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 id="2147483747" r:id="rId5"/>
    <p:sldMasterId id="2147483783" r:id="rId6"/>
    <p:sldMasterId id="2147483821" r:id="rId7"/>
  </p:sldMasterIdLst>
  <p:notesMasterIdLst>
    <p:notesMasterId r:id="rId28"/>
  </p:notesMasterIdLst>
  <p:handoutMasterIdLst>
    <p:handoutMasterId r:id="rId29"/>
  </p:handoutMasterIdLst>
  <p:sldIdLst>
    <p:sldId id="285" r:id="rId8"/>
    <p:sldId id="3350" r:id="rId9"/>
    <p:sldId id="3364" r:id="rId10"/>
    <p:sldId id="3400" r:id="rId11"/>
    <p:sldId id="3399" r:id="rId12"/>
    <p:sldId id="3403" r:id="rId13"/>
    <p:sldId id="3360" r:id="rId14"/>
    <p:sldId id="3347" r:id="rId15"/>
    <p:sldId id="3402" r:id="rId16"/>
    <p:sldId id="3397" r:id="rId17"/>
    <p:sldId id="3396" r:id="rId18"/>
    <p:sldId id="3405" r:id="rId19"/>
    <p:sldId id="256" r:id="rId20"/>
    <p:sldId id="3407" r:id="rId21"/>
    <p:sldId id="3401" r:id="rId22"/>
    <p:sldId id="3361" r:id="rId23"/>
    <p:sldId id="3388" r:id="rId24"/>
    <p:sldId id="3352" r:id="rId25"/>
    <p:sldId id="3390" r:id="rId26"/>
    <p:sldId id="3356" r:id="rId27"/>
  </p:sldIdLst>
  <p:sldSz cx="12192000" cy="6858000"/>
  <p:notesSz cx="7102475" cy="9388475"/>
  <p:embeddedFontLst>
    <p:embeddedFont>
      <p:font typeface="Exo 2 Semi Bold" pitchFamily="2" charset="77"/>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Open Sans Light" panose="020F0302020204030204" pitchFamily="34" charset="0"/>
      <p:regular r:id="rId38"/>
      <p:italic r:id="rId39"/>
    </p:embeddedFont>
    <p:embeddedFont>
      <p:font typeface="Open Sans SemiBold" panose="020F0502020204030204" pitchFamily="34" charset="0"/>
      <p:regular r:id="rId40"/>
      <p:bold r:id="rId41"/>
      <p:italic r:id="rId42"/>
      <p:boldItalic r:id="rId43"/>
    </p:embeddedFont>
    <p:embeddedFont>
      <p:font typeface="Poppins" pitchFamily="2" charset="77"/>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0A6418-C27A-624C-E096-E62F6F4F86F3}" name="Douglass, Jake Spencer" initials="DJS" userId="S::jsdougl@sandia.gov::69698c61-cada-47f9-9f63-6dc286a04f37" providerId="AD"/>
  <p188:author id="{7B2B24C7-E3A4-E23F-706F-718958278FB4}" name="Ivory, Megan Kathleen" initials="IK" userId="S::mkivory@sandia.gov::d12806c1-b1b1-43be-9fd7-2c78ddfd0ce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ouglass, Jake" initials="DJ" lastIdx="2" clrIdx="0">
    <p:extLst>
      <p:ext uri="{19B8F6BF-5375-455C-9EA6-DF929625EA0E}">
        <p15:presenceInfo xmlns:p15="http://schemas.microsoft.com/office/powerpoint/2012/main" userId="S::jsdougl@sandia.gov::69698c61-cada-47f9-9f63-6dc286a04f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10"/>
    <a:srgbClr val="167D7D"/>
    <a:srgbClr val="AF481C"/>
    <a:srgbClr val="E4E4E4"/>
    <a:srgbClr val="FDF2EB"/>
    <a:srgbClr val="DEDEDE"/>
    <a:srgbClr val="1B9C9C"/>
    <a:srgbClr val="FFFFFF"/>
    <a:srgbClr val="AF481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DA6C3-33BA-A749-8F0A-7F6CFF077539}" v="62" dt="2024-10-01T15:30:00.215"/>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9" autoAdjust="0"/>
    <p:restoredTop sz="96327" autoAdjust="0"/>
  </p:normalViewPr>
  <p:slideViewPr>
    <p:cSldViewPr snapToGrid="0">
      <p:cViewPr varScale="1">
        <p:scale>
          <a:sx n="72" d="100"/>
          <a:sy n="72" d="100"/>
        </p:scale>
        <p:origin x="224" y="1208"/>
      </p:cViewPr>
      <p:guideLst/>
    </p:cSldViewPr>
  </p:slideViewPr>
  <p:notesTextViewPr>
    <p:cViewPr>
      <p:scale>
        <a:sx n="1" d="1"/>
        <a:sy n="1" d="1"/>
      </p:scale>
      <p:origin x="0" y="0"/>
    </p:cViewPr>
  </p:notesTextViewPr>
  <p:notesViewPr>
    <p:cSldViewPr snapToGrid="0">
      <p:cViewPr varScale="1">
        <p:scale>
          <a:sx n="67" d="100"/>
          <a:sy n="67" d="100"/>
        </p:scale>
        <p:origin x="245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0.fntdata"/><Relationship Id="rId21" Type="http://schemas.openxmlformats.org/officeDocument/2006/relationships/slide" Target="slides/slide14.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handoutMaster" Target="handoutMasters/handout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font" Target="fonts/font22.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3.xml"/><Relationship Id="rId41" Type="http://schemas.openxmlformats.org/officeDocument/2006/relationships/font" Target="fonts/font12.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 Id="rId57" Type="http://schemas.microsoft.com/office/2015/10/relationships/revisionInfo" Target="revisionInfo.xml"/><Relationship Id="rId10" Type="http://schemas.openxmlformats.org/officeDocument/2006/relationships/slide" Target="slides/slide3.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EB72D4-A9E8-4BBB-B3B0-5EE917F4E973}" type="doc">
      <dgm:prSet loTypeId="urn:microsoft.com/office/officeart/2005/8/layout/chevron1" loCatId="process" qsTypeId="urn:microsoft.com/office/officeart/2005/8/quickstyle/simple1" qsCatId="simple" csTypeId="urn:microsoft.com/office/officeart/2005/8/colors/accent1_3" csCatId="accent1" phldr="1"/>
      <dgm:spPr/>
    </dgm:pt>
    <dgm:pt modelId="{59AC6549-C193-4BD8-A586-19F6C3C7ACEB}">
      <dgm:prSet phldrT="[Text]" custT="1"/>
      <dgm:spPr/>
      <dgm:t>
        <a:bodyPr/>
        <a:lstStyle/>
        <a:p>
          <a:r>
            <a:rPr lang="en-US" sz="2000">
              <a:latin typeface="Open Sans" panose="020B0606030504020204" pitchFamily="34" charset="0"/>
              <a:ea typeface="Open Sans" panose="020B0606030504020204" pitchFamily="34" charset="0"/>
              <a:cs typeface="Open Sans" panose="020B0606030504020204" pitchFamily="34" charset="0"/>
            </a:rPr>
            <a:t>Highschool</a:t>
          </a:r>
        </a:p>
      </dgm:t>
    </dgm:pt>
    <dgm:pt modelId="{B14188AE-4690-454A-9D23-1CB6CD51A765}" type="parTrans" cxnId="{8F788ED4-DE89-43F5-98DE-241E3A7F9D42}">
      <dgm:prSet/>
      <dgm:spPr/>
      <dgm:t>
        <a:bodyPr/>
        <a:lstStyle/>
        <a:p>
          <a:endParaRPr lang="en-US" sz="1400">
            <a:solidFill>
              <a:schemeClr val="bg1"/>
            </a:solidFill>
          </a:endParaRPr>
        </a:p>
      </dgm:t>
    </dgm:pt>
    <dgm:pt modelId="{0DA45AF9-2DF9-47DB-9E99-C43FFB921BB4}" type="sibTrans" cxnId="{8F788ED4-DE89-43F5-98DE-241E3A7F9D42}">
      <dgm:prSet/>
      <dgm:spPr/>
      <dgm:t>
        <a:bodyPr/>
        <a:lstStyle/>
        <a:p>
          <a:endParaRPr lang="en-US" sz="1400">
            <a:solidFill>
              <a:schemeClr val="bg1"/>
            </a:solidFill>
          </a:endParaRPr>
        </a:p>
      </dgm:t>
    </dgm:pt>
    <dgm:pt modelId="{DD1B7EB3-D5F6-4C0C-96BF-D33A10E9D2D0}">
      <dgm:prSet phldrT="[Text]" custT="1"/>
      <dgm:spPr/>
      <dgm:t>
        <a:bodyPr/>
        <a:lstStyle/>
        <a:p>
          <a:pPr>
            <a:spcAft>
              <a:spcPts val="0"/>
            </a:spcAft>
          </a:pPr>
          <a:r>
            <a:rPr lang="en-US" sz="2000">
              <a:latin typeface="Open Sans" panose="020B0606030504020204" pitchFamily="34" charset="0"/>
              <a:ea typeface="Open Sans" panose="020B0606030504020204" pitchFamily="34" charset="0"/>
              <a:cs typeface="Open Sans" panose="020B0606030504020204" pitchFamily="34" charset="0"/>
            </a:rPr>
            <a:t>Associates</a:t>
          </a:r>
        </a:p>
        <a:p>
          <a:pPr>
            <a:spcAft>
              <a:spcPts val="0"/>
            </a:spcAft>
          </a:pPr>
          <a:r>
            <a:rPr lang="en-US" sz="2000">
              <a:latin typeface="Open Sans" panose="020B0606030504020204" pitchFamily="34" charset="0"/>
              <a:ea typeface="Open Sans" panose="020B0606030504020204" pitchFamily="34" charset="0"/>
              <a:cs typeface="Open Sans" panose="020B0606030504020204" pitchFamily="34" charset="0"/>
            </a:rPr>
            <a:t>Certificates</a:t>
          </a:r>
          <a:endParaRPr lang="en-US" sz="2000" dirty="0">
            <a:latin typeface="Open Sans" panose="020B0606030504020204" pitchFamily="34" charset="0"/>
            <a:ea typeface="Open Sans" panose="020B0606030504020204" pitchFamily="34" charset="0"/>
            <a:cs typeface="Open Sans" panose="020B0606030504020204" pitchFamily="34" charset="0"/>
          </a:endParaRPr>
        </a:p>
      </dgm:t>
    </dgm:pt>
    <dgm:pt modelId="{2E1A6E37-1E30-4B5F-AC41-3CE12B49E76A}" type="parTrans" cxnId="{FDCA756A-560C-44E5-866B-B52404733F66}">
      <dgm:prSet/>
      <dgm:spPr/>
      <dgm:t>
        <a:bodyPr/>
        <a:lstStyle/>
        <a:p>
          <a:endParaRPr lang="en-US" sz="1400">
            <a:solidFill>
              <a:schemeClr val="bg1"/>
            </a:solidFill>
          </a:endParaRPr>
        </a:p>
      </dgm:t>
    </dgm:pt>
    <dgm:pt modelId="{277744D4-79F9-4498-A0F5-0DE5DE1C7542}" type="sibTrans" cxnId="{FDCA756A-560C-44E5-866B-B52404733F66}">
      <dgm:prSet/>
      <dgm:spPr/>
      <dgm:t>
        <a:bodyPr/>
        <a:lstStyle/>
        <a:p>
          <a:endParaRPr lang="en-US" sz="1400">
            <a:solidFill>
              <a:schemeClr val="bg1"/>
            </a:solidFill>
          </a:endParaRPr>
        </a:p>
      </dgm:t>
    </dgm:pt>
    <dgm:pt modelId="{09652E26-A609-43DD-B48B-406F1BA722D6}">
      <dgm:prSet phldrT="[Text]" custT="1"/>
      <dgm:spPr/>
      <dgm:t>
        <a:bodyPr/>
        <a:lstStyle/>
        <a:p>
          <a:r>
            <a:rPr lang="en-US" sz="2000">
              <a:latin typeface="Open Sans" panose="020B0606030504020204" pitchFamily="34" charset="0"/>
              <a:ea typeface="Open Sans" panose="020B0606030504020204" pitchFamily="34" charset="0"/>
              <a:cs typeface="Open Sans" panose="020B0606030504020204" pitchFamily="34" charset="0"/>
            </a:rPr>
            <a:t>Bachelors</a:t>
          </a:r>
        </a:p>
      </dgm:t>
    </dgm:pt>
    <dgm:pt modelId="{D569430C-48C2-4EF3-93D1-026F2B642DE4}" type="parTrans" cxnId="{2FE2E8A0-9159-477D-AC69-142B244C250F}">
      <dgm:prSet/>
      <dgm:spPr/>
      <dgm:t>
        <a:bodyPr/>
        <a:lstStyle/>
        <a:p>
          <a:endParaRPr lang="en-US" sz="1400">
            <a:solidFill>
              <a:schemeClr val="bg1"/>
            </a:solidFill>
          </a:endParaRPr>
        </a:p>
      </dgm:t>
    </dgm:pt>
    <dgm:pt modelId="{86179658-F9AE-4354-8E2E-11C11E19183F}" type="sibTrans" cxnId="{2FE2E8A0-9159-477D-AC69-142B244C250F}">
      <dgm:prSet/>
      <dgm:spPr/>
      <dgm:t>
        <a:bodyPr/>
        <a:lstStyle/>
        <a:p>
          <a:endParaRPr lang="en-US" sz="1400">
            <a:solidFill>
              <a:schemeClr val="bg1"/>
            </a:solidFill>
          </a:endParaRPr>
        </a:p>
      </dgm:t>
    </dgm:pt>
    <dgm:pt modelId="{9EFEDD29-DD55-4C07-AB15-08F65B3FD996}">
      <dgm:prSet phldrT="[Text]" custT="1"/>
      <dgm:spPr/>
      <dgm:t>
        <a:bodyPr/>
        <a:lstStyle/>
        <a:p>
          <a:r>
            <a:rPr lang="en-US" sz="2000">
              <a:latin typeface="Open Sans" panose="020B0606030504020204" pitchFamily="34" charset="0"/>
              <a:ea typeface="Open Sans" panose="020B0606030504020204" pitchFamily="34" charset="0"/>
              <a:cs typeface="Open Sans" panose="020B0606030504020204" pitchFamily="34" charset="0"/>
            </a:rPr>
            <a:t>Graduate</a:t>
          </a:r>
        </a:p>
      </dgm:t>
    </dgm:pt>
    <dgm:pt modelId="{476EFE86-59A1-459F-B94B-6ABB04340D65}" type="sibTrans" cxnId="{BCD02467-1160-4C5E-8B3A-546869B45DD8}">
      <dgm:prSet/>
      <dgm:spPr/>
      <dgm:t>
        <a:bodyPr/>
        <a:lstStyle/>
        <a:p>
          <a:endParaRPr lang="en-US" sz="1400">
            <a:solidFill>
              <a:schemeClr val="bg1"/>
            </a:solidFill>
          </a:endParaRPr>
        </a:p>
      </dgm:t>
    </dgm:pt>
    <dgm:pt modelId="{E79DDAC6-4ED8-4839-BE82-2CDBFA19B74A}" type="parTrans" cxnId="{BCD02467-1160-4C5E-8B3A-546869B45DD8}">
      <dgm:prSet/>
      <dgm:spPr/>
      <dgm:t>
        <a:bodyPr/>
        <a:lstStyle/>
        <a:p>
          <a:endParaRPr lang="en-US" sz="1400">
            <a:solidFill>
              <a:schemeClr val="bg1"/>
            </a:solidFill>
          </a:endParaRPr>
        </a:p>
      </dgm:t>
    </dgm:pt>
    <dgm:pt modelId="{AA059F93-2590-4FB8-96C1-F95287857B18}">
      <dgm:prSet phldrT="[Text]" custT="1"/>
      <dgm:spPr/>
      <dgm:t>
        <a:bodyPr/>
        <a:lstStyle/>
        <a:p>
          <a:r>
            <a:rPr lang="en-US" sz="2000">
              <a:latin typeface="Open Sans" panose="020B0606030504020204" pitchFamily="34" charset="0"/>
              <a:ea typeface="Open Sans" panose="020B0606030504020204" pitchFamily="34" charset="0"/>
              <a:cs typeface="Open Sans" panose="020B0606030504020204" pitchFamily="34" charset="0"/>
            </a:rPr>
            <a:t>Postdoc</a:t>
          </a:r>
        </a:p>
      </dgm:t>
    </dgm:pt>
    <dgm:pt modelId="{A171FBB2-B14B-4A9B-B70D-1BF754F75A02}" type="parTrans" cxnId="{E7B714B8-C394-4998-9A7C-5AEEB418D73E}">
      <dgm:prSet/>
      <dgm:spPr/>
      <dgm:t>
        <a:bodyPr/>
        <a:lstStyle/>
        <a:p>
          <a:endParaRPr lang="en-US" sz="1400">
            <a:solidFill>
              <a:schemeClr val="bg1"/>
            </a:solidFill>
          </a:endParaRPr>
        </a:p>
      </dgm:t>
    </dgm:pt>
    <dgm:pt modelId="{F2A22315-FBA8-4E0D-849E-7FD69D990ECE}" type="sibTrans" cxnId="{E7B714B8-C394-4998-9A7C-5AEEB418D73E}">
      <dgm:prSet/>
      <dgm:spPr/>
      <dgm:t>
        <a:bodyPr/>
        <a:lstStyle/>
        <a:p>
          <a:endParaRPr lang="en-US" sz="1400">
            <a:solidFill>
              <a:schemeClr val="bg1"/>
            </a:solidFill>
          </a:endParaRPr>
        </a:p>
      </dgm:t>
    </dgm:pt>
    <dgm:pt modelId="{C747696A-020C-4DDC-AE7F-5D253F29511B}" type="pres">
      <dgm:prSet presAssocID="{B4EB72D4-A9E8-4BBB-B3B0-5EE917F4E973}" presName="Name0" presStyleCnt="0">
        <dgm:presLayoutVars>
          <dgm:dir/>
          <dgm:animLvl val="lvl"/>
          <dgm:resizeHandles val="exact"/>
        </dgm:presLayoutVars>
      </dgm:prSet>
      <dgm:spPr/>
    </dgm:pt>
    <dgm:pt modelId="{98A901C3-9AA9-430B-AEFC-33E21D36D4FA}" type="pres">
      <dgm:prSet presAssocID="{59AC6549-C193-4BD8-A586-19F6C3C7ACEB}" presName="parTxOnly" presStyleLbl="node1" presStyleIdx="0" presStyleCnt="5" custLinFactNeighborY="-1778">
        <dgm:presLayoutVars>
          <dgm:chMax val="0"/>
          <dgm:chPref val="0"/>
          <dgm:bulletEnabled val="1"/>
        </dgm:presLayoutVars>
      </dgm:prSet>
      <dgm:spPr/>
    </dgm:pt>
    <dgm:pt modelId="{A82BDE0B-7E24-466B-892B-88AA7695CED2}" type="pres">
      <dgm:prSet presAssocID="{0DA45AF9-2DF9-47DB-9E99-C43FFB921BB4}" presName="parTxOnlySpace" presStyleCnt="0"/>
      <dgm:spPr/>
    </dgm:pt>
    <dgm:pt modelId="{DCB3B120-4DE8-414C-AFBA-6E60A812963D}" type="pres">
      <dgm:prSet presAssocID="{DD1B7EB3-D5F6-4C0C-96BF-D33A10E9D2D0}" presName="parTxOnly" presStyleLbl="node1" presStyleIdx="1" presStyleCnt="5">
        <dgm:presLayoutVars>
          <dgm:chMax val="0"/>
          <dgm:chPref val="0"/>
          <dgm:bulletEnabled val="1"/>
        </dgm:presLayoutVars>
      </dgm:prSet>
      <dgm:spPr/>
    </dgm:pt>
    <dgm:pt modelId="{9D0E15F9-31B6-4E99-BA08-FA986D8F98EC}" type="pres">
      <dgm:prSet presAssocID="{277744D4-79F9-4498-A0F5-0DE5DE1C7542}" presName="parTxOnlySpace" presStyleCnt="0"/>
      <dgm:spPr/>
    </dgm:pt>
    <dgm:pt modelId="{1AD13093-4C3C-4A68-8464-42B777AB89E8}" type="pres">
      <dgm:prSet presAssocID="{09652E26-A609-43DD-B48B-406F1BA722D6}" presName="parTxOnly" presStyleLbl="node1" presStyleIdx="2" presStyleCnt="5">
        <dgm:presLayoutVars>
          <dgm:chMax val="0"/>
          <dgm:chPref val="0"/>
          <dgm:bulletEnabled val="1"/>
        </dgm:presLayoutVars>
      </dgm:prSet>
      <dgm:spPr/>
    </dgm:pt>
    <dgm:pt modelId="{2F1E9F9F-D25D-4DE9-A154-DD97FE4869B2}" type="pres">
      <dgm:prSet presAssocID="{86179658-F9AE-4354-8E2E-11C11E19183F}" presName="parTxOnlySpace" presStyleCnt="0"/>
      <dgm:spPr/>
    </dgm:pt>
    <dgm:pt modelId="{F741B537-58DD-4314-922C-6DE352A7CB81}" type="pres">
      <dgm:prSet presAssocID="{9EFEDD29-DD55-4C07-AB15-08F65B3FD996}" presName="parTxOnly" presStyleLbl="node1" presStyleIdx="3" presStyleCnt="5">
        <dgm:presLayoutVars>
          <dgm:chMax val="0"/>
          <dgm:chPref val="0"/>
          <dgm:bulletEnabled val="1"/>
        </dgm:presLayoutVars>
      </dgm:prSet>
      <dgm:spPr/>
    </dgm:pt>
    <dgm:pt modelId="{DE7BC737-E1F5-4348-9D70-B020D2EA5FF4}" type="pres">
      <dgm:prSet presAssocID="{476EFE86-59A1-459F-B94B-6ABB04340D65}" presName="parTxOnlySpace" presStyleCnt="0"/>
      <dgm:spPr/>
    </dgm:pt>
    <dgm:pt modelId="{3B5BA181-A255-49BB-AB90-09CFC61043DD}" type="pres">
      <dgm:prSet presAssocID="{AA059F93-2590-4FB8-96C1-F95287857B18}" presName="parTxOnly" presStyleLbl="node1" presStyleIdx="4" presStyleCnt="5" custLinFactNeighborY="1778">
        <dgm:presLayoutVars>
          <dgm:chMax val="0"/>
          <dgm:chPref val="0"/>
          <dgm:bulletEnabled val="1"/>
        </dgm:presLayoutVars>
      </dgm:prSet>
      <dgm:spPr/>
    </dgm:pt>
  </dgm:ptLst>
  <dgm:cxnLst>
    <dgm:cxn modelId="{BCD02467-1160-4C5E-8B3A-546869B45DD8}" srcId="{B4EB72D4-A9E8-4BBB-B3B0-5EE917F4E973}" destId="{9EFEDD29-DD55-4C07-AB15-08F65B3FD996}" srcOrd="3" destOrd="0" parTransId="{E79DDAC6-4ED8-4839-BE82-2CDBFA19B74A}" sibTransId="{476EFE86-59A1-459F-B94B-6ABB04340D65}"/>
    <dgm:cxn modelId="{FDCA756A-560C-44E5-866B-B52404733F66}" srcId="{B4EB72D4-A9E8-4BBB-B3B0-5EE917F4E973}" destId="{DD1B7EB3-D5F6-4C0C-96BF-D33A10E9D2D0}" srcOrd="1" destOrd="0" parTransId="{2E1A6E37-1E30-4B5F-AC41-3CE12B49E76A}" sibTransId="{277744D4-79F9-4498-A0F5-0DE5DE1C7542}"/>
    <dgm:cxn modelId="{80EF176D-D753-450F-9329-2B0F0314FD8B}" type="presOf" srcId="{59AC6549-C193-4BD8-A586-19F6C3C7ACEB}" destId="{98A901C3-9AA9-430B-AEFC-33E21D36D4FA}" srcOrd="0" destOrd="0" presId="urn:microsoft.com/office/officeart/2005/8/layout/chevron1"/>
    <dgm:cxn modelId="{2F88B46F-46B4-4D57-AFB5-A40C1F37FD78}" type="presOf" srcId="{09652E26-A609-43DD-B48B-406F1BA722D6}" destId="{1AD13093-4C3C-4A68-8464-42B777AB89E8}" srcOrd="0" destOrd="0" presId="urn:microsoft.com/office/officeart/2005/8/layout/chevron1"/>
    <dgm:cxn modelId="{03F17F84-EEDC-4D14-B58A-7E890B2816BD}" type="presOf" srcId="{B4EB72D4-A9E8-4BBB-B3B0-5EE917F4E973}" destId="{C747696A-020C-4DDC-AE7F-5D253F29511B}" srcOrd="0" destOrd="0" presId="urn:microsoft.com/office/officeart/2005/8/layout/chevron1"/>
    <dgm:cxn modelId="{1740E09B-1D6A-42C2-99E2-3C1D2BA28AC4}" type="presOf" srcId="{DD1B7EB3-D5F6-4C0C-96BF-D33A10E9D2D0}" destId="{DCB3B120-4DE8-414C-AFBA-6E60A812963D}" srcOrd="0" destOrd="0" presId="urn:microsoft.com/office/officeart/2005/8/layout/chevron1"/>
    <dgm:cxn modelId="{2FE2E8A0-9159-477D-AC69-142B244C250F}" srcId="{B4EB72D4-A9E8-4BBB-B3B0-5EE917F4E973}" destId="{09652E26-A609-43DD-B48B-406F1BA722D6}" srcOrd="2" destOrd="0" parTransId="{D569430C-48C2-4EF3-93D1-026F2B642DE4}" sibTransId="{86179658-F9AE-4354-8E2E-11C11E19183F}"/>
    <dgm:cxn modelId="{E7B714B8-C394-4998-9A7C-5AEEB418D73E}" srcId="{B4EB72D4-A9E8-4BBB-B3B0-5EE917F4E973}" destId="{AA059F93-2590-4FB8-96C1-F95287857B18}" srcOrd="4" destOrd="0" parTransId="{A171FBB2-B14B-4A9B-B70D-1BF754F75A02}" sibTransId="{F2A22315-FBA8-4E0D-849E-7FD69D990ECE}"/>
    <dgm:cxn modelId="{6BBBAFCF-9799-4F32-866D-410CD42E9AC7}" type="presOf" srcId="{AA059F93-2590-4FB8-96C1-F95287857B18}" destId="{3B5BA181-A255-49BB-AB90-09CFC61043DD}" srcOrd="0" destOrd="0" presId="urn:microsoft.com/office/officeart/2005/8/layout/chevron1"/>
    <dgm:cxn modelId="{DF8D25D4-C1E2-4548-A9A5-31DBAAB4B09B}" type="presOf" srcId="{9EFEDD29-DD55-4C07-AB15-08F65B3FD996}" destId="{F741B537-58DD-4314-922C-6DE352A7CB81}" srcOrd="0" destOrd="0" presId="urn:microsoft.com/office/officeart/2005/8/layout/chevron1"/>
    <dgm:cxn modelId="{8F788ED4-DE89-43F5-98DE-241E3A7F9D42}" srcId="{B4EB72D4-A9E8-4BBB-B3B0-5EE917F4E973}" destId="{59AC6549-C193-4BD8-A586-19F6C3C7ACEB}" srcOrd="0" destOrd="0" parTransId="{B14188AE-4690-454A-9D23-1CB6CD51A765}" sibTransId="{0DA45AF9-2DF9-47DB-9E99-C43FFB921BB4}"/>
    <dgm:cxn modelId="{84BF0562-0C9B-494D-A34D-051EFFF36038}" type="presParOf" srcId="{C747696A-020C-4DDC-AE7F-5D253F29511B}" destId="{98A901C3-9AA9-430B-AEFC-33E21D36D4FA}" srcOrd="0" destOrd="0" presId="urn:microsoft.com/office/officeart/2005/8/layout/chevron1"/>
    <dgm:cxn modelId="{AFF5A115-5292-4F76-A19A-CBACA1B16241}" type="presParOf" srcId="{C747696A-020C-4DDC-AE7F-5D253F29511B}" destId="{A82BDE0B-7E24-466B-892B-88AA7695CED2}" srcOrd="1" destOrd="0" presId="urn:microsoft.com/office/officeart/2005/8/layout/chevron1"/>
    <dgm:cxn modelId="{ED7975B4-FAE9-44DB-BB86-5F531E7435EB}" type="presParOf" srcId="{C747696A-020C-4DDC-AE7F-5D253F29511B}" destId="{DCB3B120-4DE8-414C-AFBA-6E60A812963D}" srcOrd="2" destOrd="0" presId="urn:microsoft.com/office/officeart/2005/8/layout/chevron1"/>
    <dgm:cxn modelId="{222BEE0C-A69C-4911-A33D-201A59DF07FD}" type="presParOf" srcId="{C747696A-020C-4DDC-AE7F-5D253F29511B}" destId="{9D0E15F9-31B6-4E99-BA08-FA986D8F98EC}" srcOrd="3" destOrd="0" presId="urn:microsoft.com/office/officeart/2005/8/layout/chevron1"/>
    <dgm:cxn modelId="{07D27EAF-2FC9-4394-A50B-D64C5C8600CA}" type="presParOf" srcId="{C747696A-020C-4DDC-AE7F-5D253F29511B}" destId="{1AD13093-4C3C-4A68-8464-42B777AB89E8}" srcOrd="4" destOrd="0" presId="urn:microsoft.com/office/officeart/2005/8/layout/chevron1"/>
    <dgm:cxn modelId="{A57F78B3-0563-4BA8-B11B-A54E82601F71}" type="presParOf" srcId="{C747696A-020C-4DDC-AE7F-5D253F29511B}" destId="{2F1E9F9F-D25D-4DE9-A154-DD97FE4869B2}" srcOrd="5" destOrd="0" presId="urn:microsoft.com/office/officeart/2005/8/layout/chevron1"/>
    <dgm:cxn modelId="{7E593536-C77B-4A3A-8487-A44A4D3B4918}" type="presParOf" srcId="{C747696A-020C-4DDC-AE7F-5D253F29511B}" destId="{F741B537-58DD-4314-922C-6DE352A7CB81}" srcOrd="6" destOrd="0" presId="urn:microsoft.com/office/officeart/2005/8/layout/chevron1"/>
    <dgm:cxn modelId="{7E9D74FF-C0F5-4019-B8AC-97497BD49760}" type="presParOf" srcId="{C747696A-020C-4DDC-AE7F-5D253F29511B}" destId="{DE7BC737-E1F5-4348-9D70-B020D2EA5FF4}" srcOrd="7" destOrd="0" presId="urn:microsoft.com/office/officeart/2005/8/layout/chevron1"/>
    <dgm:cxn modelId="{CB6FDB02-9512-497A-8CB7-059E4FA24317}" type="presParOf" srcId="{C747696A-020C-4DDC-AE7F-5D253F29511B}" destId="{3B5BA181-A255-49BB-AB90-09CFC61043DD}" srcOrd="8" destOrd="0" presId="urn:microsoft.com/office/officeart/2005/8/layout/chevron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901C3-9AA9-430B-AEFC-33E21D36D4FA}">
      <dsp:nvSpPr>
        <dsp:cNvPr id="0" name=""/>
        <dsp:cNvSpPr/>
      </dsp:nvSpPr>
      <dsp:spPr>
        <a:xfrm>
          <a:off x="2916" y="0"/>
          <a:ext cx="2595820" cy="559143"/>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latin typeface="Open Sans" panose="020B0606030504020204" pitchFamily="34" charset="0"/>
              <a:ea typeface="Open Sans" panose="020B0606030504020204" pitchFamily="34" charset="0"/>
              <a:cs typeface="Open Sans" panose="020B0606030504020204" pitchFamily="34" charset="0"/>
            </a:rPr>
            <a:t>Highschool</a:t>
          </a:r>
        </a:p>
      </dsp:txBody>
      <dsp:txXfrm>
        <a:off x="282488" y="0"/>
        <a:ext cx="2036677" cy="559143"/>
      </dsp:txXfrm>
    </dsp:sp>
    <dsp:sp modelId="{DCB3B120-4DE8-414C-AFBA-6E60A812963D}">
      <dsp:nvSpPr>
        <dsp:cNvPr id="0" name=""/>
        <dsp:cNvSpPr/>
      </dsp:nvSpPr>
      <dsp:spPr>
        <a:xfrm>
          <a:off x="2339154" y="0"/>
          <a:ext cx="2595820" cy="559143"/>
        </a:xfrm>
        <a:prstGeom prst="chevron">
          <a:avLst/>
        </a:prstGeom>
        <a:solidFill>
          <a:schemeClr val="accent1">
            <a:shade val="80000"/>
            <a:hueOff val="87321"/>
            <a:satOff val="-1564"/>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ts val="0"/>
            </a:spcAft>
            <a:buNone/>
          </a:pPr>
          <a:r>
            <a:rPr lang="en-US" sz="2000" kern="1200">
              <a:latin typeface="Open Sans" panose="020B0606030504020204" pitchFamily="34" charset="0"/>
              <a:ea typeface="Open Sans" panose="020B0606030504020204" pitchFamily="34" charset="0"/>
              <a:cs typeface="Open Sans" panose="020B0606030504020204" pitchFamily="34" charset="0"/>
            </a:rPr>
            <a:t>Associates</a:t>
          </a:r>
        </a:p>
        <a:p>
          <a:pPr marL="0" lvl="0" indent="0" algn="ctr" defTabSz="889000">
            <a:lnSpc>
              <a:spcPct val="90000"/>
            </a:lnSpc>
            <a:spcBef>
              <a:spcPct val="0"/>
            </a:spcBef>
            <a:spcAft>
              <a:spcPts val="0"/>
            </a:spcAft>
            <a:buNone/>
          </a:pPr>
          <a:r>
            <a:rPr lang="en-US" sz="2000" kern="1200">
              <a:latin typeface="Open Sans" panose="020B0606030504020204" pitchFamily="34" charset="0"/>
              <a:ea typeface="Open Sans" panose="020B0606030504020204" pitchFamily="34" charset="0"/>
              <a:cs typeface="Open Sans" panose="020B0606030504020204" pitchFamily="34" charset="0"/>
            </a:rPr>
            <a:t>Certificates</a:t>
          </a:r>
          <a:endParaRPr lang="en-US" sz="2000" kern="1200" dirty="0">
            <a:latin typeface="Open Sans" panose="020B0606030504020204" pitchFamily="34" charset="0"/>
            <a:ea typeface="Open Sans" panose="020B0606030504020204" pitchFamily="34" charset="0"/>
            <a:cs typeface="Open Sans" panose="020B0606030504020204" pitchFamily="34" charset="0"/>
          </a:endParaRPr>
        </a:p>
      </dsp:txBody>
      <dsp:txXfrm>
        <a:off x="2618726" y="0"/>
        <a:ext cx="2036677" cy="559143"/>
      </dsp:txXfrm>
    </dsp:sp>
    <dsp:sp modelId="{1AD13093-4C3C-4A68-8464-42B777AB89E8}">
      <dsp:nvSpPr>
        <dsp:cNvPr id="0" name=""/>
        <dsp:cNvSpPr/>
      </dsp:nvSpPr>
      <dsp:spPr>
        <a:xfrm>
          <a:off x="4675392" y="0"/>
          <a:ext cx="2595820" cy="559143"/>
        </a:xfrm>
        <a:prstGeom prst="chevron">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latin typeface="Open Sans" panose="020B0606030504020204" pitchFamily="34" charset="0"/>
              <a:ea typeface="Open Sans" panose="020B0606030504020204" pitchFamily="34" charset="0"/>
              <a:cs typeface="Open Sans" panose="020B0606030504020204" pitchFamily="34" charset="0"/>
            </a:rPr>
            <a:t>Bachelors</a:t>
          </a:r>
        </a:p>
      </dsp:txBody>
      <dsp:txXfrm>
        <a:off x="4954964" y="0"/>
        <a:ext cx="2036677" cy="559143"/>
      </dsp:txXfrm>
    </dsp:sp>
    <dsp:sp modelId="{F741B537-58DD-4314-922C-6DE352A7CB81}">
      <dsp:nvSpPr>
        <dsp:cNvPr id="0" name=""/>
        <dsp:cNvSpPr/>
      </dsp:nvSpPr>
      <dsp:spPr>
        <a:xfrm>
          <a:off x="7011631" y="0"/>
          <a:ext cx="2595820" cy="559143"/>
        </a:xfrm>
        <a:prstGeom prst="chevron">
          <a:avLst/>
        </a:prstGeom>
        <a:solidFill>
          <a:schemeClr val="accent1">
            <a:shade val="80000"/>
            <a:hueOff val="261962"/>
            <a:satOff val="-4692"/>
            <a:lumOff val="19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latin typeface="Open Sans" panose="020B0606030504020204" pitchFamily="34" charset="0"/>
              <a:ea typeface="Open Sans" panose="020B0606030504020204" pitchFamily="34" charset="0"/>
              <a:cs typeface="Open Sans" panose="020B0606030504020204" pitchFamily="34" charset="0"/>
            </a:rPr>
            <a:t>Graduate</a:t>
          </a:r>
        </a:p>
      </dsp:txBody>
      <dsp:txXfrm>
        <a:off x="7291203" y="0"/>
        <a:ext cx="2036677" cy="559143"/>
      </dsp:txXfrm>
    </dsp:sp>
    <dsp:sp modelId="{3B5BA181-A255-49BB-AB90-09CFC61043DD}">
      <dsp:nvSpPr>
        <dsp:cNvPr id="0" name=""/>
        <dsp:cNvSpPr/>
      </dsp:nvSpPr>
      <dsp:spPr>
        <a:xfrm>
          <a:off x="9347869" y="0"/>
          <a:ext cx="2595820" cy="559143"/>
        </a:xfrm>
        <a:prstGeom prst="chevron">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latin typeface="Open Sans" panose="020B0606030504020204" pitchFamily="34" charset="0"/>
              <a:ea typeface="Open Sans" panose="020B0606030504020204" pitchFamily="34" charset="0"/>
              <a:cs typeface="Open Sans" panose="020B0606030504020204" pitchFamily="34" charset="0"/>
            </a:rPr>
            <a:t>Postdoc</a:t>
          </a:r>
        </a:p>
      </dsp:txBody>
      <dsp:txXfrm>
        <a:off x="9627441" y="0"/>
        <a:ext cx="2036677" cy="55914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70381C-D8A0-651D-D040-7C084B4C6F33}"/>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a:extLst>
              <a:ext uri="{FF2B5EF4-FFF2-40B4-BE49-F238E27FC236}">
                <a16:creationId xmlns:a16="http://schemas.microsoft.com/office/drawing/2014/main" id="{37E3E6FE-7211-CD62-D41F-EC5E257DAC0C}"/>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CCB2D1C0-02FD-42E9-93E5-06FB5748C225}" type="datetimeFigureOut">
              <a:rPr lang="en-US" smtClean="0"/>
              <a:t>10/12/24</a:t>
            </a:fld>
            <a:endParaRPr lang="en-US"/>
          </a:p>
        </p:txBody>
      </p:sp>
      <p:sp>
        <p:nvSpPr>
          <p:cNvPr id="4" name="Footer Placeholder 3">
            <a:extLst>
              <a:ext uri="{FF2B5EF4-FFF2-40B4-BE49-F238E27FC236}">
                <a16:creationId xmlns:a16="http://schemas.microsoft.com/office/drawing/2014/main" id="{A49FD35A-784A-57C6-2974-F8E3063F5D7A}"/>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AF874FE-0FD1-69BA-C28D-410671B7D947}"/>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5433E3EA-7814-4FDD-A16B-6AC6D36560BA}" type="slidenum">
              <a:rPr lang="en-US" smtClean="0"/>
              <a:t>‹#›</a:t>
            </a:fld>
            <a:endParaRPr lang="en-US"/>
          </a:p>
        </p:txBody>
      </p:sp>
    </p:spTree>
    <p:extLst>
      <p:ext uri="{BB962C8B-B14F-4D97-AF65-F5344CB8AC3E}">
        <p14:creationId xmlns:p14="http://schemas.microsoft.com/office/powerpoint/2010/main" val="1171245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E9C752C-2130-4090-97A6-E7EA586AC883}" type="datetimeFigureOut">
              <a:rPr lang="en-US" smtClean="0"/>
              <a:t>10/12/24</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14B54A3A-B04B-428A-8C0C-383A4C660CA6}" type="slidenum">
              <a:rPr lang="en-US" smtClean="0"/>
              <a:t>‹#›</a:t>
            </a:fld>
            <a:endParaRPr lang="en-US"/>
          </a:p>
        </p:txBody>
      </p:sp>
    </p:spTree>
    <p:extLst>
      <p:ext uri="{BB962C8B-B14F-4D97-AF65-F5344CB8AC3E}">
        <p14:creationId xmlns:p14="http://schemas.microsoft.com/office/powerpoint/2010/main" val="3169740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rnewswire.com/news-releases/new-mexico-community-college-receives-federal-funding-to-launch-rare-quantum-learning-lab-and-training-program-302134947.htm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news.unm.edu/news/the-university-of-new-mexico-launches-the-quantum-new-mexico-institute" TargetMode="External"/><Relationship Id="rId5" Type="http://schemas.openxmlformats.org/officeDocument/2006/relationships/hyperlink" Target="https://newsreleases.sandia.gov/quantum_powerhouse/" TargetMode="External"/><Relationship Id="rId4" Type="http://schemas.openxmlformats.org/officeDocument/2006/relationships/hyperlink" Target="https://thequantuminsider.com/2024/03/02/governor-polis-and-governor-lujan-grisham-urge-the-department-of-commerce-to-fund-the-regional-quantum-partnership-with-phase-2-implementation-gran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54A3A-B04B-428A-8C0C-383A4C660CA6}" type="slidenum">
              <a:rPr lang="en-US" smtClean="0"/>
              <a:t>1</a:t>
            </a:fld>
            <a:endParaRPr lang="en-US"/>
          </a:p>
        </p:txBody>
      </p:sp>
    </p:spTree>
    <p:extLst>
      <p:ext uri="{BB962C8B-B14F-4D97-AF65-F5344CB8AC3E}">
        <p14:creationId xmlns:p14="http://schemas.microsoft.com/office/powerpoint/2010/main" val="196347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Arial" panose="020B0604020202020204" pitchFamily="34" charset="0"/>
              <a:buChar char="•"/>
            </a:pPr>
            <a:r>
              <a:rPr lang="en-US" dirty="0"/>
              <a:t>CNM: </a:t>
            </a:r>
            <a:r>
              <a:rPr lang="en-US" dirty="0">
                <a:hlinkClick r:id="rId3"/>
              </a:rPr>
              <a:t>https://www.prnewswire.com/news-releases/new-mexico-community-college-receives-federal-funding-to-launch-rare-quantum-learning-lab-and-training-program-302134947.html</a:t>
            </a:r>
            <a:endParaRPr lang="en-US" dirty="0"/>
          </a:p>
          <a:p>
            <a:pPr marL="176679" indent="-176679">
              <a:buFont typeface="Arial" panose="020B0604020202020204" pitchFamily="34" charset="0"/>
              <a:buChar char="•"/>
            </a:pPr>
            <a:r>
              <a:rPr lang="en-US" dirty="0"/>
              <a:t>Gov article: </a:t>
            </a:r>
            <a:r>
              <a:rPr lang="en-US" dirty="0">
                <a:hlinkClick r:id="rId4"/>
              </a:rPr>
              <a:t>https://thequantuminsider.com/2024/03/02/governor-polis-and-governor-lujan-grisham-urge-the-department-of-commerce-to-fund-the-regional-quantum-partnership-with-phase-2-implementation-grant/</a:t>
            </a:r>
            <a:endParaRPr lang="en-US" dirty="0"/>
          </a:p>
          <a:p>
            <a:pPr marL="176679" indent="-176679">
              <a:buFont typeface="Arial" panose="020B0604020202020204" pitchFamily="34" charset="0"/>
              <a:buChar char="•"/>
            </a:pPr>
            <a:r>
              <a:rPr lang="en-US" dirty="0"/>
              <a:t>Sandia: </a:t>
            </a:r>
            <a:r>
              <a:rPr lang="en-US" dirty="0">
                <a:hlinkClick r:id="rId5"/>
              </a:rPr>
              <a:t>https://newsreleases.sandia.gov/quantum_powerhouse/</a:t>
            </a:r>
            <a:r>
              <a:rPr lang="en-US" dirty="0"/>
              <a:t> </a:t>
            </a:r>
          </a:p>
          <a:p>
            <a:pPr marL="176679" indent="-176679">
              <a:buFont typeface="Arial" panose="020B0604020202020204" pitchFamily="34" charset="0"/>
              <a:buChar char="•"/>
            </a:pPr>
            <a:r>
              <a:rPr lang="en-US" dirty="0"/>
              <a:t>UNM: </a:t>
            </a:r>
            <a:r>
              <a:rPr lang="en-US" dirty="0">
                <a:hlinkClick r:id="rId6"/>
              </a:rPr>
              <a:t>https://news.unm.edu/news/the-university-of-new-mexico-launches-the-quantum-new-mexico-institute</a:t>
            </a:r>
            <a:r>
              <a:rPr lang="en-US" dirty="0"/>
              <a:t> </a:t>
            </a:r>
          </a:p>
          <a:p>
            <a:pPr marL="176679" indent="-176679">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4B54A3A-B04B-428A-8C0C-383A4C660CA6}" type="slidenum">
              <a:rPr lang="en-US" smtClean="0"/>
              <a:t>2</a:t>
            </a:fld>
            <a:endParaRPr lang="en-US"/>
          </a:p>
        </p:txBody>
      </p:sp>
    </p:spTree>
    <p:extLst>
      <p:ext uri="{BB962C8B-B14F-4D97-AF65-F5344CB8AC3E}">
        <p14:creationId xmlns:p14="http://schemas.microsoft.com/office/powerpoint/2010/main" val="4063223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dirty="0"/>
              <a:t>Quantum Information Science or “QIS”</a:t>
            </a:r>
            <a:r>
              <a:rPr lang="en-US" baseline="0" dirty="0"/>
              <a:t> is the foundation of quantum technology that is at the cutting edge of high tech.  It is the convergence of two of </a:t>
            </a:r>
            <a:r>
              <a:rPr lang="en-US" baseline="0" dirty="0" err="1"/>
              <a:t>of</a:t>
            </a:r>
            <a:r>
              <a:rPr lang="en-US" baseline="0" dirty="0"/>
              <a:t> the great scientific pillars of the 20</a:t>
            </a:r>
            <a:r>
              <a:rPr lang="en-US" baseline="30000" dirty="0"/>
              <a:t>th</a:t>
            </a:r>
            <a:r>
              <a:rPr lang="en-US" baseline="0" dirty="0"/>
              <a:t> century: quantum mechanics and information science.  Quantum mechanics describes the physics of the microscopic world --= atoms, electrons and photons, and information science laid the foundation of computer science and modern communications.   There was a first quantum revolution that created our modern information age of computers, lasers, and broadband community.  But a second quantum revolution is underway which we enable a new generation revolutionary computers, cyber security, and ultra precise sensors.</a:t>
            </a:r>
            <a:endParaRPr lang="en-US" dirty="0"/>
          </a:p>
          <a:p>
            <a:endParaRPr lang="en-US" dirty="0"/>
          </a:p>
        </p:txBody>
      </p:sp>
      <p:sp>
        <p:nvSpPr>
          <p:cNvPr id="4" name="Slide Number Placeholder 3"/>
          <p:cNvSpPr>
            <a:spLocks noGrp="1"/>
          </p:cNvSpPr>
          <p:nvPr>
            <p:ph type="sldNum" sz="quarter" idx="5"/>
          </p:nvPr>
        </p:nvSpPr>
        <p:spPr/>
        <p:txBody>
          <a:bodyPr/>
          <a:lstStyle/>
          <a:p>
            <a:fld id="{14B54A3A-B04B-428A-8C0C-383A4C660CA6}" type="slidenum">
              <a:rPr lang="en-US" smtClean="0"/>
              <a:t>3</a:t>
            </a:fld>
            <a:endParaRPr lang="en-US"/>
          </a:p>
        </p:txBody>
      </p:sp>
    </p:spTree>
    <p:extLst>
      <p:ext uri="{BB962C8B-B14F-4D97-AF65-F5344CB8AC3E}">
        <p14:creationId xmlns:p14="http://schemas.microsoft.com/office/powerpoint/2010/main" val="251414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dirty="0"/>
              <a:t>Quantum Information Science will</a:t>
            </a:r>
            <a:r>
              <a:rPr lang="en-US" baseline="0" dirty="0"/>
              <a:t> supercharge the information economy of this century, and it’s happening now!  Quantum computers are critical for national security.  They enable us to break secret codes so it’s critical the US achieves this before our adversaries.  With quantum computers we solves some of the worlds most complex problems, like designing new pharmaceutical, and optimization (like the energy gride) and other applications in financial markets.   Quantum Sensors enable </a:t>
            </a:r>
            <a:r>
              <a:rPr lang="en-US" baseline="0" dirty="0" err="1"/>
              <a:t>gps</a:t>
            </a:r>
            <a:r>
              <a:rPr lang="en-US" baseline="0" dirty="0"/>
              <a:t> denied navigation, enhance biological sensors, and new precision for mineral and oil exploration.   And QIS is critical for cyber security that is </a:t>
            </a:r>
            <a:r>
              <a:rPr lang="en-US" baseline="0" dirty="0" err="1"/>
              <a:t>unhackable</a:t>
            </a:r>
            <a:r>
              <a:rPr lang="en-US" baseline="0" dirty="0"/>
              <a:t> by the laws of physics, and potentially energy efficient too!</a:t>
            </a:r>
            <a:endParaRPr lang="en-US" dirty="0"/>
          </a:p>
          <a:p>
            <a:endParaRPr lang="en-US" dirty="0"/>
          </a:p>
        </p:txBody>
      </p:sp>
      <p:sp>
        <p:nvSpPr>
          <p:cNvPr id="4" name="Slide Number Placeholder 3"/>
          <p:cNvSpPr>
            <a:spLocks noGrp="1"/>
          </p:cNvSpPr>
          <p:nvPr>
            <p:ph type="sldNum" sz="quarter" idx="5"/>
          </p:nvPr>
        </p:nvSpPr>
        <p:spPr/>
        <p:txBody>
          <a:bodyPr/>
          <a:lstStyle/>
          <a:p>
            <a:fld id="{14B54A3A-B04B-428A-8C0C-383A4C660CA6}" type="slidenum">
              <a:rPr lang="en-US" smtClean="0"/>
              <a:t>7</a:t>
            </a:fld>
            <a:endParaRPr lang="en-US"/>
          </a:p>
        </p:txBody>
      </p:sp>
    </p:spTree>
    <p:extLst>
      <p:ext uri="{BB962C8B-B14F-4D97-AF65-F5344CB8AC3E}">
        <p14:creationId xmlns:p14="http://schemas.microsoft.com/office/powerpoint/2010/main" val="3464091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i="1" dirty="0">
                <a:solidFill>
                  <a:prstClr val="black"/>
                </a:solidFill>
                <a:latin typeface="Open Sans" panose="020B0606030504020204" pitchFamily="34" charset="0"/>
                <a:ea typeface="Open Sans" panose="020B0606030504020204" pitchFamily="34" charset="0"/>
                <a:cs typeface="Open Sans" panose="020B0606030504020204" pitchFamily="34" charset="0"/>
              </a:rPr>
              <a:t>Quantum technologies will be as important to the next century as integrated circuits and the internet were to the last century.</a:t>
            </a:r>
          </a:p>
          <a:p>
            <a:endParaRPr lang="en-US" dirty="0"/>
          </a:p>
        </p:txBody>
      </p:sp>
      <p:sp>
        <p:nvSpPr>
          <p:cNvPr id="4" name="Slide Number Placeholder 3"/>
          <p:cNvSpPr>
            <a:spLocks noGrp="1"/>
          </p:cNvSpPr>
          <p:nvPr>
            <p:ph type="sldNum" sz="quarter" idx="5"/>
          </p:nvPr>
        </p:nvSpPr>
        <p:spPr/>
        <p:txBody>
          <a:bodyPr/>
          <a:lstStyle/>
          <a:p>
            <a:pPr defTabSz="942289">
              <a:defRPr/>
            </a:pPr>
            <a:fld id="{14B54A3A-B04B-428A-8C0C-383A4C660CA6}" type="slidenum">
              <a:rPr lang="en-US">
                <a:solidFill>
                  <a:prstClr val="black"/>
                </a:solidFill>
                <a:latin typeface="Calibri" panose="020F0502020204030204"/>
              </a:rPr>
              <a:pPr defTabSz="942289">
                <a:defRPr/>
              </a:pPr>
              <a:t>16</a:t>
            </a:fld>
            <a:endParaRPr lang="en-US">
              <a:solidFill>
                <a:prstClr val="black"/>
              </a:solidFill>
              <a:latin typeface="Calibri" panose="020F0502020204030204"/>
            </a:endParaRPr>
          </a:p>
        </p:txBody>
      </p:sp>
    </p:spTree>
    <p:extLst>
      <p:ext uri="{BB962C8B-B14F-4D97-AF65-F5344CB8AC3E}">
        <p14:creationId xmlns:p14="http://schemas.microsoft.com/office/powerpoint/2010/main" val="82090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pPr marL="176679" indent="-176679">
              <a:buFont typeface="Arial" panose="020B0604020202020204" pitchFamily="34" charset="0"/>
              <a:buChar char="•"/>
            </a:pPr>
            <a:r>
              <a:rPr lang="en-US" dirty="0"/>
              <a:t>Only includes funding that has been publicly announced and formally introduced or passed as legislation. Does NOT include rumored investments, letters of support, etc. </a:t>
            </a:r>
          </a:p>
          <a:p>
            <a:pPr marL="176679" indent="-176679">
              <a:buFont typeface="Arial" panose="020B0604020202020204" pitchFamily="34" charset="0"/>
              <a:buChar char="•"/>
            </a:pPr>
            <a:r>
              <a:rPr lang="en-US" dirty="0"/>
              <a:t>Only includes funds that are in direct support of quantum-specific activities. Some states have provided funding for broader innovative initiatives where quantum is one potential area of focus. For example, the State of Virginia approved $250M in funding for a new innovation campus at Virginia Tech where quantum is one of the focus areas. These examples are NOT included because they are not specific to quantum. </a:t>
            </a:r>
          </a:p>
          <a:p>
            <a:pPr marL="176679" indent="-176679">
              <a:buFont typeface="Arial" panose="020B0604020202020204" pitchFamily="34" charset="0"/>
              <a:buChar char="•"/>
            </a:pPr>
            <a:r>
              <a:rPr lang="en-US" dirty="0"/>
              <a:t>Information on New Mexico is NOT included.</a:t>
            </a:r>
          </a:p>
          <a:p>
            <a:endParaRPr lang="en-US" dirty="0"/>
          </a:p>
        </p:txBody>
      </p:sp>
      <p:sp>
        <p:nvSpPr>
          <p:cNvPr id="4" name="Slide Number Placeholder 3"/>
          <p:cNvSpPr>
            <a:spLocks noGrp="1"/>
          </p:cNvSpPr>
          <p:nvPr>
            <p:ph type="sldNum" sz="quarter" idx="5"/>
          </p:nvPr>
        </p:nvSpPr>
        <p:spPr/>
        <p:txBody>
          <a:bodyPr/>
          <a:lstStyle/>
          <a:p>
            <a:pPr defTabSz="942289">
              <a:defRPr/>
            </a:pPr>
            <a:fld id="{A59AA80D-23FB-4EDC-962C-9A7601308088}" type="slidenum">
              <a:rPr lang="en-US">
                <a:solidFill>
                  <a:prstClr val="black"/>
                </a:solidFill>
                <a:latin typeface="Calibri" panose="020F0502020204030204"/>
              </a:rPr>
              <a:pPr defTabSz="942289">
                <a:def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2241021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INVESTMENTS (info from McKinsey)</a:t>
            </a:r>
          </a:p>
          <a:p>
            <a:pPr marL="176679" indent="-176679">
              <a:buFont typeface="Arial" panose="020B0604020202020204" pitchFamily="34" charset="0"/>
              <a:buChar char="•"/>
            </a:pPr>
            <a:r>
              <a:rPr lang="en-US" dirty="0"/>
              <a:t>Total annual QT start-up investment hit a new high ($2.35 billion), though growth was only 1% YoY</a:t>
            </a:r>
          </a:p>
          <a:p>
            <a:pPr marL="176679" indent="-176679">
              <a:buFont typeface="Arial" panose="020B0604020202020204" pitchFamily="34" charset="0"/>
              <a:buChar char="•"/>
            </a:pPr>
            <a:r>
              <a:rPr lang="en-US" dirty="0"/>
              <a:t>About two-thirds, or 68 percent, of all QT startup investments since 2001 occurred in 2021 and 2022 </a:t>
            </a:r>
          </a:p>
          <a:p>
            <a:pPr marL="176679" indent="-176679">
              <a:buFont typeface="Arial" panose="020B0604020202020204" pitchFamily="34" charset="0"/>
              <a:buChar char="•"/>
            </a:pPr>
            <a:r>
              <a:rPr lang="en-US" dirty="0"/>
              <a:t>With 350 start-ups in the QT ecosystem, the rate of start-up creation slowed and has not kept pace with investments, indicating that investments are going into established start-ups rather than toward new ideas; information that Series A and B start-ups have attracted particular attention in 2022 supports that statement </a:t>
            </a:r>
          </a:p>
          <a:p>
            <a:pPr marL="176679" indent="-176679">
              <a:buFont typeface="Arial" panose="020B0604020202020204" pitchFamily="34" charset="0"/>
              <a:buChar char="•"/>
            </a:pPr>
            <a:r>
              <a:rPr lang="en-US" dirty="0"/>
              <a:t>2022 was a year of big deals: four of the ten biggest QT investment deals since 2001 were closed in 2022: </a:t>
            </a:r>
            <a:r>
              <a:rPr lang="en-US" dirty="0" err="1"/>
              <a:t>SandboxAQ</a:t>
            </a:r>
            <a:r>
              <a:rPr lang="en-US" dirty="0"/>
              <a:t> ($500 million), </a:t>
            </a:r>
            <a:r>
              <a:rPr lang="en-US" dirty="0" err="1"/>
              <a:t>Rigetti</a:t>
            </a:r>
            <a:r>
              <a:rPr lang="en-US" dirty="0"/>
              <a:t> ($345 million in a SPAC deal), D-Wave ($300 million in a SPAC deal), and Origin Quantum ($149 million) — Public investments continue: the United States, the European Union, and Canada committed an additional $1.8 billion, $1.2 billion, and $0.1 billion, respectively</a:t>
            </a:r>
          </a:p>
          <a:p>
            <a:pPr marL="176679" indent="-176679">
              <a:buFont typeface="Arial" panose="020B0604020202020204" pitchFamily="34" charset="0"/>
              <a:buChar char="•"/>
            </a:pPr>
            <a:endParaRPr lang="en-US" dirty="0"/>
          </a:p>
          <a:p>
            <a:r>
              <a:rPr lang="en-US" dirty="0"/>
              <a:t>Potential economic value: McKinsey’s updated analysis for 2023 shows that the four industries likely to see the earliest economic impact from quantum computing—automotive, chemicals, financial services, and life sciences— stand to potentially gain up to $1.3 trillion in value by 2035.</a:t>
            </a:r>
          </a:p>
        </p:txBody>
      </p:sp>
      <p:sp>
        <p:nvSpPr>
          <p:cNvPr id="4" name="Slide Number Placeholder 3"/>
          <p:cNvSpPr>
            <a:spLocks noGrp="1"/>
          </p:cNvSpPr>
          <p:nvPr>
            <p:ph type="sldNum" sz="quarter" idx="5"/>
          </p:nvPr>
        </p:nvSpPr>
        <p:spPr/>
        <p:txBody>
          <a:bodyPr/>
          <a:lstStyle/>
          <a:p>
            <a:fld id="{14B54A3A-B04B-428A-8C0C-383A4C660CA6}" type="slidenum">
              <a:rPr lang="en-US" smtClean="0"/>
              <a:t>18</a:t>
            </a:fld>
            <a:endParaRPr lang="en-US"/>
          </a:p>
        </p:txBody>
      </p:sp>
    </p:spTree>
    <p:extLst>
      <p:ext uri="{BB962C8B-B14F-4D97-AF65-F5344CB8AC3E}">
        <p14:creationId xmlns:p14="http://schemas.microsoft.com/office/powerpoint/2010/main" val="2696364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dirty="0"/>
              <a:t>One</a:t>
            </a:r>
            <a:r>
              <a:rPr lang="en-US" baseline="0" dirty="0"/>
              <a:t> of the messages I really want to communicate is that we are not jut chasing after the latest fad.  New Mexico was a pioneer in QIS and laid the foundation with R&amp;A over 30 years that launched the second revolution.   I won’t go through all the details that on this slide, but we have the time line here in the materials for your records.  We show here the pioneering milestones of UNM, Los Alamos, and Sandia National Labs, over these together with the developments in the industrial and governmental spaces, now accelerating in the 2020s.</a:t>
            </a:r>
            <a:endParaRPr lang="en-US" dirty="0"/>
          </a:p>
          <a:p>
            <a:endParaRPr lang="en-US" dirty="0"/>
          </a:p>
        </p:txBody>
      </p:sp>
      <p:sp>
        <p:nvSpPr>
          <p:cNvPr id="4" name="Slide Number Placeholder 3"/>
          <p:cNvSpPr>
            <a:spLocks noGrp="1"/>
          </p:cNvSpPr>
          <p:nvPr>
            <p:ph type="sldNum" sz="quarter" idx="5"/>
          </p:nvPr>
        </p:nvSpPr>
        <p:spPr/>
        <p:txBody>
          <a:bodyPr/>
          <a:lstStyle/>
          <a:p>
            <a:fld id="{14B54A3A-B04B-428A-8C0C-383A4C660CA6}" type="slidenum">
              <a:rPr lang="en-US" smtClean="0"/>
              <a:t>20</a:t>
            </a:fld>
            <a:endParaRPr lang="en-US"/>
          </a:p>
        </p:txBody>
      </p:sp>
    </p:spTree>
    <p:extLst>
      <p:ext uri="{BB962C8B-B14F-4D97-AF65-F5344CB8AC3E}">
        <p14:creationId xmlns:p14="http://schemas.microsoft.com/office/powerpoint/2010/main" val="3685910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7.jpeg"/><Relationship Id="rId2" Type="http://schemas.openxmlformats.org/officeDocument/2006/relationships/image" Target="../media/image24.png"/><Relationship Id="rId1" Type="http://schemas.openxmlformats.org/officeDocument/2006/relationships/slideMaster" Target="../slideMasters/slideMaster1.xml"/><Relationship Id="rId6" Type="http://schemas.microsoft.com/office/2007/relationships/hdphoto" Target="../media/hdphoto4.wdp"/><Relationship Id="rId5" Type="http://schemas.openxmlformats.org/officeDocument/2006/relationships/image" Target="../media/image26.png"/><Relationship Id="rId4" Type="http://schemas.openxmlformats.org/officeDocument/2006/relationships/image" Target="../media/image25.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22.svg"/><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jpe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xml"/><Relationship Id="rId4" Type="http://schemas.openxmlformats.org/officeDocument/2006/relationships/image" Target="../media/image41.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5.sv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4.png"/><Relationship Id="rId11" Type="http://schemas.openxmlformats.org/officeDocument/2006/relationships/image" Target="../media/image22.svg"/><Relationship Id="rId5" Type="http://schemas.openxmlformats.org/officeDocument/2006/relationships/image" Target="../media/image43.jpe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47.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50.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7.jpeg"/><Relationship Id="rId2" Type="http://schemas.openxmlformats.org/officeDocument/2006/relationships/image" Target="../media/image24.png"/><Relationship Id="rId1" Type="http://schemas.openxmlformats.org/officeDocument/2006/relationships/slideMaster" Target="../slideMasters/slideMaster2.xml"/><Relationship Id="rId6" Type="http://schemas.microsoft.com/office/2007/relationships/hdphoto" Target="../media/hdphoto4.wdp"/><Relationship Id="rId5" Type="http://schemas.openxmlformats.org/officeDocument/2006/relationships/image" Target="../media/image26.png"/><Relationship Id="rId4" Type="http://schemas.openxmlformats.org/officeDocument/2006/relationships/image" Target="../media/image25.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22.sv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jpe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41.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52.svg"/><Relationship Id="rId2" Type="http://schemas.openxmlformats.org/officeDocument/2006/relationships/image" Target="../media/image51.jpeg"/><Relationship Id="rId1" Type="http://schemas.openxmlformats.org/officeDocument/2006/relationships/slideMaster" Target="../slideMasters/slideMaster3.xml"/><Relationship Id="rId6" Type="http://schemas.openxmlformats.org/officeDocument/2006/relationships/image" Target="../media/image44.png"/><Relationship Id="rId11" Type="http://schemas.openxmlformats.org/officeDocument/2006/relationships/image" Target="../media/image42.svg"/><Relationship Id="rId5" Type="http://schemas.openxmlformats.org/officeDocument/2006/relationships/image" Target="../media/image43.jpeg"/><Relationship Id="rId10"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53.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4.jpeg"/><Relationship Id="rId1" Type="http://schemas.openxmlformats.org/officeDocument/2006/relationships/slideMaster" Target="../slideMasters/slideMaster3.xml"/><Relationship Id="rId4" Type="http://schemas.openxmlformats.org/officeDocument/2006/relationships/image" Target="../media/image42.sv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57.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8.jpeg"/><Relationship Id="rId1" Type="http://schemas.openxmlformats.org/officeDocument/2006/relationships/slideMaster" Target="../slideMasters/slideMaster3.xml"/><Relationship Id="rId4" Type="http://schemas.openxmlformats.org/officeDocument/2006/relationships/image" Target="../media/image59.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59.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0.jpeg"/><Relationship Id="rId1" Type="http://schemas.openxmlformats.org/officeDocument/2006/relationships/slideMaster" Target="../slideMasters/slideMaster3.xml"/><Relationship Id="rId4" Type="http://schemas.openxmlformats.org/officeDocument/2006/relationships/image" Target="../media/image61.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2.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3.xml"/><Relationship Id="rId5" Type="http://schemas.openxmlformats.org/officeDocument/2006/relationships/image" Target="../media/image42.svg"/><Relationship Id="rId4"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3.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7.jpeg"/><Relationship Id="rId2" Type="http://schemas.openxmlformats.org/officeDocument/2006/relationships/image" Target="../media/image24.png"/><Relationship Id="rId1" Type="http://schemas.openxmlformats.org/officeDocument/2006/relationships/slideMaster" Target="../slideMasters/slideMaster3.xml"/><Relationship Id="rId6" Type="http://schemas.microsoft.com/office/2007/relationships/hdphoto" Target="../media/hdphoto4.wdp"/><Relationship Id="rId5" Type="http://schemas.openxmlformats.org/officeDocument/2006/relationships/image" Target="../media/image26.png"/><Relationship Id="rId4" Type="http://schemas.openxmlformats.org/officeDocument/2006/relationships/image" Target="../media/image25.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42.svg"/><Relationship Id="rId2" Type="http://schemas.openxmlformats.org/officeDocument/2006/relationships/image" Target="../media/image32.jpe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6.jpeg"/><Relationship Id="rId1" Type="http://schemas.openxmlformats.org/officeDocument/2006/relationships/slideMaster" Target="../slideMasters/slideMaster3.xml"/><Relationship Id="rId4" Type="http://schemas.openxmlformats.org/officeDocument/2006/relationships/image" Target="../media/image42.sv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3.xml"/><Relationship Id="rId4" Type="http://schemas.openxmlformats.org/officeDocument/2006/relationships/image" Target="../media/image67.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jpeg"/><Relationship Id="rId1" Type="http://schemas.openxmlformats.org/officeDocument/2006/relationships/slideMaster" Target="../slideMasters/slideMaster3.xml"/><Relationship Id="rId4" Type="http://schemas.openxmlformats.org/officeDocument/2006/relationships/image" Target="../media/image59.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831EB4-282E-4D90-68C4-FED9F2A4A210}"/>
              </a:ext>
            </a:extLst>
          </p:cNvPr>
          <p:cNvPicPr>
            <a:picLocks/>
          </p:cNvPicPr>
          <p:nvPr userDrawn="1"/>
        </p:nvPicPr>
        <p:blipFill rotWithShape="1">
          <a:blip r:embed="rId2" cstate="screen">
            <a:extLst>
              <a:ext uri="{28A0092B-C50C-407E-A947-70E740481C1C}">
                <a14:useLocalDpi xmlns:a14="http://schemas.microsoft.com/office/drawing/2010/main"/>
              </a:ext>
            </a:extLst>
          </a:blip>
          <a:srcRect l="-117"/>
          <a:stretch/>
        </p:blipFill>
        <p:spPr>
          <a:xfrm>
            <a:off x="-14288" y="-6458"/>
            <a:ext cx="12206288" cy="6864458"/>
          </a:xfrm>
          <a:prstGeom prst="rect">
            <a:avLst/>
          </a:prstGeom>
        </p:spPr>
      </p:pic>
      <p:sp>
        <p:nvSpPr>
          <p:cNvPr id="8" name="Rectangle 7">
            <a:extLst>
              <a:ext uri="{FF2B5EF4-FFF2-40B4-BE49-F238E27FC236}">
                <a16:creationId xmlns:a16="http://schemas.microsoft.com/office/drawing/2014/main" id="{C4869368-B15A-36E1-480B-BABD3B05E16D}"/>
              </a:ext>
            </a:extLst>
          </p:cNvPr>
          <p:cNvSpPr/>
          <p:nvPr userDrawn="1"/>
        </p:nvSpPr>
        <p:spPr>
          <a:xfrm>
            <a:off x="0" y="0"/>
            <a:ext cx="12192000" cy="6858000"/>
          </a:xfrm>
          <a:prstGeom prst="rect">
            <a:avLst/>
          </a:prstGeom>
          <a:gradFill>
            <a:gsLst>
              <a:gs pos="22000">
                <a:schemeClr val="tx1">
                  <a:alpha val="80000"/>
                </a:schemeClr>
              </a:gs>
              <a:gs pos="100000">
                <a:schemeClr val="tx1">
                  <a:alpha val="4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48F44369-60FA-901E-D25D-AF5577E979FB}"/>
              </a:ext>
            </a:extLst>
          </p:cNvPr>
          <p:cNvPicPr>
            <a:picLocks noChangeAspect="1"/>
          </p:cNvPicPr>
          <p:nvPr userDrawn="1"/>
        </p:nvPicPr>
        <p:blipFill>
          <a:blip r:embed="rId3"/>
          <a:stretch>
            <a:fillRect/>
          </a:stretch>
        </p:blipFill>
        <p:spPr>
          <a:xfrm>
            <a:off x="3568626" y="2820443"/>
            <a:ext cx="4526015" cy="2338441"/>
          </a:xfrm>
          <a:prstGeom prst="rect">
            <a:avLst/>
          </a:prstGeom>
        </p:spPr>
      </p:pic>
      <p:sp>
        <p:nvSpPr>
          <p:cNvPr id="12" name="Freeform 11">
            <a:extLst>
              <a:ext uri="{FF2B5EF4-FFF2-40B4-BE49-F238E27FC236}">
                <a16:creationId xmlns:a16="http://schemas.microsoft.com/office/drawing/2014/main" id="{B999A57F-3FA5-016A-DAAE-ED661128E2A9}"/>
              </a:ext>
            </a:extLst>
          </p:cNvPr>
          <p:cNvSpPr/>
          <p:nvPr userDrawn="1"/>
        </p:nvSpPr>
        <p:spPr>
          <a:xfrm>
            <a:off x="7395556" y="-21821"/>
            <a:ext cx="4796444" cy="6891251"/>
          </a:xfrm>
          <a:custGeom>
            <a:avLst/>
            <a:gdLst>
              <a:gd name="connsiteX0" fmla="*/ 1961804 w 4796444"/>
              <a:gd name="connsiteY0" fmla="*/ 0 h 6891251"/>
              <a:gd name="connsiteX1" fmla="*/ 0 w 4796444"/>
              <a:gd name="connsiteY1" fmla="*/ 2169622 h 6891251"/>
              <a:gd name="connsiteX2" fmla="*/ 4796444 w 4796444"/>
              <a:gd name="connsiteY2" fmla="*/ 6891251 h 6891251"/>
              <a:gd name="connsiteX3" fmla="*/ 4796444 w 4796444"/>
              <a:gd name="connsiteY3" fmla="*/ 8313 h 6891251"/>
              <a:gd name="connsiteX4" fmla="*/ 1961804 w 4796444"/>
              <a:gd name="connsiteY4" fmla="*/ 0 h 689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444" h="6891251">
                <a:moveTo>
                  <a:pt x="1961804" y="0"/>
                </a:moveTo>
                <a:lnTo>
                  <a:pt x="0" y="2169622"/>
                </a:lnTo>
                <a:lnTo>
                  <a:pt x="4796444" y="6891251"/>
                </a:lnTo>
                <a:lnTo>
                  <a:pt x="4796444" y="8313"/>
                </a:lnTo>
                <a:lnTo>
                  <a:pt x="1961804" y="0"/>
                </a:lnTo>
                <a:close/>
              </a:path>
            </a:pathLst>
          </a:custGeom>
          <a:blipFill dpi="0" rotWithShape="0">
            <a:blip r:embed="rId4" cstate="screen">
              <a:extLst>
                <a:ext uri="{BEBA8EAE-BF5A-486C-A8C5-ECC9F3942E4B}">
                  <a14:imgProps xmlns:a14="http://schemas.microsoft.com/office/drawing/2010/main">
                    <a14:imgLayer r:embed="rId5">
                      <a14:imgEffect>
                        <a14:colorTemperature colorTemp="6085"/>
                      </a14:imgEffect>
                      <a14:imgEffect>
                        <a14:saturation sat="10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F903F3A3-D420-5A35-B677-8E3D34638387}"/>
              </a:ext>
            </a:extLst>
          </p:cNvPr>
          <p:cNvSpPr>
            <a:spLocks noChangeAspect="1"/>
          </p:cNvSpPr>
          <p:nvPr userDrawn="1"/>
        </p:nvSpPr>
        <p:spPr>
          <a:xfrm rot="10800000">
            <a:off x="4476103" y="-8314"/>
            <a:ext cx="4661220" cy="2526715"/>
          </a:xfrm>
          <a:prstGeom prst="triangle">
            <a:avLst/>
          </a:prstGeom>
          <a:solidFill>
            <a:schemeClr val="bg2">
              <a:lumMod val="75000"/>
              <a:alpha val="7478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iangle 10">
            <a:extLst>
              <a:ext uri="{FF2B5EF4-FFF2-40B4-BE49-F238E27FC236}">
                <a16:creationId xmlns:a16="http://schemas.microsoft.com/office/drawing/2014/main" id="{E93045ED-A1DB-4563-B5D7-BDF603576987}"/>
              </a:ext>
            </a:extLst>
          </p:cNvPr>
          <p:cNvSpPr>
            <a:spLocks noChangeAspect="1"/>
          </p:cNvSpPr>
          <p:nvPr userDrawn="1"/>
        </p:nvSpPr>
        <p:spPr>
          <a:xfrm>
            <a:off x="6880480" y="4308049"/>
            <a:ext cx="5056596" cy="2559377"/>
          </a:xfrm>
          <a:custGeom>
            <a:avLst/>
            <a:gdLst>
              <a:gd name="connsiteX0" fmla="*/ 0 w 5151118"/>
              <a:gd name="connsiteY0" fmla="*/ 2526715 h 2526715"/>
              <a:gd name="connsiteX1" fmla="*/ 2575559 w 5151118"/>
              <a:gd name="connsiteY1" fmla="*/ 0 h 2526715"/>
              <a:gd name="connsiteX2" fmla="*/ 5151118 w 5151118"/>
              <a:gd name="connsiteY2" fmla="*/ 2526715 h 2526715"/>
              <a:gd name="connsiteX3" fmla="*/ 0 w 5151118"/>
              <a:gd name="connsiteY3" fmla="*/ 2526715 h 2526715"/>
              <a:gd name="connsiteX0" fmla="*/ 0 w 5085130"/>
              <a:gd name="connsiteY0" fmla="*/ 2517288 h 2526715"/>
              <a:gd name="connsiteX1" fmla="*/ 2509571 w 5085130"/>
              <a:gd name="connsiteY1" fmla="*/ 0 h 2526715"/>
              <a:gd name="connsiteX2" fmla="*/ 5085130 w 5085130"/>
              <a:gd name="connsiteY2" fmla="*/ 2526715 h 2526715"/>
              <a:gd name="connsiteX3" fmla="*/ 0 w 5085130"/>
              <a:gd name="connsiteY3" fmla="*/ 2517288 h 2526715"/>
              <a:gd name="connsiteX0" fmla="*/ 0 w 5038598"/>
              <a:gd name="connsiteY0" fmla="*/ 2517288 h 2526715"/>
              <a:gd name="connsiteX1" fmla="*/ 2463039 w 5038598"/>
              <a:gd name="connsiteY1" fmla="*/ 0 h 2526715"/>
              <a:gd name="connsiteX2" fmla="*/ 5038598 w 5038598"/>
              <a:gd name="connsiteY2" fmla="*/ 2526715 h 2526715"/>
              <a:gd name="connsiteX3" fmla="*/ 0 w 5038598"/>
              <a:gd name="connsiteY3" fmla="*/ 2517288 h 2526715"/>
              <a:gd name="connsiteX0" fmla="*/ 0 w 4992066"/>
              <a:gd name="connsiteY0" fmla="*/ 2517288 h 2526715"/>
              <a:gd name="connsiteX1" fmla="*/ 2416507 w 4992066"/>
              <a:gd name="connsiteY1" fmla="*/ 0 h 2526715"/>
              <a:gd name="connsiteX2" fmla="*/ 4992066 w 4992066"/>
              <a:gd name="connsiteY2" fmla="*/ 2526715 h 2526715"/>
              <a:gd name="connsiteX3" fmla="*/ 0 w 4992066"/>
              <a:gd name="connsiteY3" fmla="*/ 2517288 h 2526715"/>
            </a:gdLst>
            <a:ahLst/>
            <a:cxnLst>
              <a:cxn ang="0">
                <a:pos x="connsiteX0" y="connsiteY0"/>
              </a:cxn>
              <a:cxn ang="0">
                <a:pos x="connsiteX1" y="connsiteY1"/>
              </a:cxn>
              <a:cxn ang="0">
                <a:pos x="connsiteX2" y="connsiteY2"/>
              </a:cxn>
              <a:cxn ang="0">
                <a:pos x="connsiteX3" y="connsiteY3"/>
              </a:cxn>
            </a:cxnLst>
            <a:rect l="l" t="t" r="r" b="b"/>
            <a:pathLst>
              <a:path w="4992066" h="2526715">
                <a:moveTo>
                  <a:pt x="0" y="2517288"/>
                </a:moveTo>
                <a:lnTo>
                  <a:pt x="2416507" y="0"/>
                </a:lnTo>
                <a:lnTo>
                  <a:pt x="4992066" y="2526715"/>
                </a:lnTo>
                <a:lnTo>
                  <a:pt x="0" y="2517288"/>
                </a:lnTo>
                <a:close/>
              </a:path>
            </a:pathLst>
          </a:custGeom>
          <a:solidFill>
            <a:schemeClr val="bg2">
              <a:lumMod val="75000"/>
              <a:alpha val="7478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DE4A200-F6E0-3180-D457-D1B67D65772F}"/>
              </a:ext>
            </a:extLst>
          </p:cNvPr>
          <p:cNvSpPr txBox="1"/>
          <p:nvPr userDrawn="1"/>
        </p:nvSpPr>
        <p:spPr>
          <a:xfrm>
            <a:off x="273377" y="1404591"/>
            <a:ext cx="5024485" cy="1600438"/>
          </a:xfrm>
          <a:prstGeom prst="rect">
            <a:avLst/>
          </a:prstGeom>
          <a:noFill/>
        </p:spPr>
        <p:txBody>
          <a:bodyPr wrap="square" rtlCol="0">
            <a:spAutoFit/>
          </a:bodyPr>
          <a:lstStyle/>
          <a:p>
            <a:r>
              <a:rPr lang="en-US" sz="4900" b="1" spc="100" dirty="0">
                <a:solidFill>
                  <a:schemeClr val="bg1"/>
                </a:solidFill>
                <a:latin typeface="Open Sans" panose="020B0606030504020204" pitchFamily="34" charset="0"/>
                <a:ea typeface="Open Sans" panose="020B0606030504020204" pitchFamily="34" charset="0"/>
                <a:cs typeface="Open Sans" panose="020B0606030504020204" pitchFamily="34" charset="0"/>
              </a:rPr>
              <a:t>QUANTUM</a:t>
            </a:r>
          </a:p>
          <a:p>
            <a:r>
              <a:rPr lang="en-US" sz="4900" b="1" spc="100" dirty="0">
                <a:solidFill>
                  <a:schemeClr val="bg1"/>
                </a:solidFill>
                <a:latin typeface="Open Sans" panose="020B0606030504020204" pitchFamily="34" charset="0"/>
                <a:ea typeface="Open Sans" panose="020B0606030504020204" pitchFamily="34" charset="0"/>
                <a:cs typeface="Open Sans" panose="020B0606030504020204" pitchFamily="34" charset="0"/>
              </a:rPr>
              <a:t>at CNM</a:t>
            </a:r>
          </a:p>
        </p:txBody>
      </p:sp>
      <p:sp>
        <p:nvSpPr>
          <p:cNvPr id="20" name="Text Placeholder 19">
            <a:extLst>
              <a:ext uri="{FF2B5EF4-FFF2-40B4-BE49-F238E27FC236}">
                <a16:creationId xmlns:a16="http://schemas.microsoft.com/office/drawing/2014/main" id="{EB728E02-4E40-55C0-F369-3623F54FAC29}"/>
              </a:ext>
            </a:extLst>
          </p:cNvPr>
          <p:cNvSpPr>
            <a:spLocks noGrp="1"/>
          </p:cNvSpPr>
          <p:nvPr>
            <p:ph type="body" sz="quarter" idx="13" hasCustomPrompt="1"/>
          </p:nvPr>
        </p:nvSpPr>
        <p:spPr>
          <a:xfrm>
            <a:off x="301020" y="3531245"/>
            <a:ext cx="4949710" cy="386499"/>
          </a:xfrm>
        </p:spPr>
        <p:txBody>
          <a:bodyPr>
            <a:noAutofit/>
          </a:bodyPr>
          <a:lstStyle>
            <a:lvl1pPr marL="0" indent="0">
              <a:buNone/>
              <a:defRPr sz="180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Topic of presentation</a:t>
            </a:r>
          </a:p>
        </p:txBody>
      </p:sp>
      <p:sp>
        <p:nvSpPr>
          <p:cNvPr id="21" name="Text Placeholder 19">
            <a:extLst>
              <a:ext uri="{FF2B5EF4-FFF2-40B4-BE49-F238E27FC236}">
                <a16:creationId xmlns:a16="http://schemas.microsoft.com/office/drawing/2014/main" id="{50830416-298F-ABEF-7C5B-9E0C5FF3AEE7}"/>
              </a:ext>
            </a:extLst>
          </p:cNvPr>
          <p:cNvSpPr>
            <a:spLocks noGrp="1"/>
          </p:cNvSpPr>
          <p:nvPr>
            <p:ph type="body" sz="quarter" idx="14" hasCustomPrompt="1"/>
          </p:nvPr>
        </p:nvSpPr>
        <p:spPr>
          <a:xfrm>
            <a:off x="1461155" y="4187069"/>
            <a:ext cx="3789575" cy="252953"/>
          </a:xfrm>
        </p:spPr>
        <p:txBody>
          <a:bodyPr>
            <a:noAutofit/>
          </a:bodyPr>
          <a:lstStyle>
            <a:lvl1pPr marL="0" indent="0">
              <a:buNone/>
              <a:defRPr sz="1100" b="0" i="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Brian Rashap, CNM</a:t>
            </a:r>
          </a:p>
        </p:txBody>
      </p:sp>
      <p:sp>
        <p:nvSpPr>
          <p:cNvPr id="22" name="TextBox 21">
            <a:extLst>
              <a:ext uri="{FF2B5EF4-FFF2-40B4-BE49-F238E27FC236}">
                <a16:creationId xmlns:a16="http://schemas.microsoft.com/office/drawing/2014/main" id="{48F7B950-B6AC-6E46-CF39-B65852A3B3BB}"/>
              </a:ext>
            </a:extLst>
          </p:cNvPr>
          <p:cNvSpPr txBox="1"/>
          <p:nvPr userDrawn="1"/>
        </p:nvSpPr>
        <p:spPr>
          <a:xfrm>
            <a:off x="301657" y="4147791"/>
            <a:ext cx="1310327" cy="276999"/>
          </a:xfrm>
          <a:prstGeom prst="rect">
            <a:avLst/>
          </a:prstGeom>
          <a:noFill/>
        </p:spPr>
        <p:txBody>
          <a:bodyPr wrap="square" rtlCol="0">
            <a:spAutoFit/>
          </a:bodyPr>
          <a:lstStyle/>
          <a:p>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Presented By:</a:t>
            </a:r>
          </a:p>
        </p:txBody>
      </p:sp>
      <p:sp>
        <p:nvSpPr>
          <p:cNvPr id="23" name="Rounded Rectangle 22">
            <a:extLst>
              <a:ext uri="{FF2B5EF4-FFF2-40B4-BE49-F238E27FC236}">
                <a16:creationId xmlns:a16="http://schemas.microsoft.com/office/drawing/2014/main" id="{9FA0B446-F7F0-12E9-5F0F-BD913AC2B322}"/>
              </a:ext>
            </a:extLst>
          </p:cNvPr>
          <p:cNvSpPr/>
          <p:nvPr userDrawn="1"/>
        </p:nvSpPr>
        <p:spPr>
          <a:xfrm>
            <a:off x="348791" y="5444920"/>
            <a:ext cx="1932495" cy="367645"/>
          </a:xfrm>
          <a:prstGeom prst="roundRect">
            <a:avLst>
              <a:gd name="adj" fmla="val 50000"/>
            </a:avLst>
          </a:prstGeom>
          <a:solidFill>
            <a:schemeClr val="bg2">
              <a:lumMod val="75000"/>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4">
            <a:extLst>
              <a:ext uri="{FF2B5EF4-FFF2-40B4-BE49-F238E27FC236}">
                <a16:creationId xmlns:a16="http://schemas.microsoft.com/office/drawing/2014/main" id="{54F10F58-615B-121F-AA1A-5896769B9C3E}"/>
              </a:ext>
            </a:extLst>
          </p:cNvPr>
          <p:cNvSpPr>
            <a:spLocks noGrp="1"/>
          </p:cNvSpPr>
          <p:nvPr>
            <p:ph type="body" sz="quarter" idx="15" hasCustomPrompt="1"/>
          </p:nvPr>
        </p:nvSpPr>
        <p:spPr>
          <a:xfrm>
            <a:off x="329938" y="5488047"/>
            <a:ext cx="1960775" cy="292231"/>
          </a:xfrm>
        </p:spPr>
        <p:txBody>
          <a:bodyPr>
            <a:noAutofit/>
          </a:bodyPr>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July 2024</a:t>
            </a:r>
          </a:p>
        </p:txBody>
      </p:sp>
      <p:sp>
        <p:nvSpPr>
          <p:cNvPr id="26" name="Triangle 25">
            <a:extLst>
              <a:ext uri="{FF2B5EF4-FFF2-40B4-BE49-F238E27FC236}">
                <a16:creationId xmlns:a16="http://schemas.microsoft.com/office/drawing/2014/main" id="{4DAF685F-974F-D170-DEAB-FA9F972330F6}"/>
              </a:ext>
            </a:extLst>
          </p:cNvPr>
          <p:cNvSpPr>
            <a:spLocks noChangeAspect="1"/>
          </p:cNvSpPr>
          <p:nvPr userDrawn="1"/>
        </p:nvSpPr>
        <p:spPr>
          <a:xfrm rot="10800000">
            <a:off x="4232576" y="-20260"/>
            <a:ext cx="4661220" cy="2526715"/>
          </a:xfrm>
          <a:prstGeom prst="triangl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10">
            <a:extLst>
              <a:ext uri="{FF2B5EF4-FFF2-40B4-BE49-F238E27FC236}">
                <a16:creationId xmlns:a16="http://schemas.microsoft.com/office/drawing/2014/main" id="{FA570F93-9163-84DB-36BE-640049B054C1}"/>
              </a:ext>
            </a:extLst>
          </p:cNvPr>
          <p:cNvSpPr>
            <a:spLocks noChangeAspect="1"/>
          </p:cNvSpPr>
          <p:nvPr userDrawn="1"/>
        </p:nvSpPr>
        <p:spPr>
          <a:xfrm>
            <a:off x="7146003" y="4944821"/>
            <a:ext cx="3798518" cy="1922606"/>
          </a:xfrm>
          <a:custGeom>
            <a:avLst/>
            <a:gdLst>
              <a:gd name="connsiteX0" fmla="*/ 0 w 5151118"/>
              <a:gd name="connsiteY0" fmla="*/ 2526715 h 2526715"/>
              <a:gd name="connsiteX1" fmla="*/ 2575559 w 5151118"/>
              <a:gd name="connsiteY1" fmla="*/ 0 h 2526715"/>
              <a:gd name="connsiteX2" fmla="*/ 5151118 w 5151118"/>
              <a:gd name="connsiteY2" fmla="*/ 2526715 h 2526715"/>
              <a:gd name="connsiteX3" fmla="*/ 0 w 5151118"/>
              <a:gd name="connsiteY3" fmla="*/ 2526715 h 2526715"/>
              <a:gd name="connsiteX0" fmla="*/ 0 w 5085130"/>
              <a:gd name="connsiteY0" fmla="*/ 2517288 h 2526715"/>
              <a:gd name="connsiteX1" fmla="*/ 2509571 w 5085130"/>
              <a:gd name="connsiteY1" fmla="*/ 0 h 2526715"/>
              <a:gd name="connsiteX2" fmla="*/ 5085130 w 5085130"/>
              <a:gd name="connsiteY2" fmla="*/ 2526715 h 2526715"/>
              <a:gd name="connsiteX3" fmla="*/ 0 w 5085130"/>
              <a:gd name="connsiteY3" fmla="*/ 2517288 h 2526715"/>
              <a:gd name="connsiteX0" fmla="*/ 0 w 5038598"/>
              <a:gd name="connsiteY0" fmla="*/ 2517288 h 2526715"/>
              <a:gd name="connsiteX1" fmla="*/ 2463039 w 5038598"/>
              <a:gd name="connsiteY1" fmla="*/ 0 h 2526715"/>
              <a:gd name="connsiteX2" fmla="*/ 5038598 w 5038598"/>
              <a:gd name="connsiteY2" fmla="*/ 2526715 h 2526715"/>
              <a:gd name="connsiteX3" fmla="*/ 0 w 5038598"/>
              <a:gd name="connsiteY3" fmla="*/ 2517288 h 2526715"/>
              <a:gd name="connsiteX0" fmla="*/ 0 w 4992066"/>
              <a:gd name="connsiteY0" fmla="*/ 2517288 h 2526715"/>
              <a:gd name="connsiteX1" fmla="*/ 2416507 w 4992066"/>
              <a:gd name="connsiteY1" fmla="*/ 0 h 2526715"/>
              <a:gd name="connsiteX2" fmla="*/ 4992066 w 4992066"/>
              <a:gd name="connsiteY2" fmla="*/ 2526715 h 2526715"/>
              <a:gd name="connsiteX3" fmla="*/ 0 w 4992066"/>
              <a:gd name="connsiteY3" fmla="*/ 2517288 h 2526715"/>
            </a:gdLst>
            <a:ahLst/>
            <a:cxnLst>
              <a:cxn ang="0">
                <a:pos x="connsiteX0" y="connsiteY0"/>
              </a:cxn>
              <a:cxn ang="0">
                <a:pos x="connsiteX1" y="connsiteY1"/>
              </a:cxn>
              <a:cxn ang="0">
                <a:pos x="connsiteX2" y="connsiteY2"/>
              </a:cxn>
              <a:cxn ang="0">
                <a:pos x="connsiteX3" y="connsiteY3"/>
              </a:cxn>
            </a:cxnLst>
            <a:rect l="l" t="t" r="r" b="b"/>
            <a:pathLst>
              <a:path w="4992066" h="2526715">
                <a:moveTo>
                  <a:pt x="0" y="2517288"/>
                </a:moveTo>
                <a:lnTo>
                  <a:pt x="2416507" y="0"/>
                </a:lnTo>
                <a:lnTo>
                  <a:pt x="4992066" y="2526715"/>
                </a:lnTo>
                <a:lnTo>
                  <a:pt x="0" y="2517288"/>
                </a:lnTo>
                <a:close/>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2FBE24-1A63-CB44-C736-17E202F26FFF}"/>
              </a:ext>
            </a:extLst>
          </p:cNvPr>
          <p:cNvSpPr/>
          <p:nvPr userDrawn="1"/>
        </p:nvSpPr>
        <p:spPr>
          <a:xfrm>
            <a:off x="7395556" y="-33251"/>
            <a:ext cx="4796444" cy="6891251"/>
          </a:xfrm>
          <a:custGeom>
            <a:avLst/>
            <a:gdLst>
              <a:gd name="connsiteX0" fmla="*/ 1961804 w 4796444"/>
              <a:gd name="connsiteY0" fmla="*/ 0 h 6891251"/>
              <a:gd name="connsiteX1" fmla="*/ 0 w 4796444"/>
              <a:gd name="connsiteY1" fmla="*/ 2169622 h 6891251"/>
              <a:gd name="connsiteX2" fmla="*/ 4796444 w 4796444"/>
              <a:gd name="connsiteY2" fmla="*/ 6891251 h 6891251"/>
              <a:gd name="connsiteX3" fmla="*/ 4796444 w 4796444"/>
              <a:gd name="connsiteY3" fmla="*/ 8313 h 6891251"/>
              <a:gd name="connsiteX4" fmla="*/ 1961804 w 4796444"/>
              <a:gd name="connsiteY4" fmla="*/ 0 h 689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444" h="6891251">
                <a:moveTo>
                  <a:pt x="1961804" y="0"/>
                </a:moveTo>
                <a:lnTo>
                  <a:pt x="0" y="2169622"/>
                </a:lnTo>
                <a:lnTo>
                  <a:pt x="4796444" y="6891251"/>
                </a:lnTo>
                <a:lnTo>
                  <a:pt x="4796444" y="8313"/>
                </a:lnTo>
                <a:lnTo>
                  <a:pt x="1961804" y="0"/>
                </a:lnTo>
                <a:close/>
              </a:path>
            </a:pathLst>
          </a:custGeom>
          <a:gradFill>
            <a:gsLst>
              <a:gs pos="12000">
                <a:schemeClr val="bg1">
                  <a:alpha val="93457"/>
                </a:schemeClr>
              </a:gs>
              <a:gs pos="44000">
                <a:schemeClr val="bg1">
                  <a:alpha val="32293"/>
                </a:schemeClr>
              </a:gs>
              <a:gs pos="55000">
                <a:schemeClr val="bg1">
                  <a:alpha val="0"/>
                </a:schemeClr>
              </a:gs>
            </a:gsLst>
            <a:lin ang="69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46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0F830D-152C-333C-74D5-2E8B1C970DC3}"/>
              </a:ext>
            </a:extLst>
          </p:cNvPr>
          <p:cNvPicPr>
            <a:picLocks/>
          </p:cNvPicPr>
          <p:nvPr userDrawn="1"/>
        </p:nvPicPr>
        <p:blipFill rotWithShape="1">
          <a:blip r:embed="rId2" cstate="screen">
            <a:extLst>
              <a:ext uri="{28A0092B-C50C-407E-A947-70E740481C1C}">
                <a14:useLocalDpi xmlns:a14="http://schemas.microsoft.com/office/drawing/2010/main"/>
              </a:ext>
            </a:extLst>
          </a:blip>
          <a:srcRect l="-117"/>
          <a:stretch/>
        </p:blipFill>
        <p:spPr>
          <a:xfrm>
            <a:off x="-14288" y="4578667"/>
            <a:ext cx="12206288" cy="2280355"/>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4578666"/>
            <a:ext cx="12192000" cy="229016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80" y="274822"/>
            <a:ext cx="10193262" cy="559305"/>
          </a:xfrm>
        </p:spPr>
        <p:txBody>
          <a:bodyPr>
            <a:noAutofit/>
          </a:bodyPr>
          <a:lstStyle>
            <a:lvl1pPr>
              <a:defRPr lang="en-US" sz="36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16F0BDD1-076A-B56D-B462-55CB98633A24}"/>
              </a:ext>
            </a:extLst>
          </p:cNvPr>
          <p:cNvPicPr>
            <a:picLocks/>
          </p:cNvPicPr>
          <p:nvPr userDrawn="1"/>
        </p:nvPicPr>
        <p:blipFill rotWithShape="1">
          <a:blip r:embed="rId3" cstate="screen">
            <a:alphaModFix/>
            <a:extLst>
              <a:ext uri="{28A0092B-C50C-407E-A947-70E740481C1C}">
                <a14:useLocalDpi xmlns:a14="http://schemas.microsoft.com/office/drawing/2010/main"/>
              </a:ext>
            </a:extLst>
          </a:blip>
          <a:srcRect l="-117"/>
          <a:stretch/>
        </p:blipFill>
        <p:spPr>
          <a:xfrm>
            <a:off x="-14288" y="904731"/>
            <a:ext cx="12206288" cy="3674777"/>
          </a:xfrm>
          <a:prstGeom prst="rect">
            <a:avLst/>
          </a:prstGeom>
        </p:spPr>
      </p:pic>
      <p:sp>
        <p:nvSpPr>
          <p:cNvPr id="8" name="Rectangle 7">
            <a:extLst>
              <a:ext uri="{FF2B5EF4-FFF2-40B4-BE49-F238E27FC236}">
                <a16:creationId xmlns:a16="http://schemas.microsoft.com/office/drawing/2014/main" id="{546F2F37-0DB7-D389-79D6-70FAEC6FE158}"/>
              </a:ext>
            </a:extLst>
          </p:cNvPr>
          <p:cNvSpPr/>
          <p:nvPr userDrawn="1"/>
        </p:nvSpPr>
        <p:spPr>
          <a:xfrm>
            <a:off x="0" y="896708"/>
            <a:ext cx="12192000" cy="3702678"/>
          </a:xfrm>
          <a:prstGeom prst="rect">
            <a:avLst/>
          </a:prstGeom>
          <a:gradFill>
            <a:gsLst>
              <a:gs pos="0">
                <a:srgbClr val="ED9152">
                  <a:alpha val="92820"/>
                </a:srgbClr>
              </a:gs>
              <a:gs pos="49000">
                <a:srgbClr val="E07332">
                  <a:alpha val="85766"/>
                </a:srgbClr>
              </a:gs>
              <a:gs pos="100000">
                <a:srgbClr val="AB3B11">
                  <a:alpha val="89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19" name="Graphic 18">
            <a:extLst>
              <a:ext uri="{FF2B5EF4-FFF2-40B4-BE49-F238E27FC236}">
                <a16:creationId xmlns:a16="http://schemas.microsoft.com/office/drawing/2014/main" id="{4D4F2AFB-99D9-7AC8-C2E8-48F396225DB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4904" r="23659" b="30641"/>
          <a:stretch/>
        </p:blipFill>
        <p:spPr>
          <a:xfrm>
            <a:off x="11175717" y="236689"/>
            <a:ext cx="790187" cy="507800"/>
          </a:xfrm>
          <a:prstGeom prst="rect">
            <a:avLst/>
          </a:prstGeom>
        </p:spPr>
      </p:pic>
    </p:spTree>
    <p:extLst>
      <p:ext uri="{BB962C8B-B14F-4D97-AF65-F5344CB8AC3E}">
        <p14:creationId xmlns:p14="http://schemas.microsoft.com/office/powerpoint/2010/main" val="3209701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ORIZONTAL SPLIT WHIT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4" name="Picture 13">
            <a:extLst>
              <a:ext uri="{FF2B5EF4-FFF2-40B4-BE49-F238E27FC236}">
                <a16:creationId xmlns:a16="http://schemas.microsoft.com/office/drawing/2014/main" id="{F50F830D-152C-333C-74D5-2E8B1C970DC3}"/>
              </a:ext>
            </a:extLst>
          </p:cNvPr>
          <p:cNvPicPr>
            <a:picLocks/>
          </p:cNvPicPr>
          <p:nvPr userDrawn="1"/>
        </p:nvPicPr>
        <p:blipFill rotWithShape="1">
          <a:blip r:embed="rId2" cstate="screen">
            <a:extLst>
              <a:ext uri="{28A0092B-C50C-407E-A947-70E740481C1C}">
                <a14:useLocalDpi xmlns:a14="http://schemas.microsoft.com/office/drawing/2010/main"/>
              </a:ext>
            </a:extLst>
          </a:blip>
          <a:srcRect l="-117"/>
          <a:stretch/>
        </p:blipFill>
        <p:spPr>
          <a:xfrm>
            <a:off x="-14288" y="4578667"/>
            <a:ext cx="12206288" cy="2280355"/>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4578666"/>
            <a:ext cx="12192000" cy="229016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F0BDD1-076A-B56D-B462-55CB98633A24}"/>
              </a:ext>
            </a:extLst>
          </p:cNvPr>
          <p:cNvPicPr>
            <a:picLocks/>
          </p:cNvPicPr>
          <p:nvPr userDrawn="1"/>
        </p:nvPicPr>
        <p:blipFill rotWithShape="1">
          <a:blip r:embed="rId3" cstate="screen">
            <a:alphaModFix/>
            <a:extLst>
              <a:ext uri="{28A0092B-C50C-407E-A947-70E740481C1C}">
                <a14:useLocalDpi xmlns:a14="http://schemas.microsoft.com/office/drawing/2010/main"/>
              </a:ext>
            </a:extLst>
          </a:blip>
          <a:srcRect l="-117"/>
          <a:stretch/>
        </p:blipFill>
        <p:spPr>
          <a:xfrm>
            <a:off x="-14288" y="897296"/>
            <a:ext cx="12206288" cy="3674777"/>
          </a:xfrm>
          <a:prstGeom prst="rect">
            <a:avLst/>
          </a:prstGeom>
        </p:spPr>
      </p:pic>
      <p:sp>
        <p:nvSpPr>
          <p:cNvPr id="8" name="Rectangle 7">
            <a:extLst>
              <a:ext uri="{FF2B5EF4-FFF2-40B4-BE49-F238E27FC236}">
                <a16:creationId xmlns:a16="http://schemas.microsoft.com/office/drawing/2014/main" id="{546F2F37-0DB7-D389-79D6-70FAEC6FE158}"/>
              </a:ext>
            </a:extLst>
          </p:cNvPr>
          <p:cNvSpPr/>
          <p:nvPr userDrawn="1"/>
        </p:nvSpPr>
        <p:spPr>
          <a:xfrm>
            <a:off x="-14288" y="889274"/>
            <a:ext cx="12206288" cy="3702678"/>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30507" y="5012675"/>
            <a:ext cx="11523642" cy="1519888"/>
          </a:xfrm>
        </p:spPr>
        <p:txBody>
          <a:bodyPr>
            <a:normAutofit/>
          </a:bodyPr>
          <a:lstStyle>
            <a:lvl1pPr marL="0" indent="0" algn="ctr">
              <a:buNone/>
              <a:defRPr sz="2800" i="1" spc="1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i="1">
                <a:solidFill>
                  <a:schemeClr val="bg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Emphasis statement goes here…</a:t>
            </a:r>
          </a:p>
        </p:txBody>
      </p:sp>
      <p:sp>
        <p:nvSpPr>
          <p:cNvPr id="5" name="Text Placeholder 4">
            <a:extLst>
              <a:ext uri="{FF2B5EF4-FFF2-40B4-BE49-F238E27FC236}">
                <a16:creationId xmlns:a16="http://schemas.microsoft.com/office/drawing/2014/main" id="{74A08A36-918F-5908-A6F5-415D161F07B6}"/>
              </a:ext>
            </a:extLst>
          </p:cNvPr>
          <p:cNvSpPr>
            <a:spLocks noGrp="1"/>
          </p:cNvSpPr>
          <p:nvPr>
            <p:ph type="body" sz="quarter" idx="11"/>
          </p:nvPr>
        </p:nvSpPr>
        <p:spPr>
          <a:xfrm>
            <a:off x="296863" y="1112703"/>
            <a:ext cx="11568112" cy="3305061"/>
          </a:xfrm>
        </p:spPr>
        <p:txBody>
          <a:bodyPr>
            <a:normAutofit/>
          </a:bodyPr>
          <a:lstStyle>
            <a:lvl1pPr marL="228600" indent="-228600">
              <a:buFont typeface="Wingdings" pitchFamily="2" charset="2"/>
              <a:buChar char="§"/>
              <a:defRPr sz="20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10" name="Slide Number Placeholder 6">
            <a:extLst>
              <a:ext uri="{FF2B5EF4-FFF2-40B4-BE49-F238E27FC236}">
                <a16:creationId xmlns:a16="http://schemas.microsoft.com/office/drawing/2014/main" id="{06B829DE-CC3D-58B7-4D49-0B4EBB52D474}"/>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2246888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ORIZONTAL LAB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11593211" cy="3766487"/>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pic>
        <p:nvPicPr>
          <p:cNvPr id="6" name="Picture 5">
            <a:extLst>
              <a:ext uri="{FF2B5EF4-FFF2-40B4-BE49-F238E27FC236}">
                <a16:creationId xmlns:a16="http://schemas.microsoft.com/office/drawing/2014/main" id="{76A2ED3F-A5F6-D565-83C7-7389F3E7EE5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5446"/>
                    </a14:imgEffect>
                    <a14:imgEffect>
                      <a14:brightnessContrast bright="3000"/>
                    </a14:imgEffect>
                  </a14:imgLayer>
                </a14:imgProps>
              </a:ext>
              <a:ext uri="{28A0092B-C50C-407E-A947-70E740481C1C}">
                <a14:useLocalDpi xmlns:a14="http://schemas.microsoft.com/office/drawing/2010/main"/>
              </a:ext>
            </a:extLst>
          </a:blip>
          <a:srcRect/>
          <a:stretch/>
        </p:blipFill>
        <p:spPr>
          <a:xfrm>
            <a:off x="9634330" y="5009783"/>
            <a:ext cx="2557670" cy="1848217"/>
          </a:xfrm>
          <a:prstGeom prst="rect">
            <a:avLst/>
          </a:prstGeom>
        </p:spPr>
      </p:pic>
      <p:pic>
        <p:nvPicPr>
          <p:cNvPr id="5" name="Picture 4">
            <a:extLst>
              <a:ext uri="{FF2B5EF4-FFF2-40B4-BE49-F238E27FC236}">
                <a16:creationId xmlns:a16="http://schemas.microsoft.com/office/drawing/2014/main" id="{85221C9F-DA46-46F3-0B9A-D6FCDCBC1AF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819990" y="5006426"/>
            <a:ext cx="3315768" cy="1851574"/>
          </a:xfrm>
          <a:prstGeom prst="rect">
            <a:avLst/>
          </a:prstGeom>
        </p:spPr>
      </p:pic>
      <p:pic>
        <p:nvPicPr>
          <p:cNvPr id="10" name="Picture 9">
            <a:extLst>
              <a:ext uri="{FF2B5EF4-FFF2-40B4-BE49-F238E27FC236}">
                <a16:creationId xmlns:a16="http://schemas.microsoft.com/office/drawing/2014/main" id="{0A343FE5-04E5-2C65-1A01-BFD276E93EE1}"/>
              </a:ext>
            </a:extLst>
          </p:cNvPr>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brightnessContrast bright="5000" contrast="4000"/>
                    </a14:imgEffect>
                  </a14:imgLayer>
                </a14:imgProps>
              </a:ext>
              <a:ext uri="{28A0092B-C50C-407E-A947-70E740481C1C}">
                <a14:useLocalDpi xmlns:a14="http://schemas.microsoft.com/office/drawing/2010/main"/>
              </a:ext>
            </a:extLst>
          </a:blip>
          <a:srcRect/>
          <a:stretch/>
        </p:blipFill>
        <p:spPr>
          <a:xfrm>
            <a:off x="6188766" y="4999831"/>
            <a:ext cx="3380469" cy="1858169"/>
          </a:xfrm>
          <a:prstGeom prst="rect">
            <a:avLst/>
          </a:prstGeom>
        </p:spPr>
      </p:pic>
      <p:pic>
        <p:nvPicPr>
          <p:cNvPr id="12" name="Picture 11">
            <a:extLst>
              <a:ext uri="{FF2B5EF4-FFF2-40B4-BE49-F238E27FC236}">
                <a16:creationId xmlns:a16="http://schemas.microsoft.com/office/drawing/2014/main" id="{8E26E875-BBCB-0340-CA39-45E226C3EC1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0" y="5015624"/>
            <a:ext cx="2769706" cy="1842376"/>
          </a:xfrm>
          <a:prstGeom prst="rect">
            <a:avLst/>
          </a:prstGeom>
        </p:spPr>
      </p:pic>
      <p:sp>
        <p:nvSpPr>
          <p:cNvPr id="9" name="Slide Number Placeholder 6">
            <a:extLst>
              <a:ext uri="{FF2B5EF4-FFF2-40B4-BE49-F238E27FC236}">
                <a16:creationId xmlns:a16="http://schemas.microsoft.com/office/drawing/2014/main" id="{CB54C2E0-D6F5-71C2-F1BB-7CB51BA39FA4}"/>
              </a:ext>
            </a:extLst>
          </p:cNvPr>
          <p:cNvSpPr txBox="1">
            <a:spLocks/>
          </p:cNvSpPr>
          <p:nvPr userDrawn="1"/>
        </p:nvSpPr>
        <p:spPr>
          <a:xfrm>
            <a:off x="11477902" y="6628614"/>
            <a:ext cx="707012" cy="2452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2831A4-728A-4599-BFAC-A6BA1ADBFEFC}" type="slidenum">
              <a:rPr lang="en-US" smtClean="0"/>
              <a:pPr/>
              <a:t>‹#›</a:t>
            </a:fld>
            <a:endParaRPr lang="en-US"/>
          </a:p>
        </p:txBody>
      </p:sp>
    </p:spTree>
    <p:extLst>
      <p:ext uri="{BB962C8B-B14F-4D97-AF65-F5344CB8AC3E}">
        <p14:creationId xmlns:p14="http://schemas.microsoft.com/office/powerpoint/2010/main" val="22190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RIZONTAL UN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2"/>
            <a:ext cx="11450495" cy="3736627"/>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12" name="Slide Number Placeholder 6">
            <a:extLst>
              <a:ext uri="{FF2B5EF4-FFF2-40B4-BE49-F238E27FC236}">
                <a16:creationId xmlns:a16="http://schemas.microsoft.com/office/drawing/2014/main" id="{60B08B39-61B5-AD77-6908-318BC5736E3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pic>
        <p:nvPicPr>
          <p:cNvPr id="18" name="Picture 17">
            <a:extLst>
              <a:ext uri="{FF2B5EF4-FFF2-40B4-BE49-F238E27FC236}">
                <a16:creationId xmlns:a16="http://schemas.microsoft.com/office/drawing/2014/main" id="{A28B3A4D-EC5E-98D8-B43E-16D74EFA1B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272669" y="4956412"/>
            <a:ext cx="2998380" cy="1901588"/>
          </a:xfrm>
          <a:prstGeom prst="rect">
            <a:avLst/>
          </a:prstGeom>
        </p:spPr>
      </p:pic>
      <p:pic>
        <p:nvPicPr>
          <p:cNvPr id="22" name="Picture 21">
            <a:extLst>
              <a:ext uri="{FF2B5EF4-FFF2-40B4-BE49-F238E27FC236}">
                <a16:creationId xmlns:a16="http://schemas.microsoft.com/office/drawing/2014/main" id="{12125B43-DE2B-110E-C215-420B3610F259}"/>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9332260" y="4954772"/>
            <a:ext cx="2859742" cy="1903228"/>
          </a:xfrm>
          <a:prstGeom prst="rect">
            <a:avLst/>
          </a:prstGeom>
        </p:spPr>
      </p:pic>
      <p:pic>
        <p:nvPicPr>
          <p:cNvPr id="20" name="Picture 19">
            <a:extLst>
              <a:ext uri="{FF2B5EF4-FFF2-40B4-BE49-F238E27FC236}">
                <a16:creationId xmlns:a16="http://schemas.microsoft.com/office/drawing/2014/main" id="{CB7341A1-7279-1A08-AABE-9986226C20A4}"/>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4956412"/>
            <a:ext cx="2796466" cy="1901588"/>
          </a:xfrm>
          <a:prstGeom prst="rect">
            <a:avLst/>
          </a:prstGeom>
        </p:spPr>
      </p:pic>
      <p:pic>
        <p:nvPicPr>
          <p:cNvPr id="6" name="Picture 5">
            <a:extLst>
              <a:ext uri="{FF2B5EF4-FFF2-40B4-BE49-F238E27FC236}">
                <a16:creationId xmlns:a16="http://schemas.microsoft.com/office/drawing/2014/main" id="{2E471AD1-5B78-6CB1-71D6-3A93DB145E55}"/>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2854530" y="4956412"/>
            <a:ext cx="3359578" cy="1901588"/>
          </a:xfrm>
          <a:prstGeom prst="rect">
            <a:avLst/>
          </a:prstGeom>
        </p:spPr>
      </p:pic>
      <p:sp>
        <p:nvSpPr>
          <p:cNvPr id="10" name="Slide Number Placeholder 6">
            <a:extLst>
              <a:ext uri="{FF2B5EF4-FFF2-40B4-BE49-F238E27FC236}">
                <a16:creationId xmlns:a16="http://schemas.microsoft.com/office/drawing/2014/main" id="{8893AAC7-4986-BBE1-D488-F7B46FA2A9CA}"/>
              </a:ext>
            </a:extLst>
          </p:cNvPr>
          <p:cNvSpPr txBox="1">
            <a:spLocks/>
          </p:cNvSpPr>
          <p:nvPr userDrawn="1"/>
        </p:nvSpPr>
        <p:spPr>
          <a:xfrm>
            <a:off x="11477902" y="6628614"/>
            <a:ext cx="707012" cy="2452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2831A4-728A-4599-BFAC-A6BA1ADBFEFC}" type="slidenum">
              <a:rPr lang="en-US" smtClean="0"/>
              <a:pPr/>
              <a:t>‹#›</a:t>
            </a:fld>
            <a:endParaRPr lang="en-US"/>
          </a:p>
        </p:txBody>
      </p:sp>
    </p:spTree>
    <p:extLst>
      <p:ext uri="{BB962C8B-B14F-4D97-AF65-F5344CB8AC3E}">
        <p14:creationId xmlns:p14="http://schemas.microsoft.com/office/powerpoint/2010/main" val="4077725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ORIZONTAL SYMPOSIUM">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2125B43-DE2B-110E-C215-420B3610F2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345706" y="4954772"/>
            <a:ext cx="2846295" cy="1903228"/>
          </a:xfrm>
          <a:prstGeom prst="rect">
            <a:avLst/>
          </a:prstGeom>
        </p:spPr>
      </p:pic>
      <p:pic>
        <p:nvPicPr>
          <p:cNvPr id="20" name="Picture 19">
            <a:extLst>
              <a:ext uri="{FF2B5EF4-FFF2-40B4-BE49-F238E27FC236}">
                <a16:creationId xmlns:a16="http://schemas.microsoft.com/office/drawing/2014/main" id="{CB7341A1-7279-1A08-AABE-9986226C2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54127" y="4956412"/>
            <a:ext cx="1791981" cy="1901588"/>
          </a:xfrm>
          <a:prstGeom prst="rect">
            <a:avLst/>
          </a:prstGeom>
        </p:spPr>
      </p:pic>
      <p:pic>
        <p:nvPicPr>
          <p:cNvPr id="6" name="Picture 5">
            <a:extLst>
              <a:ext uri="{FF2B5EF4-FFF2-40B4-BE49-F238E27FC236}">
                <a16:creationId xmlns:a16="http://schemas.microsoft.com/office/drawing/2014/main" id="{2E471AD1-5B78-6CB1-71D6-3A93DB145E5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881424" y="4956412"/>
            <a:ext cx="4769442" cy="1901588"/>
          </a:xfrm>
          <a:prstGeom prst="rect">
            <a:avLst/>
          </a:prstGeom>
        </p:spPr>
      </p:pic>
      <p:pic>
        <p:nvPicPr>
          <p:cNvPr id="4" name="Picture 3">
            <a:extLst>
              <a:ext uri="{FF2B5EF4-FFF2-40B4-BE49-F238E27FC236}">
                <a16:creationId xmlns:a16="http://schemas.microsoft.com/office/drawing/2014/main" id="{15AE6B7F-44E1-DBB6-3321-9053BF9078DC}"/>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4955251"/>
            <a:ext cx="2882096" cy="1902749"/>
          </a:xfrm>
          <a:prstGeom prst="rect">
            <a:avLst/>
          </a:prstGeom>
        </p:spPr>
      </p:pic>
      <p:sp>
        <p:nvSpPr>
          <p:cNvPr id="13" name="Rectangle 12">
            <a:extLst>
              <a:ext uri="{FF2B5EF4-FFF2-40B4-BE49-F238E27FC236}">
                <a16:creationId xmlns:a16="http://schemas.microsoft.com/office/drawing/2014/main" id="{07E9E024-7B99-C4A0-FDE1-596E3E8C2376}"/>
              </a:ext>
            </a:extLst>
          </p:cNvPr>
          <p:cNvSpPr/>
          <p:nvPr userDrawn="1"/>
        </p:nvSpPr>
        <p:spPr>
          <a:xfrm>
            <a:off x="0" y="4953966"/>
            <a:ext cx="12192000" cy="1909970"/>
          </a:xfrm>
          <a:prstGeom prst="rect">
            <a:avLst/>
          </a:prstGeom>
          <a:solidFill>
            <a:schemeClr val="tx1">
              <a:alpha val="477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2"/>
            <a:ext cx="11450495" cy="3736627"/>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12" name="Slide Number Placeholder 6">
            <a:extLst>
              <a:ext uri="{FF2B5EF4-FFF2-40B4-BE49-F238E27FC236}">
                <a16:creationId xmlns:a16="http://schemas.microsoft.com/office/drawing/2014/main" id="{60B08B39-61B5-AD77-6908-318BC5736E3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4201486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ORIZONTAL QUANTU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32FE4E-A8EA-866A-684E-19035F5CEC0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4943707"/>
            <a:ext cx="12192000" cy="1914293"/>
          </a:xfrm>
          <a:prstGeom prst="rect">
            <a:avLst/>
          </a:prstGeom>
        </p:spPr>
      </p:pic>
      <p:sp>
        <p:nvSpPr>
          <p:cNvPr id="13" name="Rectangle 12">
            <a:extLst>
              <a:ext uri="{FF2B5EF4-FFF2-40B4-BE49-F238E27FC236}">
                <a16:creationId xmlns:a16="http://schemas.microsoft.com/office/drawing/2014/main" id="{07E9E024-7B99-C4A0-FDE1-596E3E8C2376}"/>
              </a:ext>
            </a:extLst>
          </p:cNvPr>
          <p:cNvSpPr/>
          <p:nvPr userDrawn="1"/>
        </p:nvSpPr>
        <p:spPr>
          <a:xfrm>
            <a:off x="0" y="4953966"/>
            <a:ext cx="12192000" cy="190997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2"/>
            <a:ext cx="11450495" cy="3736627"/>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12" name="Slide Number Placeholder 6">
            <a:extLst>
              <a:ext uri="{FF2B5EF4-FFF2-40B4-BE49-F238E27FC236}">
                <a16:creationId xmlns:a16="http://schemas.microsoft.com/office/drawing/2014/main" id="{60B08B39-61B5-AD77-6908-318BC5736E3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28042744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ORIZONTAL SYMPOSIUM ORAN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8AD69-514C-A389-544E-05E5E8E6E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4572000"/>
            <a:ext cx="12192000" cy="2286000"/>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4572000"/>
            <a:ext cx="12192000" cy="2291936"/>
          </a:xfrm>
          <a:prstGeom prst="rect">
            <a:avLst/>
          </a:prstGeom>
          <a:solidFill>
            <a:srgbClr val="AF481D">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3"/>
            <a:ext cx="11450495" cy="3414726"/>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5" name="Text Placeholder 4">
            <a:extLst>
              <a:ext uri="{FF2B5EF4-FFF2-40B4-BE49-F238E27FC236}">
                <a16:creationId xmlns:a16="http://schemas.microsoft.com/office/drawing/2014/main" id="{74A08A36-918F-5908-A6F5-415D161F07B6}"/>
              </a:ext>
            </a:extLst>
          </p:cNvPr>
          <p:cNvSpPr>
            <a:spLocks noGrp="1"/>
          </p:cNvSpPr>
          <p:nvPr>
            <p:ph type="body" sz="quarter" idx="11"/>
          </p:nvPr>
        </p:nvSpPr>
        <p:spPr>
          <a:xfrm>
            <a:off x="284506" y="5129048"/>
            <a:ext cx="11568112" cy="1444747"/>
          </a:xfrm>
        </p:spPr>
        <p:txBody>
          <a:bodyPr>
            <a:normAutofit/>
          </a:bodyPr>
          <a:lstStyle>
            <a:lvl1pPr marL="0" indent="0" algn="ctr">
              <a:buFont typeface="Wingdings" pitchFamily="2" charset="2"/>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8" name="Slide Number Placeholder 6">
            <a:extLst>
              <a:ext uri="{FF2B5EF4-FFF2-40B4-BE49-F238E27FC236}">
                <a16:creationId xmlns:a16="http://schemas.microsoft.com/office/drawing/2014/main" id="{EE837558-44FE-6E8B-F2DA-4BD4AA7AE395}"/>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623512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RIZONTAL QSC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8AD69-514C-A389-544E-05E5E8E6E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189160"/>
            <a:ext cx="12192000" cy="1668840"/>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5189160"/>
            <a:ext cx="12192000" cy="1668840"/>
          </a:xfrm>
          <a:prstGeom prst="rect">
            <a:avLst/>
          </a:prstGeom>
          <a:solidFill>
            <a:schemeClr val="tx1">
              <a:alpha val="4328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284206" y="1033346"/>
            <a:ext cx="11523642" cy="3390373"/>
          </a:xfrm>
        </p:spPr>
        <p:txBody>
          <a:bodyPr>
            <a:normAutofit/>
          </a:bodyPr>
          <a:lstStyle>
            <a:lvl1pPr marL="342900" indent="-34290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i="1">
                <a:solidFill>
                  <a:schemeClr val="bg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Emphasis statement goes here…</a:t>
            </a:r>
          </a:p>
        </p:txBody>
      </p:sp>
      <p:sp>
        <p:nvSpPr>
          <p:cNvPr id="8" name="Slide Number Placeholder 6">
            <a:extLst>
              <a:ext uri="{FF2B5EF4-FFF2-40B4-BE49-F238E27FC236}">
                <a16:creationId xmlns:a16="http://schemas.microsoft.com/office/drawing/2014/main" id="{0026B813-0CB5-620B-8545-D1893D1B743C}"/>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16234876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1C82DF6-0204-6D2D-ED26-756F4A639CCC}"/>
              </a:ext>
            </a:extLst>
          </p:cNvPr>
          <p:cNvSpPr>
            <a:spLocks noGrp="1"/>
          </p:cNvSpPr>
          <p:nvPr>
            <p:ph type="title"/>
          </p:nvPr>
        </p:nvSpPr>
        <p:spPr>
          <a:xfrm>
            <a:off x="283779" y="274822"/>
            <a:ext cx="10722071" cy="559305"/>
          </a:xfrm>
        </p:spPr>
        <p:txBody>
          <a:bodyPr>
            <a:noAutofit/>
          </a:bodyPr>
          <a:lstStyle>
            <a:lvl1pPr>
              <a:defRPr lang="en-US" sz="3600" b="1" kern="1200" dirty="0">
                <a:solidFill>
                  <a:schemeClr val="bg2">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9" name="Text Placeholder 4">
            <a:extLst>
              <a:ext uri="{FF2B5EF4-FFF2-40B4-BE49-F238E27FC236}">
                <a16:creationId xmlns:a16="http://schemas.microsoft.com/office/drawing/2014/main" id="{275436D9-67C2-45C2-E2C9-10E41E0DCF1F}"/>
              </a:ext>
            </a:extLst>
          </p:cNvPr>
          <p:cNvSpPr>
            <a:spLocks noGrp="1"/>
          </p:cNvSpPr>
          <p:nvPr>
            <p:ph type="body" sz="quarter" idx="11"/>
          </p:nvPr>
        </p:nvSpPr>
        <p:spPr>
          <a:xfrm>
            <a:off x="296863" y="1055650"/>
            <a:ext cx="11568112" cy="5290066"/>
          </a:xfrm>
        </p:spPr>
        <p:txBody>
          <a:bodyPr>
            <a:normAutofit/>
          </a:bodyPr>
          <a:lstStyle>
            <a:lvl1pPr marL="228600" indent="-228600">
              <a:buClr>
                <a:srgbClr val="167C7C"/>
              </a:buClr>
              <a:buFont typeface="Wingdings" pitchFamily="2" charset="2"/>
              <a:buChar char="§"/>
              <a:defRPr sz="20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20" name="Rectangle 19">
            <a:extLst>
              <a:ext uri="{FF2B5EF4-FFF2-40B4-BE49-F238E27FC236}">
                <a16:creationId xmlns:a16="http://schemas.microsoft.com/office/drawing/2014/main" id="{7D8170A0-13C1-3E32-6D2D-7C4C14702955}"/>
              </a:ext>
            </a:extLst>
          </p:cNvPr>
          <p:cNvSpPr/>
          <p:nvPr userDrawn="1"/>
        </p:nvSpPr>
        <p:spPr>
          <a:xfrm flipV="1">
            <a:off x="0" y="6698165"/>
            <a:ext cx="12206288" cy="17570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6">
            <a:extLst>
              <a:ext uri="{FF2B5EF4-FFF2-40B4-BE49-F238E27FC236}">
                <a16:creationId xmlns:a16="http://schemas.microsoft.com/office/drawing/2014/main" id="{9CCDAF09-0DF7-1B99-EF92-2D391052E6B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1886022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GO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F45218-F1E8-4786-814E-7F79D33CCD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60" y="0"/>
            <a:ext cx="12190240" cy="6858000"/>
          </a:xfrm>
          <a:prstGeom prst="rect">
            <a:avLst/>
          </a:prstGeom>
        </p:spPr>
      </p:pic>
      <p:sp>
        <p:nvSpPr>
          <p:cNvPr id="12" name="Rectangle 11">
            <a:extLst>
              <a:ext uri="{FF2B5EF4-FFF2-40B4-BE49-F238E27FC236}">
                <a16:creationId xmlns:a16="http://schemas.microsoft.com/office/drawing/2014/main" id="{0A90ADFD-089F-443D-AD25-B1D53904ADB1}"/>
              </a:ext>
            </a:extLst>
          </p:cNvPr>
          <p:cNvSpPr/>
          <p:nvPr userDrawn="1"/>
        </p:nvSpPr>
        <p:spPr>
          <a:xfrm>
            <a:off x="0" y="-9728"/>
            <a:ext cx="12191999" cy="6858000"/>
          </a:xfrm>
          <a:prstGeom prst="rect">
            <a:avLst/>
          </a:prstGeom>
          <a:solidFill>
            <a:srgbClr val="00000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Rounded Rectangle 3">
            <a:extLst>
              <a:ext uri="{FF2B5EF4-FFF2-40B4-BE49-F238E27FC236}">
                <a16:creationId xmlns:a16="http://schemas.microsoft.com/office/drawing/2014/main" id="{066845D3-C758-8E35-BF46-5524C255A5D1}"/>
              </a:ext>
            </a:extLst>
          </p:cNvPr>
          <p:cNvSpPr/>
          <p:nvPr userDrawn="1"/>
        </p:nvSpPr>
        <p:spPr>
          <a:xfrm>
            <a:off x="13855430" y="291828"/>
            <a:ext cx="4319080" cy="1809347"/>
          </a:xfrm>
          <a:prstGeom prst="roundRect">
            <a:avLst>
              <a:gd name="adj" fmla="val 296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09E472C9-EA91-5AD4-4F92-1824D1B46A1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615877" y="2478972"/>
            <a:ext cx="7222604" cy="1458011"/>
          </a:xfrm>
          <a:prstGeom prst="rect">
            <a:avLst/>
          </a:prstGeom>
        </p:spPr>
      </p:pic>
      <p:sp>
        <p:nvSpPr>
          <p:cNvPr id="7" name="Rectangle 6">
            <a:extLst>
              <a:ext uri="{FF2B5EF4-FFF2-40B4-BE49-F238E27FC236}">
                <a16:creationId xmlns:a16="http://schemas.microsoft.com/office/drawing/2014/main" id="{D25602D9-58A9-8AE7-7277-EE0236342F34}"/>
              </a:ext>
            </a:extLst>
          </p:cNvPr>
          <p:cNvSpPr/>
          <p:nvPr userDrawn="1"/>
        </p:nvSpPr>
        <p:spPr>
          <a:xfrm flipV="1">
            <a:off x="0" y="6698165"/>
            <a:ext cx="12206288" cy="17570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630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 SECTIONS">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7DAE5EFD-DE21-589D-6CFB-693495F26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
          <a:stretch/>
        </p:blipFill>
        <p:spPr>
          <a:xfrm>
            <a:off x="880" y="1608462"/>
            <a:ext cx="12190240" cy="5249537"/>
          </a:xfrm>
          <a:prstGeom prst="rect">
            <a:avLst/>
          </a:prstGeom>
        </p:spPr>
      </p:pic>
      <p:sp>
        <p:nvSpPr>
          <p:cNvPr id="41" name="Rectangle 40">
            <a:extLst>
              <a:ext uri="{FF2B5EF4-FFF2-40B4-BE49-F238E27FC236}">
                <a16:creationId xmlns:a16="http://schemas.microsoft.com/office/drawing/2014/main" id="{0086A42B-B60E-5E4E-6696-569BD8E7EDBF}"/>
              </a:ext>
            </a:extLst>
          </p:cNvPr>
          <p:cNvSpPr/>
          <p:nvPr userDrawn="1"/>
        </p:nvSpPr>
        <p:spPr>
          <a:xfrm>
            <a:off x="0" y="797170"/>
            <a:ext cx="12191999" cy="6060830"/>
          </a:xfrm>
          <a:prstGeom prst="rect">
            <a:avLst/>
          </a:prstGeom>
          <a:solidFill>
            <a:srgbClr val="00000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3" name="Rectangle 42">
            <a:extLst>
              <a:ext uri="{FF2B5EF4-FFF2-40B4-BE49-F238E27FC236}">
                <a16:creationId xmlns:a16="http://schemas.microsoft.com/office/drawing/2014/main" id="{F3EBB5DD-3BCF-2C0C-4541-F19077C980C7}"/>
              </a:ext>
            </a:extLst>
          </p:cNvPr>
          <p:cNvSpPr/>
          <p:nvPr userDrawn="1"/>
        </p:nvSpPr>
        <p:spPr>
          <a:xfrm>
            <a:off x="804231" y="2004300"/>
            <a:ext cx="3371161" cy="4373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0FC0607-E868-0DC4-EFE0-D9B33E2B0D91}"/>
              </a:ext>
            </a:extLst>
          </p:cNvPr>
          <p:cNvSpPr/>
          <p:nvPr userDrawn="1"/>
        </p:nvSpPr>
        <p:spPr>
          <a:xfrm>
            <a:off x="4437962" y="2002463"/>
            <a:ext cx="3371161" cy="4373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2ED33CC-3D57-63D2-B912-AFD0550BA50D}"/>
              </a:ext>
            </a:extLst>
          </p:cNvPr>
          <p:cNvSpPr/>
          <p:nvPr userDrawn="1"/>
        </p:nvSpPr>
        <p:spPr>
          <a:xfrm>
            <a:off x="8071693" y="1989611"/>
            <a:ext cx="3371161" cy="4373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881349" y="112296"/>
            <a:ext cx="10105534" cy="586982"/>
          </a:xfrm>
        </p:spPr>
        <p:txBody>
          <a:bodyPr>
            <a:normAutofit/>
          </a:bodyPr>
          <a:lstStyle>
            <a:lvl1pPr algn="ctr">
              <a:defRPr sz="3600" b="1">
                <a:solidFill>
                  <a:schemeClr val="bg2">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881349" y="2033459"/>
            <a:ext cx="3216925" cy="524526"/>
          </a:xfrm>
        </p:spPr>
        <p:txBody>
          <a:bodyPr>
            <a:normAutofit/>
          </a:bodyPr>
          <a:lstStyle>
            <a:lvl1pPr marL="0" indent="0" algn="ctr">
              <a:buFont typeface="Wingdings" pitchFamily="2" charset="2"/>
              <a:buNone/>
              <a:defRPr sz="1800" b="1">
                <a:latin typeface="Open Sans" panose="020B0606030504020204" pitchFamily="34" charset="0"/>
                <a:ea typeface="Open Sans" panose="020B0606030504020204" pitchFamily="34" charset="0"/>
                <a:cs typeface="Open Sans" panose="020B0606030504020204" pitchFamily="34" charset="0"/>
              </a:defRPr>
            </a:lvl1pPr>
            <a:lvl2pPr marL="685800" indent="-228600">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marL="1143000" indent="-228600">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3pPr>
            <a:lvl4pPr marL="16002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4pPr>
            <a:lvl5pPr marL="20574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sp>
        <p:nvSpPr>
          <p:cNvPr id="17" name="Content Placeholder 3">
            <a:extLst>
              <a:ext uri="{FF2B5EF4-FFF2-40B4-BE49-F238E27FC236}">
                <a16:creationId xmlns:a16="http://schemas.microsoft.com/office/drawing/2014/main" id="{2FD6F289-72EC-F88B-05AA-28457E135FB0}"/>
              </a:ext>
            </a:extLst>
          </p:cNvPr>
          <p:cNvSpPr>
            <a:spLocks noGrp="1"/>
          </p:cNvSpPr>
          <p:nvPr>
            <p:ph sz="half" idx="13"/>
          </p:nvPr>
        </p:nvSpPr>
        <p:spPr>
          <a:xfrm>
            <a:off x="4527932" y="2044457"/>
            <a:ext cx="3206915" cy="524526"/>
          </a:xfrm>
        </p:spPr>
        <p:txBody>
          <a:bodyPr>
            <a:normAutofit/>
          </a:bodyPr>
          <a:lstStyle>
            <a:lvl1pPr marL="0" indent="0" algn="ctr">
              <a:buFont typeface="Wingdings" pitchFamily="2" charset="2"/>
              <a:buNone/>
              <a:defRPr sz="1800" b="1">
                <a:latin typeface="Open Sans" panose="020B0606030504020204" pitchFamily="34" charset="0"/>
                <a:ea typeface="Open Sans" panose="020B0606030504020204" pitchFamily="34" charset="0"/>
                <a:cs typeface="Open Sans" panose="020B0606030504020204" pitchFamily="34" charset="0"/>
              </a:defRPr>
            </a:lvl1pPr>
            <a:lvl2pPr marL="685800" indent="-228600">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marL="1143000" indent="-228600">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3pPr>
            <a:lvl4pPr marL="16002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4pPr>
            <a:lvl5pPr marL="20574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a:t>
            </a:r>
          </a:p>
        </p:txBody>
      </p:sp>
      <p:sp>
        <p:nvSpPr>
          <p:cNvPr id="18" name="Content Placeholder 3">
            <a:extLst>
              <a:ext uri="{FF2B5EF4-FFF2-40B4-BE49-F238E27FC236}">
                <a16:creationId xmlns:a16="http://schemas.microsoft.com/office/drawing/2014/main" id="{EB574E3A-D950-68A4-1F2D-E3CBF554B4B2}"/>
              </a:ext>
            </a:extLst>
          </p:cNvPr>
          <p:cNvSpPr>
            <a:spLocks noGrp="1"/>
          </p:cNvSpPr>
          <p:nvPr>
            <p:ph sz="half" idx="14"/>
          </p:nvPr>
        </p:nvSpPr>
        <p:spPr>
          <a:xfrm>
            <a:off x="8148380" y="2053884"/>
            <a:ext cx="3210011" cy="524526"/>
          </a:xfrm>
        </p:spPr>
        <p:txBody>
          <a:bodyPr>
            <a:normAutofit/>
          </a:bodyPr>
          <a:lstStyle>
            <a:lvl1pPr marL="0" indent="0" algn="ctr">
              <a:buFont typeface="Wingdings" pitchFamily="2" charset="2"/>
              <a:buNone/>
              <a:defRPr sz="1800" b="1">
                <a:latin typeface="Open Sans" panose="020B0606030504020204" pitchFamily="34" charset="0"/>
                <a:ea typeface="Open Sans" panose="020B0606030504020204" pitchFamily="34" charset="0"/>
                <a:cs typeface="Open Sans" panose="020B0606030504020204" pitchFamily="34" charset="0"/>
              </a:defRPr>
            </a:lvl1pPr>
            <a:lvl2pPr marL="685800" indent="-228600">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marL="1143000" indent="-228600">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3pPr>
            <a:lvl4pPr marL="16002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4pPr>
            <a:lvl5pPr marL="20574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a:t>
            </a:r>
          </a:p>
        </p:txBody>
      </p:sp>
      <p:sp>
        <p:nvSpPr>
          <p:cNvPr id="32" name="Text Placeholder 31">
            <a:extLst>
              <a:ext uri="{FF2B5EF4-FFF2-40B4-BE49-F238E27FC236}">
                <a16:creationId xmlns:a16="http://schemas.microsoft.com/office/drawing/2014/main" id="{96790374-9FAD-5801-C08A-BDF9483A6FC2}"/>
              </a:ext>
            </a:extLst>
          </p:cNvPr>
          <p:cNvSpPr>
            <a:spLocks noGrp="1"/>
          </p:cNvSpPr>
          <p:nvPr>
            <p:ph type="body" sz="quarter" idx="18"/>
          </p:nvPr>
        </p:nvSpPr>
        <p:spPr>
          <a:xfrm>
            <a:off x="882113" y="2577869"/>
            <a:ext cx="3205163" cy="2855990"/>
          </a:xfrm>
        </p:spPr>
        <p:txBody>
          <a:bodyPr>
            <a:normAutofit/>
          </a:bodyPr>
          <a:lstStyle>
            <a:lvl1pPr marL="0" indent="0" algn="ctr">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Click to edit Master text styles</a:t>
            </a:r>
          </a:p>
        </p:txBody>
      </p:sp>
      <p:sp>
        <p:nvSpPr>
          <p:cNvPr id="33" name="Text Placeholder 31">
            <a:extLst>
              <a:ext uri="{FF2B5EF4-FFF2-40B4-BE49-F238E27FC236}">
                <a16:creationId xmlns:a16="http://schemas.microsoft.com/office/drawing/2014/main" id="{A4C7DE7D-4E87-E097-2F81-6C563396864A}"/>
              </a:ext>
            </a:extLst>
          </p:cNvPr>
          <p:cNvSpPr>
            <a:spLocks noGrp="1"/>
          </p:cNvSpPr>
          <p:nvPr>
            <p:ph type="body" sz="quarter" idx="19"/>
          </p:nvPr>
        </p:nvSpPr>
        <p:spPr>
          <a:xfrm>
            <a:off x="4537879" y="2587050"/>
            <a:ext cx="3205163" cy="2855990"/>
          </a:xfrm>
        </p:spPr>
        <p:txBody>
          <a:bodyPr>
            <a:normAutofit/>
          </a:bodyPr>
          <a:lstStyle>
            <a:lvl1pPr marL="0" indent="0" algn="ctr">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Click to edit Master text styles</a:t>
            </a:r>
          </a:p>
        </p:txBody>
      </p:sp>
      <p:sp>
        <p:nvSpPr>
          <p:cNvPr id="34" name="Text Placeholder 31">
            <a:extLst>
              <a:ext uri="{FF2B5EF4-FFF2-40B4-BE49-F238E27FC236}">
                <a16:creationId xmlns:a16="http://schemas.microsoft.com/office/drawing/2014/main" id="{50C6C6F1-0032-DFF8-61A2-DDD53DD8820E}"/>
              </a:ext>
            </a:extLst>
          </p:cNvPr>
          <p:cNvSpPr>
            <a:spLocks noGrp="1"/>
          </p:cNvSpPr>
          <p:nvPr>
            <p:ph type="body" sz="quarter" idx="20"/>
          </p:nvPr>
        </p:nvSpPr>
        <p:spPr>
          <a:xfrm>
            <a:off x="8151414" y="2587050"/>
            <a:ext cx="3205163" cy="2855990"/>
          </a:xfrm>
        </p:spPr>
        <p:txBody>
          <a:bodyPr>
            <a:normAutofit/>
          </a:bodyPr>
          <a:lstStyle>
            <a:lvl1pPr marL="0" indent="0" algn="ctr">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Click to edit Master text styles</a:t>
            </a:r>
          </a:p>
        </p:txBody>
      </p:sp>
      <p:sp>
        <p:nvSpPr>
          <p:cNvPr id="3" name="Rectangle 2">
            <a:extLst>
              <a:ext uri="{FF2B5EF4-FFF2-40B4-BE49-F238E27FC236}">
                <a16:creationId xmlns:a16="http://schemas.microsoft.com/office/drawing/2014/main" id="{924FABC0-ECB4-E0C3-DD6B-122C90C21A01}"/>
              </a:ext>
            </a:extLst>
          </p:cNvPr>
          <p:cNvSpPr/>
          <p:nvPr userDrawn="1"/>
        </p:nvSpPr>
        <p:spPr>
          <a:xfrm>
            <a:off x="805070" y="975819"/>
            <a:ext cx="3374136" cy="10038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D911DE-FAD8-DB8D-F9FF-2CB04868D964}"/>
              </a:ext>
            </a:extLst>
          </p:cNvPr>
          <p:cNvSpPr/>
          <p:nvPr userDrawn="1"/>
        </p:nvSpPr>
        <p:spPr>
          <a:xfrm>
            <a:off x="4441292" y="979132"/>
            <a:ext cx="3374136" cy="10038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1A1E47-A1D9-8ACC-8A86-10447E076120}"/>
              </a:ext>
            </a:extLst>
          </p:cNvPr>
          <p:cNvSpPr/>
          <p:nvPr userDrawn="1"/>
        </p:nvSpPr>
        <p:spPr>
          <a:xfrm>
            <a:off x="8068761" y="969193"/>
            <a:ext cx="3374136" cy="10038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3601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F45218-F1E8-4786-814E-7F79D33CCD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0" y="0"/>
            <a:ext cx="12190240" cy="6858000"/>
          </a:xfrm>
          <a:prstGeom prst="rect">
            <a:avLst/>
          </a:prstGeom>
        </p:spPr>
      </p:pic>
      <p:sp>
        <p:nvSpPr>
          <p:cNvPr id="12" name="Rectangle 11">
            <a:extLst>
              <a:ext uri="{FF2B5EF4-FFF2-40B4-BE49-F238E27FC236}">
                <a16:creationId xmlns:a16="http://schemas.microsoft.com/office/drawing/2014/main" id="{0A90ADFD-089F-443D-AD25-B1D53904ADB1}"/>
              </a:ext>
            </a:extLst>
          </p:cNvPr>
          <p:cNvSpPr/>
          <p:nvPr userDrawn="1"/>
        </p:nvSpPr>
        <p:spPr>
          <a:xfrm>
            <a:off x="0" y="0"/>
            <a:ext cx="12191999" cy="6858000"/>
          </a:xfrm>
          <a:prstGeom prst="rect">
            <a:avLst/>
          </a:prstGeom>
          <a:solidFill>
            <a:srgbClr val="00000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 name="Graphic 2">
            <a:extLst>
              <a:ext uri="{FF2B5EF4-FFF2-40B4-BE49-F238E27FC236}">
                <a16:creationId xmlns:a16="http://schemas.microsoft.com/office/drawing/2014/main" id="{5DAD0AA2-69A0-A1BE-6136-16AB11BAC9E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809861" y="544312"/>
            <a:ext cx="2332590" cy="1312878"/>
          </a:xfrm>
          <a:prstGeom prst="rect">
            <a:avLst/>
          </a:prstGeom>
        </p:spPr>
      </p:pic>
      <p:sp>
        <p:nvSpPr>
          <p:cNvPr id="5" name="Text Placeholder 4">
            <a:extLst>
              <a:ext uri="{FF2B5EF4-FFF2-40B4-BE49-F238E27FC236}">
                <a16:creationId xmlns:a16="http://schemas.microsoft.com/office/drawing/2014/main" id="{C6F3A902-1EC3-6293-0C34-7D8F23D93E3A}"/>
              </a:ext>
            </a:extLst>
          </p:cNvPr>
          <p:cNvSpPr>
            <a:spLocks noGrp="1"/>
          </p:cNvSpPr>
          <p:nvPr>
            <p:ph type="body" sz="quarter" idx="10" hasCustomPrompt="1"/>
          </p:nvPr>
        </p:nvSpPr>
        <p:spPr>
          <a:xfrm>
            <a:off x="1197205" y="2884602"/>
            <a:ext cx="9766168" cy="801280"/>
          </a:xfrm>
        </p:spPr>
        <p:txBody>
          <a:bodyPr>
            <a:normAutofit/>
          </a:bodyPr>
          <a:lstStyle>
            <a:lvl1pPr marL="0" indent="0" algn="ctr">
              <a:buNone/>
              <a:defRPr sz="4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Insert Divider Slide Title Here</a:t>
            </a:r>
          </a:p>
        </p:txBody>
      </p:sp>
      <p:sp>
        <p:nvSpPr>
          <p:cNvPr id="14" name="Rounded Rectangle 13">
            <a:extLst>
              <a:ext uri="{FF2B5EF4-FFF2-40B4-BE49-F238E27FC236}">
                <a16:creationId xmlns:a16="http://schemas.microsoft.com/office/drawing/2014/main" id="{D1F1B57C-9AB9-C86E-2E18-F734DDD02565}"/>
              </a:ext>
            </a:extLst>
          </p:cNvPr>
          <p:cNvSpPr/>
          <p:nvPr userDrawn="1"/>
        </p:nvSpPr>
        <p:spPr>
          <a:xfrm>
            <a:off x="4835949" y="3987539"/>
            <a:ext cx="2224727" cy="113121"/>
          </a:xfrm>
          <a:prstGeom prst="roundRect">
            <a:avLst>
              <a:gd name="adj" fmla="val 50000"/>
            </a:avLst>
          </a:prstGeom>
          <a:solidFill>
            <a:srgbClr val="167C7C">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93048-EAC2-689D-DB13-0D9805044DDF}"/>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882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F45218-F1E8-4786-814E-7F79D33CCD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0" y="0"/>
            <a:ext cx="12190240" cy="6858000"/>
          </a:xfrm>
          <a:prstGeom prst="rect">
            <a:avLst/>
          </a:prstGeom>
        </p:spPr>
      </p:pic>
      <p:sp>
        <p:nvSpPr>
          <p:cNvPr id="12" name="Rectangle 11">
            <a:extLst>
              <a:ext uri="{FF2B5EF4-FFF2-40B4-BE49-F238E27FC236}">
                <a16:creationId xmlns:a16="http://schemas.microsoft.com/office/drawing/2014/main" id="{0A90ADFD-089F-443D-AD25-B1D53904ADB1}"/>
              </a:ext>
            </a:extLst>
          </p:cNvPr>
          <p:cNvSpPr/>
          <p:nvPr userDrawn="1"/>
        </p:nvSpPr>
        <p:spPr>
          <a:xfrm>
            <a:off x="0" y="0"/>
            <a:ext cx="12191999" cy="6858000"/>
          </a:xfrm>
          <a:prstGeom prst="rect">
            <a:avLst/>
          </a:prstGeom>
          <a:solidFill>
            <a:srgbClr val="00000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F8493048-EAC2-689D-DB13-0D9805044DDF}"/>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5065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24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9436-42CA-47E6-9B45-1CDFCF5B2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BEA053-CF3D-4A12-99D9-3A3AE46851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65286-7AFC-4E46-B004-EED48C262E2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024E8BB-9BBC-44D1-B7CE-0B95414B99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97B7A-F8ED-4895-9F20-993D275179B9}"/>
              </a:ext>
            </a:extLst>
          </p:cNvPr>
          <p:cNvSpPr>
            <a:spLocks noGrp="1"/>
          </p:cNvSpPr>
          <p:nvPr>
            <p:ph type="sldNum" sz="quarter" idx="12"/>
          </p:nvPr>
        </p:nvSpPr>
        <p:spPr/>
        <p:txBody>
          <a:bodyPr/>
          <a:lstStyle/>
          <a:p>
            <a:fld id="{EE883A0C-FF21-48A9-915F-9442462BDE26}" type="slidenum">
              <a:rPr lang="en-US" smtClean="0"/>
              <a:t>‹#›</a:t>
            </a:fld>
            <a:endParaRPr lang="en-US"/>
          </a:p>
        </p:txBody>
      </p:sp>
    </p:spTree>
    <p:extLst>
      <p:ext uri="{BB962C8B-B14F-4D97-AF65-F5344CB8AC3E}">
        <p14:creationId xmlns:p14="http://schemas.microsoft.com/office/powerpoint/2010/main" val="1543136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WHIT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C42103-CF77-29DC-F2A1-7F178CAE68E9}"/>
              </a:ext>
            </a:extLst>
          </p:cNvPr>
          <p:cNvSpPr/>
          <p:nvPr userDrawn="1"/>
        </p:nvSpPr>
        <p:spPr>
          <a:xfrm>
            <a:off x="0" y="2728686"/>
            <a:ext cx="12192000" cy="41293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1C82DF6-0204-6D2D-ED26-756F4A639CCC}"/>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C"/>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7" name="Graphic 16">
            <a:extLst>
              <a:ext uri="{FF2B5EF4-FFF2-40B4-BE49-F238E27FC236}">
                <a16:creationId xmlns:a16="http://schemas.microsoft.com/office/drawing/2014/main" id="{4BB48FA1-C51C-0EAB-CD74-22934E76C14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904" r="23659" b="30641"/>
          <a:stretch/>
        </p:blipFill>
        <p:spPr>
          <a:xfrm>
            <a:off x="11175717" y="236689"/>
            <a:ext cx="790187" cy="507800"/>
          </a:xfrm>
          <a:prstGeom prst="rect">
            <a:avLst/>
          </a:prstGeom>
        </p:spPr>
      </p:pic>
      <p:sp>
        <p:nvSpPr>
          <p:cNvPr id="19" name="Text Placeholder 4">
            <a:extLst>
              <a:ext uri="{FF2B5EF4-FFF2-40B4-BE49-F238E27FC236}">
                <a16:creationId xmlns:a16="http://schemas.microsoft.com/office/drawing/2014/main" id="{275436D9-67C2-45C2-E2C9-10E41E0DCF1F}"/>
              </a:ext>
            </a:extLst>
          </p:cNvPr>
          <p:cNvSpPr>
            <a:spLocks noGrp="1"/>
          </p:cNvSpPr>
          <p:nvPr>
            <p:ph type="body" sz="quarter" idx="11"/>
          </p:nvPr>
        </p:nvSpPr>
        <p:spPr>
          <a:xfrm>
            <a:off x="296863" y="2960914"/>
            <a:ext cx="11568112" cy="3384802"/>
          </a:xfrm>
        </p:spPr>
        <p:txBody>
          <a:bodyPr>
            <a:normAutofit/>
          </a:bodyPr>
          <a:lstStyle>
            <a:lvl1pPr marL="228600" indent="-228600">
              <a:buClr>
                <a:srgbClr val="167C7C"/>
              </a:buClr>
              <a:buFont typeface="Wingdings" pitchFamily="2" charset="2"/>
              <a:buChar char="§"/>
              <a:defRPr sz="20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20" name="Rectangle 19">
            <a:extLst>
              <a:ext uri="{FF2B5EF4-FFF2-40B4-BE49-F238E27FC236}">
                <a16:creationId xmlns:a16="http://schemas.microsoft.com/office/drawing/2014/main" id="{7D8170A0-13C1-3E32-6D2D-7C4C14702955}"/>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6">
            <a:extLst>
              <a:ext uri="{FF2B5EF4-FFF2-40B4-BE49-F238E27FC236}">
                <a16:creationId xmlns:a16="http://schemas.microsoft.com/office/drawing/2014/main" id="{9CCDAF09-0DF7-1B99-EF92-2D391052E6B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1851398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C8AB5-BC78-8189-3262-D319ED075225}"/>
              </a:ext>
            </a:extLst>
          </p:cNvPr>
          <p:cNvSpPr>
            <a:spLocks noGrp="1"/>
          </p:cNvSpPr>
          <p:nvPr>
            <p:ph type="dt" sz="half" idx="10"/>
          </p:nvPr>
        </p:nvSpPr>
        <p:spPr/>
        <p:txBody>
          <a:bodyPr/>
          <a:lstStyle/>
          <a:p>
            <a:fld id="{6E1AB1CB-7B69-AC4A-A705-D9C4D6733B63}" type="datetimeFigureOut">
              <a:rPr lang="en-US" smtClean="0"/>
              <a:t>10/12/24</a:t>
            </a:fld>
            <a:endParaRPr lang="en-US"/>
          </a:p>
        </p:txBody>
      </p:sp>
      <p:sp>
        <p:nvSpPr>
          <p:cNvPr id="3" name="Footer Placeholder 2">
            <a:extLst>
              <a:ext uri="{FF2B5EF4-FFF2-40B4-BE49-F238E27FC236}">
                <a16:creationId xmlns:a16="http://schemas.microsoft.com/office/drawing/2014/main" id="{376DCC54-AC4B-CBFB-AA49-04D2FF24D6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4FFBF0-8E5D-E4E6-392E-D8E11588E86B}"/>
              </a:ext>
            </a:extLst>
          </p:cNvPr>
          <p:cNvSpPr>
            <a:spLocks noGrp="1"/>
          </p:cNvSpPr>
          <p:nvPr>
            <p:ph type="sldNum" sz="quarter" idx="12"/>
          </p:nvPr>
        </p:nvSpPr>
        <p:spPr/>
        <p:txBody>
          <a:bodyPr/>
          <a:lstStyle/>
          <a:p>
            <a:fld id="{ABAED8E8-0EF2-354D-A533-B80523786D81}" type="slidenum">
              <a:rPr lang="en-US" smtClean="0"/>
              <a:t>‹#›</a:t>
            </a:fld>
            <a:endParaRPr lang="en-US"/>
          </a:p>
        </p:txBody>
      </p:sp>
    </p:spTree>
    <p:extLst>
      <p:ext uri="{BB962C8B-B14F-4D97-AF65-F5344CB8AC3E}">
        <p14:creationId xmlns:p14="http://schemas.microsoft.com/office/powerpoint/2010/main" val="2630031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831EB4-282E-4D90-68C4-FED9F2A4A210}"/>
              </a:ext>
            </a:extLst>
          </p:cNvPr>
          <p:cNvPicPr>
            <a:picLocks/>
          </p:cNvPicPr>
          <p:nvPr userDrawn="1"/>
        </p:nvPicPr>
        <p:blipFill rotWithShape="1">
          <a:blip r:embed="rId2" cstate="screen">
            <a:extLst>
              <a:ext uri="{28A0092B-C50C-407E-A947-70E740481C1C}">
                <a14:useLocalDpi xmlns:a14="http://schemas.microsoft.com/office/drawing/2010/main"/>
              </a:ext>
            </a:extLst>
          </a:blip>
          <a:srcRect l="-117"/>
          <a:stretch/>
        </p:blipFill>
        <p:spPr>
          <a:xfrm>
            <a:off x="-14288" y="-6458"/>
            <a:ext cx="12206288" cy="6864458"/>
          </a:xfrm>
          <a:prstGeom prst="rect">
            <a:avLst/>
          </a:prstGeom>
        </p:spPr>
      </p:pic>
      <p:sp>
        <p:nvSpPr>
          <p:cNvPr id="8" name="Rectangle 7">
            <a:extLst>
              <a:ext uri="{FF2B5EF4-FFF2-40B4-BE49-F238E27FC236}">
                <a16:creationId xmlns:a16="http://schemas.microsoft.com/office/drawing/2014/main" id="{C4869368-B15A-36E1-480B-BABD3B05E16D}"/>
              </a:ext>
            </a:extLst>
          </p:cNvPr>
          <p:cNvSpPr/>
          <p:nvPr userDrawn="1"/>
        </p:nvSpPr>
        <p:spPr>
          <a:xfrm>
            <a:off x="0" y="0"/>
            <a:ext cx="12192000" cy="6858000"/>
          </a:xfrm>
          <a:prstGeom prst="rect">
            <a:avLst/>
          </a:prstGeom>
          <a:gradFill>
            <a:gsLst>
              <a:gs pos="22000">
                <a:schemeClr val="tx1">
                  <a:alpha val="80000"/>
                </a:schemeClr>
              </a:gs>
              <a:gs pos="100000">
                <a:schemeClr val="tx1">
                  <a:alpha val="4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B999A57F-3FA5-016A-DAAE-ED661128E2A9}"/>
              </a:ext>
            </a:extLst>
          </p:cNvPr>
          <p:cNvSpPr/>
          <p:nvPr userDrawn="1"/>
        </p:nvSpPr>
        <p:spPr>
          <a:xfrm>
            <a:off x="7395556" y="-21821"/>
            <a:ext cx="4796444" cy="6891251"/>
          </a:xfrm>
          <a:custGeom>
            <a:avLst/>
            <a:gdLst>
              <a:gd name="connsiteX0" fmla="*/ 1961804 w 4796444"/>
              <a:gd name="connsiteY0" fmla="*/ 0 h 6891251"/>
              <a:gd name="connsiteX1" fmla="*/ 0 w 4796444"/>
              <a:gd name="connsiteY1" fmla="*/ 2169622 h 6891251"/>
              <a:gd name="connsiteX2" fmla="*/ 4796444 w 4796444"/>
              <a:gd name="connsiteY2" fmla="*/ 6891251 h 6891251"/>
              <a:gd name="connsiteX3" fmla="*/ 4796444 w 4796444"/>
              <a:gd name="connsiteY3" fmla="*/ 8313 h 6891251"/>
              <a:gd name="connsiteX4" fmla="*/ 1961804 w 4796444"/>
              <a:gd name="connsiteY4" fmla="*/ 0 h 689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444" h="6891251">
                <a:moveTo>
                  <a:pt x="1961804" y="0"/>
                </a:moveTo>
                <a:lnTo>
                  <a:pt x="0" y="2169622"/>
                </a:lnTo>
                <a:lnTo>
                  <a:pt x="4796444" y="6891251"/>
                </a:lnTo>
                <a:lnTo>
                  <a:pt x="4796444" y="8313"/>
                </a:lnTo>
                <a:lnTo>
                  <a:pt x="1961804" y="0"/>
                </a:lnTo>
                <a:close/>
              </a:path>
            </a:pathLst>
          </a:custGeom>
          <a:blipFill dpi="0" rotWithShape="0">
            <a:blip r:embed="rId3" cstate="screen">
              <a:extLst>
                <a:ext uri="{BEBA8EAE-BF5A-486C-A8C5-ECC9F3942E4B}">
                  <a14:imgProps xmlns:a14="http://schemas.microsoft.com/office/drawing/2010/main">
                    <a14:imgLayer r:embed="rId4">
                      <a14:imgEffect>
                        <a14:colorTemperature colorTemp="6085"/>
                      </a14:imgEffect>
                      <a14:imgEffect>
                        <a14:saturation sat="10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2FBE24-1A63-CB44-C736-17E202F26FFF}"/>
              </a:ext>
            </a:extLst>
          </p:cNvPr>
          <p:cNvSpPr/>
          <p:nvPr userDrawn="1"/>
        </p:nvSpPr>
        <p:spPr>
          <a:xfrm>
            <a:off x="7395556" y="-33251"/>
            <a:ext cx="4796444" cy="6891251"/>
          </a:xfrm>
          <a:custGeom>
            <a:avLst/>
            <a:gdLst>
              <a:gd name="connsiteX0" fmla="*/ 1961804 w 4796444"/>
              <a:gd name="connsiteY0" fmla="*/ 0 h 6891251"/>
              <a:gd name="connsiteX1" fmla="*/ 0 w 4796444"/>
              <a:gd name="connsiteY1" fmla="*/ 2169622 h 6891251"/>
              <a:gd name="connsiteX2" fmla="*/ 4796444 w 4796444"/>
              <a:gd name="connsiteY2" fmla="*/ 6891251 h 6891251"/>
              <a:gd name="connsiteX3" fmla="*/ 4796444 w 4796444"/>
              <a:gd name="connsiteY3" fmla="*/ 8313 h 6891251"/>
              <a:gd name="connsiteX4" fmla="*/ 1961804 w 4796444"/>
              <a:gd name="connsiteY4" fmla="*/ 0 h 689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444" h="6891251">
                <a:moveTo>
                  <a:pt x="1961804" y="0"/>
                </a:moveTo>
                <a:lnTo>
                  <a:pt x="0" y="2169622"/>
                </a:lnTo>
                <a:lnTo>
                  <a:pt x="4796444" y="6891251"/>
                </a:lnTo>
                <a:lnTo>
                  <a:pt x="4796444" y="8313"/>
                </a:lnTo>
                <a:lnTo>
                  <a:pt x="1961804" y="0"/>
                </a:lnTo>
                <a:close/>
              </a:path>
            </a:pathLst>
          </a:custGeom>
          <a:gradFill>
            <a:gsLst>
              <a:gs pos="12000">
                <a:schemeClr val="bg1">
                  <a:alpha val="93457"/>
                </a:schemeClr>
              </a:gs>
              <a:gs pos="44000">
                <a:schemeClr val="bg1">
                  <a:alpha val="32293"/>
                </a:schemeClr>
              </a:gs>
              <a:gs pos="55000">
                <a:schemeClr val="bg1">
                  <a:alpha val="0"/>
                </a:schemeClr>
              </a:gs>
            </a:gsLst>
            <a:lin ang="69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F903F3A3-D420-5A35-B677-8E3D34638387}"/>
              </a:ext>
            </a:extLst>
          </p:cNvPr>
          <p:cNvSpPr>
            <a:spLocks noChangeAspect="1"/>
          </p:cNvSpPr>
          <p:nvPr userDrawn="1"/>
        </p:nvSpPr>
        <p:spPr>
          <a:xfrm rot="10800000">
            <a:off x="4476103" y="-8314"/>
            <a:ext cx="4661220" cy="2526715"/>
          </a:xfrm>
          <a:prstGeom prst="triangle">
            <a:avLst/>
          </a:prstGeom>
          <a:solidFill>
            <a:srgbClr val="BA4D1E">
              <a:alpha val="747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10">
            <a:extLst>
              <a:ext uri="{FF2B5EF4-FFF2-40B4-BE49-F238E27FC236}">
                <a16:creationId xmlns:a16="http://schemas.microsoft.com/office/drawing/2014/main" id="{E93045ED-A1DB-4563-B5D7-BDF603576987}"/>
              </a:ext>
            </a:extLst>
          </p:cNvPr>
          <p:cNvSpPr>
            <a:spLocks noChangeAspect="1"/>
          </p:cNvSpPr>
          <p:nvPr userDrawn="1"/>
        </p:nvSpPr>
        <p:spPr>
          <a:xfrm>
            <a:off x="6880480" y="4308049"/>
            <a:ext cx="5056596" cy="2559377"/>
          </a:xfrm>
          <a:custGeom>
            <a:avLst/>
            <a:gdLst>
              <a:gd name="connsiteX0" fmla="*/ 0 w 5151118"/>
              <a:gd name="connsiteY0" fmla="*/ 2526715 h 2526715"/>
              <a:gd name="connsiteX1" fmla="*/ 2575559 w 5151118"/>
              <a:gd name="connsiteY1" fmla="*/ 0 h 2526715"/>
              <a:gd name="connsiteX2" fmla="*/ 5151118 w 5151118"/>
              <a:gd name="connsiteY2" fmla="*/ 2526715 h 2526715"/>
              <a:gd name="connsiteX3" fmla="*/ 0 w 5151118"/>
              <a:gd name="connsiteY3" fmla="*/ 2526715 h 2526715"/>
              <a:gd name="connsiteX0" fmla="*/ 0 w 5085130"/>
              <a:gd name="connsiteY0" fmla="*/ 2517288 h 2526715"/>
              <a:gd name="connsiteX1" fmla="*/ 2509571 w 5085130"/>
              <a:gd name="connsiteY1" fmla="*/ 0 h 2526715"/>
              <a:gd name="connsiteX2" fmla="*/ 5085130 w 5085130"/>
              <a:gd name="connsiteY2" fmla="*/ 2526715 h 2526715"/>
              <a:gd name="connsiteX3" fmla="*/ 0 w 5085130"/>
              <a:gd name="connsiteY3" fmla="*/ 2517288 h 2526715"/>
              <a:gd name="connsiteX0" fmla="*/ 0 w 5038598"/>
              <a:gd name="connsiteY0" fmla="*/ 2517288 h 2526715"/>
              <a:gd name="connsiteX1" fmla="*/ 2463039 w 5038598"/>
              <a:gd name="connsiteY1" fmla="*/ 0 h 2526715"/>
              <a:gd name="connsiteX2" fmla="*/ 5038598 w 5038598"/>
              <a:gd name="connsiteY2" fmla="*/ 2526715 h 2526715"/>
              <a:gd name="connsiteX3" fmla="*/ 0 w 5038598"/>
              <a:gd name="connsiteY3" fmla="*/ 2517288 h 2526715"/>
              <a:gd name="connsiteX0" fmla="*/ 0 w 4992066"/>
              <a:gd name="connsiteY0" fmla="*/ 2517288 h 2526715"/>
              <a:gd name="connsiteX1" fmla="*/ 2416507 w 4992066"/>
              <a:gd name="connsiteY1" fmla="*/ 0 h 2526715"/>
              <a:gd name="connsiteX2" fmla="*/ 4992066 w 4992066"/>
              <a:gd name="connsiteY2" fmla="*/ 2526715 h 2526715"/>
              <a:gd name="connsiteX3" fmla="*/ 0 w 4992066"/>
              <a:gd name="connsiteY3" fmla="*/ 2517288 h 2526715"/>
            </a:gdLst>
            <a:ahLst/>
            <a:cxnLst>
              <a:cxn ang="0">
                <a:pos x="connsiteX0" y="connsiteY0"/>
              </a:cxn>
              <a:cxn ang="0">
                <a:pos x="connsiteX1" y="connsiteY1"/>
              </a:cxn>
              <a:cxn ang="0">
                <a:pos x="connsiteX2" y="connsiteY2"/>
              </a:cxn>
              <a:cxn ang="0">
                <a:pos x="connsiteX3" y="connsiteY3"/>
              </a:cxn>
            </a:cxnLst>
            <a:rect l="l" t="t" r="r" b="b"/>
            <a:pathLst>
              <a:path w="4992066" h="2526715">
                <a:moveTo>
                  <a:pt x="0" y="2517288"/>
                </a:moveTo>
                <a:lnTo>
                  <a:pt x="2416507" y="0"/>
                </a:lnTo>
                <a:lnTo>
                  <a:pt x="4992066" y="2526715"/>
                </a:lnTo>
                <a:lnTo>
                  <a:pt x="0" y="2517288"/>
                </a:lnTo>
                <a:close/>
              </a:path>
            </a:pathLst>
          </a:custGeom>
          <a:solidFill>
            <a:srgbClr val="BA4D1E">
              <a:alpha val="747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5D4C0F-1AB0-42ED-C2C7-AD1A60E7C8CE}"/>
              </a:ext>
            </a:extLst>
          </p:cNvPr>
          <p:cNvSpPr>
            <a:spLocks noChangeAspect="1"/>
          </p:cNvSpPr>
          <p:nvPr userDrawn="1"/>
        </p:nvSpPr>
        <p:spPr>
          <a:xfrm rot="2655931">
            <a:off x="5999305" y="2883125"/>
            <a:ext cx="2666864" cy="2560611"/>
          </a:xfrm>
          <a:custGeom>
            <a:avLst/>
            <a:gdLst>
              <a:gd name="connsiteX0" fmla="*/ 0 w 2644179"/>
              <a:gd name="connsiteY0" fmla="*/ 0 h 2560320"/>
              <a:gd name="connsiteX1" fmla="*/ 2644179 w 2644179"/>
              <a:gd name="connsiteY1" fmla="*/ 0 h 2560320"/>
              <a:gd name="connsiteX2" fmla="*/ 2644179 w 2644179"/>
              <a:gd name="connsiteY2" fmla="*/ 2560320 h 2560320"/>
              <a:gd name="connsiteX3" fmla="*/ 0 w 2644179"/>
              <a:gd name="connsiteY3" fmla="*/ 2560320 h 2560320"/>
              <a:gd name="connsiteX4" fmla="*/ 0 w 2644179"/>
              <a:gd name="connsiteY4" fmla="*/ 0 h 2560320"/>
              <a:gd name="connsiteX0" fmla="*/ 0 w 2666864"/>
              <a:gd name="connsiteY0" fmla="*/ 0 h 2560611"/>
              <a:gd name="connsiteX1" fmla="*/ 2644179 w 2666864"/>
              <a:gd name="connsiteY1" fmla="*/ 0 h 2560611"/>
              <a:gd name="connsiteX2" fmla="*/ 2666864 w 2666864"/>
              <a:gd name="connsiteY2" fmla="*/ 2560611 h 2560611"/>
              <a:gd name="connsiteX3" fmla="*/ 0 w 2666864"/>
              <a:gd name="connsiteY3" fmla="*/ 2560320 h 2560611"/>
              <a:gd name="connsiteX4" fmla="*/ 0 w 2666864"/>
              <a:gd name="connsiteY4" fmla="*/ 0 h 2560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864" h="2560611">
                <a:moveTo>
                  <a:pt x="0" y="0"/>
                </a:moveTo>
                <a:lnTo>
                  <a:pt x="2644179" y="0"/>
                </a:lnTo>
                <a:lnTo>
                  <a:pt x="2666864" y="2560611"/>
                </a:lnTo>
                <a:lnTo>
                  <a:pt x="0" y="2560320"/>
                </a:lnTo>
                <a:lnTo>
                  <a:pt x="0" y="0"/>
                </a:lnTo>
                <a:close/>
              </a:path>
            </a:pathLst>
          </a:custGeom>
          <a:blipFill dpi="0" rotWithShape="0">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DE4A200-F6E0-3180-D457-D1B67D65772F}"/>
              </a:ext>
            </a:extLst>
          </p:cNvPr>
          <p:cNvSpPr txBox="1"/>
          <p:nvPr userDrawn="1"/>
        </p:nvSpPr>
        <p:spPr>
          <a:xfrm>
            <a:off x="273377" y="1404591"/>
            <a:ext cx="5024485" cy="1600438"/>
          </a:xfrm>
          <a:prstGeom prst="rect">
            <a:avLst/>
          </a:prstGeom>
          <a:noFill/>
        </p:spPr>
        <p:txBody>
          <a:bodyPr wrap="square" rtlCol="0">
            <a:spAutoFit/>
          </a:bodyPr>
          <a:lstStyle/>
          <a:p>
            <a:r>
              <a:rPr lang="en-US" sz="4900" b="1" spc="100">
                <a:solidFill>
                  <a:schemeClr val="bg1"/>
                </a:solidFill>
                <a:latin typeface="Open Sans" panose="020B0606030504020204" pitchFamily="34" charset="0"/>
                <a:ea typeface="Open Sans" panose="020B0606030504020204" pitchFamily="34" charset="0"/>
                <a:cs typeface="Open Sans" panose="020B0606030504020204" pitchFamily="34" charset="0"/>
              </a:rPr>
              <a:t>QUANTUM NEW MEXICO</a:t>
            </a:r>
          </a:p>
        </p:txBody>
      </p:sp>
      <p:sp>
        <p:nvSpPr>
          <p:cNvPr id="14" name="TextBox 13">
            <a:extLst>
              <a:ext uri="{FF2B5EF4-FFF2-40B4-BE49-F238E27FC236}">
                <a16:creationId xmlns:a16="http://schemas.microsoft.com/office/drawing/2014/main" id="{74482D9B-A37B-6D90-E4C8-6B550149CCC9}"/>
              </a:ext>
            </a:extLst>
          </p:cNvPr>
          <p:cNvSpPr txBox="1"/>
          <p:nvPr userDrawn="1"/>
        </p:nvSpPr>
        <p:spPr>
          <a:xfrm>
            <a:off x="293803" y="2928096"/>
            <a:ext cx="4758963" cy="369332"/>
          </a:xfrm>
          <a:prstGeom prst="rect">
            <a:avLst/>
          </a:prstGeom>
          <a:noFill/>
        </p:spPr>
        <p:txBody>
          <a:bodyPr wrap="square" rtlCol="0">
            <a:spAutoFit/>
          </a:bodyPr>
          <a:lstStyle/>
          <a:p>
            <a:r>
              <a:rPr lang="en-US" b="1" i="1" spc="200">
                <a:solidFill>
                  <a:srgbClr val="BA4D1E"/>
                </a:solidFill>
                <a:latin typeface="Open Sans" panose="020B0606030504020204" pitchFamily="34" charset="0"/>
                <a:ea typeface="Open Sans" panose="020B0606030504020204" pitchFamily="34" charset="0"/>
                <a:cs typeface="Open Sans" panose="020B0606030504020204" pitchFamily="34" charset="0"/>
              </a:rPr>
              <a:t>New Mexico is a quantum state</a:t>
            </a:r>
          </a:p>
        </p:txBody>
      </p:sp>
      <p:grpSp>
        <p:nvGrpSpPr>
          <p:cNvPr id="15" name="Group 14">
            <a:extLst>
              <a:ext uri="{FF2B5EF4-FFF2-40B4-BE49-F238E27FC236}">
                <a16:creationId xmlns:a16="http://schemas.microsoft.com/office/drawing/2014/main" id="{2D18120A-9D46-ACB4-0406-8D3245EADA4B}"/>
              </a:ext>
            </a:extLst>
          </p:cNvPr>
          <p:cNvGrpSpPr/>
          <p:nvPr userDrawn="1"/>
        </p:nvGrpSpPr>
        <p:grpSpPr>
          <a:xfrm>
            <a:off x="273378" y="6157515"/>
            <a:ext cx="2234154" cy="436591"/>
            <a:chOff x="188535" y="6047932"/>
            <a:chExt cx="2915238" cy="569686"/>
          </a:xfrm>
        </p:grpSpPr>
        <p:pic>
          <p:nvPicPr>
            <p:cNvPr id="16" name="Graphic 15">
              <a:extLst>
                <a:ext uri="{FF2B5EF4-FFF2-40B4-BE49-F238E27FC236}">
                  <a16:creationId xmlns:a16="http://schemas.microsoft.com/office/drawing/2014/main" id="{DFDE05C3-A487-590F-91C4-C12D0D9A373C}"/>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t="63642" b="15430"/>
            <a:stretch/>
          </p:blipFill>
          <p:spPr>
            <a:xfrm>
              <a:off x="979477" y="6173860"/>
              <a:ext cx="2124296" cy="274071"/>
            </a:xfrm>
            <a:prstGeom prst="rect">
              <a:avLst/>
            </a:prstGeom>
          </p:spPr>
        </p:pic>
        <p:pic>
          <p:nvPicPr>
            <p:cNvPr id="17" name="Graphic 16">
              <a:extLst>
                <a:ext uri="{FF2B5EF4-FFF2-40B4-BE49-F238E27FC236}">
                  <a16:creationId xmlns:a16="http://schemas.microsoft.com/office/drawing/2014/main" id="{452C6776-530C-1872-C6AC-128E966DC290}"/>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16886" r="24025" b="26457"/>
            <a:stretch/>
          </p:blipFill>
          <p:spPr>
            <a:xfrm>
              <a:off x="188535" y="6047932"/>
              <a:ext cx="763572" cy="569686"/>
            </a:xfrm>
            <a:prstGeom prst="rect">
              <a:avLst/>
            </a:prstGeom>
          </p:spPr>
        </p:pic>
      </p:grpSp>
      <p:sp>
        <p:nvSpPr>
          <p:cNvPr id="20" name="Text Placeholder 19">
            <a:extLst>
              <a:ext uri="{FF2B5EF4-FFF2-40B4-BE49-F238E27FC236}">
                <a16:creationId xmlns:a16="http://schemas.microsoft.com/office/drawing/2014/main" id="{EB728E02-4E40-55C0-F369-3623F54FAC29}"/>
              </a:ext>
            </a:extLst>
          </p:cNvPr>
          <p:cNvSpPr>
            <a:spLocks noGrp="1"/>
          </p:cNvSpPr>
          <p:nvPr>
            <p:ph type="body" sz="quarter" idx="13" hasCustomPrompt="1"/>
          </p:nvPr>
        </p:nvSpPr>
        <p:spPr>
          <a:xfrm>
            <a:off x="301020" y="3531245"/>
            <a:ext cx="4949710" cy="386499"/>
          </a:xfrm>
        </p:spPr>
        <p:txBody>
          <a:bodyPr>
            <a:noAutofit/>
          </a:bodyPr>
          <a:lstStyle>
            <a:lvl1pPr marL="0" indent="0">
              <a:buNone/>
              <a:defRPr sz="180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Topic of presentation</a:t>
            </a:r>
          </a:p>
        </p:txBody>
      </p:sp>
      <p:sp>
        <p:nvSpPr>
          <p:cNvPr id="21" name="Text Placeholder 19">
            <a:extLst>
              <a:ext uri="{FF2B5EF4-FFF2-40B4-BE49-F238E27FC236}">
                <a16:creationId xmlns:a16="http://schemas.microsoft.com/office/drawing/2014/main" id="{50830416-298F-ABEF-7C5B-9E0C5FF3AEE7}"/>
              </a:ext>
            </a:extLst>
          </p:cNvPr>
          <p:cNvSpPr>
            <a:spLocks noGrp="1"/>
          </p:cNvSpPr>
          <p:nvPr>
            <p:ph type="body" sz="quarter" idx="14" hasCustomPrompt="1"/>
          </p:nvPr>
        </p:nvSpPr>
        <p:spPr>
          <a:xfrm>
            <a:off x="1461155" y="4187069"/>
            <a:ext cx="3789575" cy="252953"/>
          </a:xfrm>
        </p:spPr>
        <p:txBody>
          <a:bodyPr>
            <a:noAutofit/>
          </a:bodyPr>
          <a:lstStyle>
            <a:lvl1pPr marL="0" indent="0">
              <a:buNone/>
              <a:defRPr sz="1100" b="0" i="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Name(s)</a:t>
            </a:r>
          </a:p>
        </p:txBody>
      </p:sp>
      <p:sp>
        <p:nvSpPr>
          <p:cNvPr id="22" name="TextBox 21">
            <a:extLst>
              <a:ext uri="{FF2B5EF4-FFF2-40B4-BE49-F238E27FC236}">
                <a16:creationId xmlns:a16="http://schemas.microsoft.com/office/drawing/2014/main" id="{48F7B950-B6AC-6E46-CF39-B65852A3B3BB}"/>
              </a:ext>
            </a:extLst>
          </p:cNvPr>
          <p:cNvSpPr txBox="1"/>
          <p:nvPr userDrawn="1"/>
        </p:nvSpPr>
        <p:spPr>
          <a:xfrm>
            <a:off x="301657" y="4147791"/>
            <a:ext cx="1310327" cy="276999"/>
          </a:xfrm>
          <a:prstGeom prst="rect">
            <a:avLst/>
          </a:prstGeom>
          <a:noFill/>
        </p:spPr>
        <p:txBody>
          <a:bodyPr wrap="square" rtlCol="0">
            <a:spAutoFit/>
          </a:bodyPr>
          <a:lstStyle/>
          <a:p>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Presented By:</a:t>
            </a:r>
          </a:p>
        </p:txBody>
      </p:sp>
      <p:sp>
        <p:nvSpPr>
          <p:cNvPr id="23" name="Rounded Rectangle 22">
            <a:extLst>
              <a:ext uri="{FF2B5EF4-FFF2-40B4-BE49-F238E27FC236}">
                <a16:creationId xmlns:a16="http://schemas.microsoft.com/office/drawing/2014/main" id="{9FA0B446-F7F0-12E9-5F0F-BD913AC2B322}"/>
              </a:ext>
            </a:extLst>
          </p:cNvPr>
          <p:cNvSpPr/>
          <p:nvPr userDrawn="1"/>
        </p:nvSpPr>
        <p:spPr>
          <a:xfrm>
            <a:off x="348791" y="4713400"/>
            <a:ext cx="1932495" cy="367645"/>
          </a:xfrm>
          <a:prstGeom prst="roundRect">
            <a:avLst>
              <a:gd name="adj" fmla="val 50000"/>
            </a:avLst>
          </a:prstGeom>
          <a:solidFill>
            <a:srgbClr val="167C7C">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4">
            <a:extLst>
              <a:ext uri="{FF2B5EF4-FFF2-40B4-BE49-F238E27FC236}">
                <a16:creationId xmlns:a16="http://schemas.microsoft.com/office/drawing/2014/main" id="{54F10F58-615B-121F-AA1A-5896769B9C3E}"/>
              </a:ext>
            </a:extLst>
          </p:cNvPr>
          <p:cNvSpPr>
            <a:spLocks noGrp="1"/>
          </p:cNvSpPr>
          <p:nvPr>
            <p:ph type="body" sz="quarter" idx="15" hasCustomPrompt="1"/>
          </p:nvPr>
        </p:nvSpPr>
        <p:spPr>
          <a:xfrm>
            <a:off x="329938" y="4779387"/>
            <a:ext cx="1960775" cy="292231"/>
          </a:xfrm>
        </p:spPr>
        <p:txBody>
          <a:bodyPr>
            <a:noAutofit/>
          </a:bodyPr>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May 2022</a:t>
            </a:r>
          </a:p>
        </p:txBody>
      </p:sp>
      <p:sp>
        <p:nvSpPr>
          <p:cNvPr id="26" name="Triangle 25">
            <a:extLst>
              <a:ext uri="{FF2B5EF4-FFF2-40B4-BE49-F238E27FC236}">
                <a16:creationId xmlns:a16="http://schemas.microsoft.com/office/drawing/2014/main" id="{4DAF685F-974F-D170-DEAB-FA9F972330F6}"/>
              </a:ext>
            </a:extLst>
          </p:cNvPr>
          <p:cNvSpPr>
            <a:spLocks noChangeAspect="1"/>
          </p:cNvSpPr>
          <p:nvPr userDrawn="1"/>
        </p:nvSpPr>
        <p:spPr>
          <a:xfrm rot="10800000">
            <a:off x="4232576" y="-20260"/>
            <a:ext cx="4661220" cy="2526715"/>
          </a:xfrm>
          <a:prstGeom prst="triangle">
            <a:avLst/>
          </a:prstGeom>
          <a:noFill/>
          <a:ln w="28575">
            <a:solidFill>
              <a:srgbClr val="AF4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10">
            <a:extLst>
              <a:ext uri="{FF2B5EF4-FFF2-40B4-BE49-F238E27FC236}">
                <a16:creationId xmlns:a16="http://schemas.microsoft.com/office/drawing/2014/main" id="{FA570F93-9163-84DB-36BE-640049B054C1}"/>
              </a:ext>
            </a:extLst>
          </p:cNvPr>
          <p:cNvSpPr>
            <a:spLocks noChangeAspect="1"/>
          </p:cNvSpPr>
          <p:nvPr userDrawn="1"/>
        </p:nvSpPr>
        <p:spPr>
          <a:xfrm>
            <a:off x="7146003" y="4944821"/>
            <a:ext cx="3798518" cy="1922606"/>
          </a:xfrm>
          <a:custGeom>
            <a:avLst/>
            <a:gdLst>
              <a:gd name="connsiteX0" fmla="*/ 0 w 5151118"/>
              <a:gd name="connsiteY0" fmla="*/ 2526715 h 2526715"/>
              <a:gd name="connsiteX1" fmla="*/ 2575559 w 5151118"/>
              <a:gd name="connsiteY1" fmla="*/ 0 h 2526715"/>
              <a:gd name="connsiteX2" fmla="*/ 5151118 w 5151118"/>
              <a:gd name="connsiteY2" fmla="*/ 2526715 h 2526715"/>
              <a:gd name="connsiteX3" fmla="*/ 0 w 5151118"/>
              <a:gd name="connsiteY3" fmla="*/ 2526715 h 2526715"/>
              <a:gd name="connsiteX0" fmla="*/ 0 w 5085130"/>
              <a:gd name="connsiteY0" fmla="*/ 2517288 h 2526715"/>
              <a:gd name="connsiteX1" fmla="*/ 2509571 w 5085130"/>
              <a:gd name="connsiteY1" fmla="*/ 0 h 2526715"/>
              <a:gd name="connsiteX2" fmla="*/ 5085130 w 5085130"/>
              <a:gd name="connsiteY2" fmla="*/ 2526715 h 2526715"/>
              <a:gd name="connsiteX3" fmla="*/ 0 w 5085130"/>
              <a:gd name="connsiteY3" fmla="*/ 2517288 h 2526715"/>
              <a:gd name="connsiteX0" fmla="*/ 0 w 5038598"/>
              <a:gd name="connsiteY0" fmla="*/ 2517288 h 2526715"/>
              <a:gd name="connsiteX1" fmla="*/ 2463039 w 5038598"/>
              <a:gd name="connsiteY1" fmla="*/ 0 h 2526715"/>
              <a:gd name="connsiteX2" fmla="*/ 5038598 w 5038598"/>
              <a:gd name="connsiteY2" fmla="*/ 2526715 h 2526715"/>
              <a:gd name="connsiteX3" fmla="*/ 0 w 5038598"/>
              <a:gd name="connsiteY3" fmla="*/ 2517288 h 2526715"/>
              <a:gd name="connsiteX0" fmla="*/ 0 w 4992066"/>
              <a:gd name="connsiteY0" fmla="*/ 2517288 h 2526715"/>
              <a:gd name="connsiteX1" fmla="*/ 2416507 w 4992066"/>
              <a:gd name="connsiteY1" fmla="*/ 0 h 2526715"/>
              <a:gd name="connsiteX2" fmla="*/ 4992066 w 4992066"/>
              <a:gd name="connsiteY2" fmla="*/ 2526715 h 2526715"/>
              <a:gd name="connsiteX3" fmla="*/ 0 w 4992066"/>
              <a:gd name="connsiteY3" fmla="*/ 2517288 h 2526715"/>
            </a:gdLst>
            <a:ahLst/>
            <a:cxnLst>
              <a:cxn ang="0">
                <a:pos x="connsiteX0" y="connsiteY0"/>
              </a:cxn>
              <a:cxn ang="0">
                <a:pos x="connsiteX1" y="connsiteY1"/>
              </a:cxn>
              <a:cxn ang="0">
                <a:pos x="connsiteX2" y="connsiteY2"/>
              </a:cxn>
              <a:cxn ang="0">
                <a:pos x="connsiteX3" y="connsiteY3"/>
              </a:cxn>
            </a:cxnLst>
            <a:rect l="l" t="t" r="r" b="b"/>
            <a:pathLst>
              <a:path w="4992066" h="2526715">
                <a:moveTo>
                  <a:pt x="0" y="2517288"/>
                </a:moveTo>
                <a:lnTo>
                  <a:pt x="2416507" y="0"/>
                </a:lnTo>
                <a:lnTo>
                  <a:pt x="4992066" y="2526715"/>
                </a:lnTo>
                <a:lnTo>
                  <a:pt x="0" y="2517288"/>
                </a:lnTo>
                <a:close/>
              </a:path>
            </a:pathLst>
          </a:custGeom>
          <a:noFill/>
          <a:ln w="28575">
            <a:solidFill>
              <a:srgbClr val="AF4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BB3F060E-9C44-5070-AA29-1045E6BDFC14}"/>
              </a:ext>
            </a:extLst>
          </p:cNvPr>
          <p:cNvPicPr>
            <a:picLocks noChangeAspect="1"/>
          </p:cNvPicPr>
          <p:nvPr userDrawn="1"/>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14904" r="23659" b="30641"/>
          <a:stretch/>
        </p:blipFill>
        <p:spPr>
          <a:xfrm>
            <a:off x="10452085" y="305144"/>
            <a:ext cx="1442299" cy="926868"/>
          </a:xfrm>
          <a:prstGeom prst="rect">
            <a:avLst/>
          </a:prstGeom>
        </p:spPr>
      </p:pic>
    </p:spTree>
    <p:extLst>
      <p:ext uri="{BB962C8B-B14F-4D97-AF65-F5344CB8AC3E}">
        <p14:creationId xmlns:p14="http://schemas.microsoft.com/office/powerpoint/2010/main" val="27085240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SECTIONS">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7DAE5EFD-DE21-589D-6CFB-693495F26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
          <a:stretch/>
        </p:blipFill>
        <p:spPr>
          <a:xfrm>
            <a:off x="880" y="1608462"/>
            <a:ext cx="12190240" cy="5249537"/>
          </a:xfrm>
          <a:prstGeom prst="rect">
            <a:avLst/>
          </a:prstGeom>
        </p:spPr>
      </p:pic>
      <p:sp>
        <p:nvSpPr>
          <p:cNvPr id="41" name="Rectangle 40">
            <a:extLst>
              <a:ext uri="{FF2B5EF4-FFF2-40B4-BE49-F238E27FC236}">
                <a16:creationId xmlns:a16="http://schemas.microsoft.com/office/drawing/2014/main" id="{0086A42B-B60E-5E4E-6696-569BD8E7EDBF}"/>
              </a:ext>
            </a:extLst>
          </p:cNvPr>
          <p:cNvSpPr/>
          <p:nvPr userDrawn="1"/>
        </p:nvSpPr>
        <p:spPr>
          <a:xfrm>
            <a:off x="0" y="1608462"/>
            <a:ext cx="12191999" cy="5249537"/>
          </a:xfrm>
          <a:prstGeom prst="rect">
            <a:avLst/>
          </a:prstGeom>
          <a:solidFill>
            <a:srgbClr val="00000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3" name="Rectangle 42">
            <a:extLst>
              <a:ext uri="{FF2B5EF4-FFF2-40B4-BE49-F238E27FC236}">
                <a16:creationId xmlns:a16="http://schemas.microsoft.com/office/drawing/2014/main" id="{F3EBB5DD-3BCF-2C0C-4541-F19077C980C7}"/>
              </a:ext>
            </a:extLst>
          </p:cNvPr>
          <p:cNvSpPr/>
          <p:nvPr userDrawn="1"/>
        </p:nvSpPr>
        <p:spPr>
          <a:xfrm>
            <a:off x="804231" y="2906976"/>
            <a:ext cx="3371161" cy="355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0FC0607-E868-0DC4-EFE0-D9B33E2B0D91}"/>
              </a:ext>
            </a:extLst>
          </p:cNvPr>
          <p:cNvSpPr/>
          <p:nvPr userDrawn="1"/>
        </p:nvSpPr>
        <p:spPr>
          <a:xfrm>
            <a:off x="4437962" y="2905140"/>
            <a:ext cx="3371161" cy="355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2ED33CC-3D57-63D2-B912-AFD0550BA50D}"/>
              </a:ext>
            </a:extLst>
          </p:cNvPr>
          <p:cNvSpPr/>
          <p:nvPr userDrawn="1"/>
        </p:nvSpPr>
        <p:spPr>
          <a:xfrm>
            <a:off x="8071693" y="2892287"/>
            <a:ext cx="3371161" cy="355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999241" y="911768"/>
            <a:ext cx="10105534" cy="586982"/>
          </a:xfrm>
        </p:spPr>
        <p:txBody>
          <a:bodyPr>
            <a:normAutofit/>
          </a:bodyPr>
          <a:lstStyle>
            <a:lvl1pPr algn="ct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881349" y="2936135"/>
            <a:ext cx="3216925" cy="524526"/>
          </a:xfrm>
        </p:spPr>
        <p:txBody>
          <a:bodyPr>
            <a:normAutofit/>
          </a:bodyPr>
          <a:lstStyle>
            <a:lvl1pPr marL="0" indent="0" algn="ctr">
              <a:buFont typeface="Wingdings" pitchFamily="2" charset="2"/>
              <a:buNone/>
              <a:defRPr sz="1800" b="1">
                <a:latin typeface="Open Sans" panose="020B0606030504020204" pitchFamily="34" charset="0"/>
                <a:ea typeface="Open Sans" panose="020B0606030504020204" pitchFamily="34" charset="0"/>
                <a:cs typeface="Open Sans" panose="020B0606030504020204" pitchFamily="34" charset="0"/>
              </a:defRPr>
            </a:lvl1pPr>
            <a:lvl2pPr marL="685800" indent="-228600">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marL="1143000" indent="-228600">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3pPr>
            <a:lvl4pPr marL="16002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4pPr>
            <a:lvl5pPr marL="20574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pic>
        <p:nvPicPr>
          <p:cNvPr id="15" name="Graphic 14">
            <a:extLst>
              <a:ext uri="{FF2B5EF4-FFF2-40B4-BE49-F238E27FC236}">
                <a16:creationId xmlns:a16="http://schemas.microsoft.com/office/drawing/2014/main" id="{12A3A348-9F1E-9AF7-A1DA-25145522AB8D}"/>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4904" r="23659" b="30641"/>
          <a:stretch/>
        </p:blipFill>
        <p:spPr>
          <a:xfrm>
            <a:off x="5601182" y="335841"/>
            <a:ext cx="790187" cy="507800"/>
          </a:xfrm>
          <a:prstGeom prst="rect">
            <a:avLst/>
          </a:prstGeom>
        </p:spPr>
      </p:pic>
      <p:sp>
        <p:nvSpPr>
          <p:cNvPr id="17" name="Content Placeholder 3">
            <a:extLst>
              <a:ext uri="{FF2B5EF4-FFF2-40B4-BE49-F238E27FC236}">
                <a16:creationId xmlns:a16="http://schemas.microsoft.com/office/drawing/2014/main" id="{2FD6F289-72EC-F88B-05AA-28457E135FB0}"/>
              </a:ext>
            </a:extLst>
          </p:cNvPr>
          <p:cNvSpPr>
            <a:spLocks noGrp="1"/>
          </p:cNvSpPr>
          <p:nvPr>
            <p:ph sz="half" idx="13"/>
          </p:nvPr>
        </p:nvSpPr>
        <p:spPr>
          <a:xfrm>
            <a:off x="4527932" y="2947133"/>
            <a:ext cx="3206915" cy="524526"/>
          </a:xfrm>
        </p:spPr>
        <p:txBody>
          <a:bodyPr>
            <a:normAutofit/>
          </a:bodyPr>
          <a:lstStyle>
            <a:lvl1pPr marL="0" indent="0" algn="ctr">
              <a:buFont typeface="Wingdings" pitchFamily="2" charset="2"/>
              <a:buNone/>
              <a:defRPr sz="1800" b="1">
                <a:latin typeface="Open Sans" panose="020B0606030504020204" pitchFamily="34" charset="0"/>
                <a:ea typeface="Open Sans" panose="020B0606030504020204" pitchFamily="34" charset="0"/>
                <a:cs typeface="Open Sans" panose="020B0606030504020204" pitchFamily="34" charset="0"/>
              </a:defRPr>
            </a:lvl1pPr>
            <a:lvl2pPr marL="685800" indent="-228600">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marL="1143000" indent="-228600">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3pPr>
            <a:lvl4pPr marL="16002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4pPr>
            <a:lvl5pPr marL="20574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a:t>
            </a:r>
          </a:p>
        </p:txBody>
      </p:sp>
      <p:sp>
        <p:nvSpPr>
          <p:cNvPr id="18" name="Content Placeholder 3">
            <a:extLst>
              <a:ext uri="{FF2B5EF4-FFF2-40B4-BE49-F238E27FC236}">
                <a16:creationId xmlns:a16="http://schemas.microsoft.com/office/drawing/2014/main" id="{EB574E3A-D950-68A4-1F2D-E3CBF554B4B2}"/>
              </a:ext>
            </a:extLst>
          </p:cNvPr>
          <p:cNvSpPr>
            <a:spLocks noGrp="1"/>
          </p:cNvSpPr>
          <p:nvPr>
            <p:ph sz="half" idx="14"/>
          </p:nvPr>
        </p:nvSpPr>
        <p:spPr>
          <a:xfrm>
            <a:off x="8148380" y="2956560"/>
            <a:ext cx="3210011" cy="524526"/>
          </a:xfrm>
        </p:spPr>
        <p:txBody>
          <a:bodyPr>
            <a:normAutofit/>
          </a:bodyPr>
          <a:lstStyle>
            <a:lvl1pPr marL="0" indent="0" algn="ctr">
              <a:buFont typeface="Wingdings" pitchFamily="2" charset="2"/>
              <a:buNone/>
              <a:defRPr sz="1800" b="1">
                <a:latin typeface="Open Sans" panose="020B0606030504020204" pitchFamily="34" charset="0"/>
                <a:ea typeface="Open Sans" panose="020B0606030504020204" pitchFamily="34" charset="0"/>
                <a:cs typeface="Open Sans" panose="020B0606030504020204" pitchFamily="34" charset="0"/>
              </a:defRPr>
            </a:lvl1pPr>
            <a:lvl2pPr marL="685800" indent="-228600">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marL="1143000" indent="-228600">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3pPr>
            <a:lvl4pPr marL="16002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4pPr>
            <a:lvl5pPr marL="20574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a:t>
            </a:r>
          </a:p>
        </p:txBody>
      </p:sp>
      <p:sp>
        <p:nvSpPr>
          <p:cNvPr id="32" name="Text Placeholder 31">
            <a:extLst>
              <a:ext uri="{FF2B5EF4-FFF2-40B4-BE49-F238E27FC236}">
                <a16:creationId xmlns:a16="http://schemas.microsoft.com/office/drawing/2014/main" id="{96790374-9FAD-5801-C08A-BDF9483A6FC2}"/>
              </a:ext>
            </a:extLst>
          </p:cNvPr>
          <p:cNvSpPr>
            <a:spLocks noGrp="1"/>
          </p:cNvSpPr>
          <p:nvPr>
            <p:ph type="body" sz="quarter" idx="18"/>
          </p:nvPr>
        </p:nvSpPr>
        <p:spPr>
          <a:xfrm>
            <a:off x="882113" y="3480545"/>
            <a:ext cx="3205163" cy="2855990"/>
          </a:xfrm>
        </p:spPr>
        <p:txBody>
          <a:bodyPr>
            <a:normAutofit/>
          </a:bodyPr>
          <a:lstStyle>
            <a:lvl1pPr marL="0" indent="0" algn="ctr">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Click to edit Master text styles</a:t>
            </a:r>
          </a:p>
        </p:txBody>
      </p:sp>
      <p:sp>
        <p:nvSpPr>
          <p:cNvPr id="33" name="Text Placeholder 31">
            <a:extLst>
              <a:ext uri="{FF2B5EF4-FFF2-40B4-BE49-F238E27FC236}">
                <a16:creationId xmlns:a16="http://schemas.microsoft.com/office/drawing/2014/main" id="{A4C7DE7D-4E87-E097-2F81-6C563396864A}"/>
              </a:ext>
            </a:extLst>
          </p:cNvPr>
          <p:cNvSpPr>
            <a:spLocks noGrp="1"/>
          </p:cNvSpPr>
          <p:nvPr>
            <p:ph type="body" sz="quarter" idx="19"/>
          </p:nvPr>
        </p:nvSpPr>
        <p:spPr>
          <a:xfrm>
            <a:off x="4537879" y="3489726"/>
            <a:ext cx="3205163" cy="2855990"/>
          </a:xfrm>
        </p:spPr>
        <p:txBody>
          <a:bodyPr>
            <a:normAutofit/>
          </a:bodyPr>
          <a:lstStyle>
            <a:lvl1pPr marL="0" indent="0" algn="ctr">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Click to edit Master text styles</a:t>
            </a:r>
          </a:p>
        </p:txBody>
      </p:sp>
      <p:sp>
        <p:nvSpPr>
          <p:cNvPr id="34" name="Text Placeholder 31">
            <a:extLst>
              <a:ext uri="{FF2B5EF4-FFF2-40B4-BE49-F238E27FC236}">
                <a16:creationId xmlns:a16="http://schemas.microsoft.com/office/drawing/2014/main" id="{50C6C6F1-0032-DFF8-61A2-DDD53DD8820E}"/>
              </a:ext>
            </a:extLst>
          </p:cNvPr>
          <p:cNvSpPr>
            <a:spLocks noGrp="1"/>
          </p:cNvSpPr>
          <p:nvPr>
            <p:ph type="body" sz="quarter" idx="20"/>
          </p:nvPr>
        </p:nvSpPr>
        <p:spPr>
          <a:xfrm>
            <a:off x="8151414" y="3489726"/>
            <a:ext cx="3205163" cy="2855990"/>
          </a:xfrm>
        </p:spPr>
        <p:txBody>
          <a:bodyPr>
            <a:normAutofit/>
          </a:bodyPr>
          <a:lstStyle>
            <a:lvl1pPr marL="0" indent="0" algn="ctr">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Click to edit Master text styles</a:t>
            </a:r>
          </a:p>
        </p:txBody>
      </p:sp>
      <p:sp>
        <p:nvSpPr>
          <p:cNvPr id="3" name="Rectangle 2">
            <a:extLst>
              <a:ext uri="{FF2B5EF4-FFF2-40B4-BE49-F238E27FC236}">
                <a16:creationId xmlns:a16="http://schemas.microsoft.com/office/drawing/2014/main" id="{924FABC0-ECB4-E0C3-DD6B-122C90C21A01}"/>
              </a:ext>
            </a:extLst>
          </p:cNvPr>
          <p:cNvSpPr/>
          <p:nvPr userDrawn="1"/>
        </p:nvSpPr>
        <p:spPr>
          <a:xfrm>
            <a:off x="805070" y="1878495"/>
            <a:ext cx="3374136" cy="1003852"/>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D911DE-FAD8-DB8D-F9FF-2CB04868D964}"/>
              </a:ext>
            </a:extLst>
          </p:cNvPr>
          <p:cNvSpPr/>
          <p:nvPr userDrawn="1"/>
        </p:nvSpPr>
        <p:spPr>
          <a:xfrm>
            <a:off x="4441292" y="1881808"/>
            <a:ext cx="3374136" cy="1003852"/>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1A1E47-A1D9-8ACC-8A86-10447E076120}"/>
              </a:ext>
            </a:extLst>
          </p:cNvPr>
          <p:cNvSpPr/>
          <p:nvPr userDrawn="1"/>
        </p:nvSpPr>
        <p:spPr>
          <a:xfrm>
            <a:off x="8068761" y="1871869"/>
            <a:ext cx="3374136" cy="1003852"/>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83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3 SECTIONS">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7DAE5EFD-DE21-589D-6CFB-693495F26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75"/>
          <a:stretch/>
        </p:blipFill>
        <p:spPr>
          <a:xfrm>
            <a:off x="0" y="1069146"/>
            <a:ext cx="12224825" cy="5802922"/>
          </a:xfrm>
          <a:prstGeom prst="rect">
            <a:avLst/>
          </a:prstGeom>
        </p:spPr>
      </p:pic>
      <p:sp>
        <p:nvSpPr>
          <p:cNvPr id="41" name="Rectangle 40">
            <a:extLst>
              <a:ext uri="{FF2B5EF4-FFF2-40B4-BE49-F238E27FC236}">
                <a16:creationId xmlns:a16="http://schemas.microsoft.com/office/drawing/2014/main" id="{0086A42B-B60E-5E4E-6696-569BD8E7EDBF}"/>
              </a:ext>
            </a:extLst>
          </p:cNvPr>
          <p:cNvSpPr/>
          <p:nvPr userDrawn="1"/>
        </p:nvSpPr>
        <p:spPr>
          <a:xfrm>
            <a:off x="0" y="1069144"/>
            <a:ext cx="12191999" cy="5816991"/>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sp>
        <p:nvSpPr>
          <p:cNvPr id="9" name="Text Placeholder 8">
            <a:extLst>
              <a:ext uri="{FF2B5EF4-FFF2-40B4-BE49-F238E27FC236}">
                <a16:creationId xmlns:a16="http://schemas.microsoft.com/office/drawing/2014/main" id="{8A25C6E7-38C7-013B-2DA0-3A93903E4A3C}"/>
              </a:ext>
            </a:extLst>
          </p:cNvPr>
          <p:cNvSpPr>
            <a:spLocks noGrp="1"/>
          </p:cNvSpPr>
          <p:nvPr>
            <p:ph type="body" sz="quarter" idx="13"/>
          </p:nvPr>
        </p:nvSpPr>
        <p:spPr>
          <a:xfrm>
            <a:off x="246963" y="358089"/>
            <a:ext cx="11659091" cy="617538"/>
          </a:xfrm>
        </p:spPr>
        <p:txBody>
          <a:bodyPr>
            <a:noAutofit/>
          </a:bodyPr>
          <a:lstStyle>
            <a:lvl1pPr marL="0" indent="0">
              <a:buNone/>
              <a:defRPr lang="en-US" sz="3600" b="1" kern="1200" dirty="0" smtClean="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lang="en-US" sz="3600" b="1" kern="1200" dirty="0" smtClean="0">
                <a:solidFill>
                  <a:srgbClr val="AF481D"/>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lang="en-US" sz="3600" b="1" kern="1200" dirty="0" smtClean="0">
                <a:solidFill>
                  <a:srgbClr val="AF481D"/>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lang="en-US" sz="3600" b="1" kern="1200" dirty="0" smtClean="0">
                <a:solidFill>
                  <a:srgbClr val="AF481D"/>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a:t>
            </a:r>
          </a:p>
        </p:txBody>
      </p:sp>
    </p:spTree>
    <p:extLst>
      <p:ext uri="{BB962C8B-B14F-4D97-AF65-F5344CB8AC3E}">
        <p14:creationId xmlns:p14="http://schemas.microsoft.com/office/powerpoint/2010/main" val="38554035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BLACK SIDEBA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2" cstate="screen">
            <a:extLst>
              <a:ext uri="{28A0092B-C50C-407E-A947-70E740481C1C}">
                <a14:useLocalDpi xmlns:a14="http://schemas.microsoft.com/office/drawing/2010/main"/>
              </a:ext>
            </a:extLst>
          </a:blip>
          <a:srcRect l="-341"/>
          <a:stretch/>
        </p:blipFill>
        <p:spPr>
          <a:xfrm>
            <a:off x="-14287"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0" y="0"/>
            <a:ext cx="4147794" cy="6858000"/>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99CA87DE-CFFA-E6A1-42E2-E54D6C27A7D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116969" y="521903"/>
            <a:ext cx="1924411" cy="108313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4430599" y="365126"/>
            <a:ext cx="7456601"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4436296" y="1263256"/>
            <a:ext cx="7461178" cy="5147817"/>
          </a:xfrm>
        </p:spPr>
        <p:txBody>
          <a:bodyPr>
            <a:normAutofit/>
          </a:bodyPr>
          <a:lstStyle>
            <a:lvl1pPr marL="342900" indent="-342900" algn="l">
              <a:lnSpc>
                <a:spcPct val="100000"/>
              </a:lnSpc>
              <a:spcBef>
                <a:spcPts val="1600"/>
              </a:spcBef>
              <a:buClr>
                <a:srgbClr val="167C7C"/>
              </a:buClr>
              <a:buFont typeface="Wingdings" pitchFamily="2" charset="2"/>
              <a:buChar char="§"/>
              <a:defRPr lang="en-US"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flipH="1">
            <a:off x="397564" y="1828164"/>
            <a:ext cx="3309732" cy="4284960"/>
          </a:xfrm>
        </p:spPr>
        <p:txBody>
          <a:bodyPr>
            <a:noAutofit/>
          </a:bodyPr>
          <a:lstStyle>
            <a:lvl1pPr marL="0" indent="0" algn="ctr">
              <a:lnSpc>
                <a:spcPts val="3080"/>
              </a:lnSpc>
              <a:spcBef>
                <a:spcPts val="600"/>
              </a:spcBef>
              <a:buFont typeface="Arial" panose="020B0604020202020204" pitchFamily="34" charset="0"/>
              <a:buNone/>
              <a:defRPr lang="en-US" sz="24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sp>
        <p:nvSpPr>
          <p:cNvPr id="16" name="Rounded Rectangle 15">
            <a:extLst>
              <a:ext uri="{FF2B5EF4-FFF2-40B4-BE49-F238E27FC236}">
                <a16:creationId xmlns:a16="http://schemas.microsoft.com/office/drawing/2014/main" id="{30DC3C83-B5F9-3F36-6450-3B57A82A6B19}"/>
              </a:ext>
            </a:extLst>
          </p:cNvPr>
          <p:cNvSpPr/>
          <p:nvPr userDrawn="1"/>
        </p:nvSpPr>
        <p:spPr>
          <a:xfrm>
            <a:off x="1044557" y="6183630"/>
            <a:ext cx="2026764" cy="170038"/>
          </a:xfrm>
          <a:prstGeom prst="roundRect">
            <a:avLst>
              <a:gd name="adj" fmla="val 50000"/>
            </a:avLst>
          </a:prstGeom>
          <a:solidFill>
            <a:srgbClr val="16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130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BLACK SIDEBA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2" cstate="screen">
            <a:extLst>
              <a:ext uri="{28A0092B-C50C-407E-A947-70E740481C1C}">
                <a14:useLocalDpi xmlns:a14="http://schemas.microsoft.com/office/drawing/2010/main"/>
              </a:ext>
            </a:extLst>
          </a:blip>
          <a:srcRect l="-341"/>
          <a:stretch/>
        </p:blipFill>
        <p:spPr>
          <a:xfrm>
            <a:off x="-14287"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0" y="0"/>
            <a:ext cx="4147794" cy="6858000"/>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99CA87DE-CFFA-E6A1-42E2-E54D6C27A7D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116969" y="521903"/>
            <a:ext cx="1924411" cy="108313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4430599" y="365126"/>
            <a:ext cx="7456601" cy="586982"/>
          </a:xfrm>
        </p:spPr>
        <p:txBody>
          <a:bodyPr>
            <a:normAutofit/>
          </a:bodyPr>
          <a:lstStyle>
            <a:lvl1pPr>
              <a:defRPr sz="3600" b="1">
                <a:solidFill>
                  <a:schemeClr val="bg2">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4436296" y="1263256"/>
            <a:ext cx="7461178" cy="5147817"/>
          </a:xfrm>
        </p:spPr>
        <p:txBody>
          <a:bodyPr>
            <a:normAutofit/>
          </a:bodyPr>
          <a:lstStyle>
            <a:lvl1pPr marL="342900" indent="-342900" algn="l">
              <a:lnSpc>
                <a:spcPct val="100000"/>
              </a:lnSpc>
              <a:spcBef>
                <a:spcPts val="1600"/>
              </a:spcBef>
              <a:buClr>
                <a:srgbClr val="167C7C"/>
              </a:buClr>
              <a:buFont typeface="Wingdings" pitchFamily="2" charset="2"/>
              <a:buChar char="§"/>
              <a:defRPr lang="en-US"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flipH="1">
            <a:off x="397564" y="1828164"/>
            <a:ext cx="3309732" cy="4284960"/>
          </a:xfrm>
        </p:spPr>
        <p:txBody>
          <a:bodyPr>
            <a:noAutofit/>
          </a:bodyPr>
          <a:lstStyle>
            <a:lvl1pPr marL="0" indent="0" algn="ctr">
              <a:lnSpc>
                <a:spcPts val="3080"/>
              </a:lnSpc>
              <a:spcBef>
                <a:spcPts val="600"/>
              </a:spcBef>
              <a:buFont typeface="Arial" panose="020B0604020202020204" pitchFamily="34" charset="0"/>
              <a:buNone/>
              <a:defRPr lang="en-US" sz="24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sp>
        <p:nvSpPr>
          <p:cNvPr id="16" name="Rounded Rectangle 15">
            <a:extLst>
              <a:ext uri="{FF2B5EF4-FFF2-40B4-BE49-F238E27FC236}">
                <a16:creationId xmlns:a16="http://schemas.microsoft.com/office/drawing/2014/main" id="{30DC3C83-B5F9-3F36-6450-3B57A82A6B19}"/>
              </a:ext>
            </a:extLst>
          </p:cNvPr>
          <p:cNvSpPr/>
          <p:nvPr userDrawn="1"/>
        </p:nvSpPr>
        <p:spPr>
          <a:xfrm>
            <a:off x="1044557" y="6183630"/>
            <a:ext cx="2026764" cy="170038"/>
          </a:xfrm>
          <a:prstGeom prst="roundRect">
            <a:avLst>
              <a:gd name="adj" fmla="val 50000"/>
            </a:avLst>
          </a:prstGeom>
          <a:solidFill>
            <a:srgbClr val="16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9992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SIDEBA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2" cstate="screen">
            <a:extLst>
              <a:ext uri="{28A0092B-C50C-407E-A947-70E740481C1C}">
                <a14:useLocalDpi xmlns:a14="http://schemas.microsoft.com/office/drawing/2010/main"/>
              </a:ext>
            </a:extLst>
          </a:blip>
          <a:srcRect t="-94"/>
          <a:stretch/>
        </p:blipFill>
        <p:spPr>
          <a:xfrm>
            <a:off x="-14287"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0" y="0"/>
            <a:ext cx="4147794" cy="6857999"/>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4430599" y="365126"/>
            <a:ext cx="7456601"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4436296" y="1263256"/>
            <a:ext cx="7461178" cy="5147817"/>
          </a:xfrm>
        </p:spPr>
        <p:txBody>
          <a:bodyPr>
            <a:normAutofit/>
          </a:bodyPr>
          <a:lstStyle>
            <a:lvl1pPr marL="342900" indent="-342900" algn="l">
              <a:lnSpc>
                <a:spcPct val="100000"/>
              </a:lnSpc>
              <a:spcBef>
                <a:spcPts val="1600"/>
              </a:spcBef>
              <a:buClr>
                <a:srgbClr val="167C7C"/>
              </a:buClr>
              <a:buFont typeface="Wingdings" pitchFamily="2" charset="2"/>
              <a:buChar char="§"/>
              <a:defRPr lang="en-US"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pic>
        <p:nvPicPr>
          <p:cNvPr id="10" name="Graphic 9">
            <a:extLst>
              <a:ext uri="{FF2B5EF4-FFF2-40B4-BE49-F238E27FC236}">
                <a16:creationId xmlns:a16="http://schemas.microsoft.com/office/drawing/2014/main" id="{E107B723-8D9F-3230-5B92-20033F567B1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94717" y="2098913"/>
            <a:ext cx="2761842" cy="1554479"/>
          </a:xfrm>
          <a:prstGeom prst="rect">
            <a:avLst/>
          </a:prstGeom>
        </p:spPr>
      </p:pic>
    </p:spTree>
    <p:extLst>
      <p:ext uri="{BB962C8B-B14F-4D97-AF65-F5344CB8AC3E}">
        <p14:creationId xmlns:p14="http://schemas.microsoft.com/office/powerpoint/2010/main" val="18894654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IDEBA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14287"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0" y="0"/>
            <a:ext cx="4147794" cy="6857999"/>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4430599" y="365126"/>
            <a:ext cx="7456601"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4436296" y="1263256"/>
            <a:ext cx="7461178" cy="5147817"/>
          </a:xfrm>
        </p:spPr>
        <p:txBody>
          <a:bodyPr>
            <a:normAutofit/>
          </a:bodyPr>
          <a:lstStyle>
            <a:lvl1pPr marL="342900" indent="-342900" algn="l">
              <a:lnSpc>
                <a:spcPct val="100000"/>
              </a:lnSpc>
              <a:spcBef>
                <a:spcPts val="1600"/>
              </a:spcBef>
              <a:buClr>
                <a:srgbClr val="167C7C"/>
              </a:buClr>
              <a:buFont typeface="Wingdings" pitchFamily="2" charset="2"/>
              <a:buChar char="§"/>
              <a:defRPr lang="en-US"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pic>
        <p:nvPicPr>
          <p:cNvPr id="10" name="Graphic 9">
            <a:extLst>
              <a:ext uri="{FF2B5EF4-FFF2-40B4-BE49-F238E27FC236}">
                <a16:creationId xmlns:a16="http://schemas.microsoft.com/office/drawing/2014/main" id="{E107B723-8D9F-3230-5B92-20033F567B1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94717" y="2098913"/>
            <a:ext cx="2761842" cy="1554479"/>
          </a:xfrm>
          <a:prstGeom prst="rect">
            <a:avLst/>
          </a:prstGeom>
        </p:spPr>
      </p:pic>
    </p:spTree>
    <p:extLst>
      <p:ext uri="{BB962C8B-B14F-4D97-AF65-F5344CB8AC3E}">
        <p14:creationId xmlns:p14="http://schemas.microsoft.com/office/powerpoint/2010/main" val="2939192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ORANGE SIDEBA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2" cstate="screen">
            <a:extLst>
              <a:ext uri="{28A0092B-C50C-407E-A947-70E740481C1C}">
                <a14:useLocalDpi xmlns:a14="http://schemas.microsoft.com/office/drawing/2010/main"/>
              </a:ext>
            </a:extLst>
          </a:blip>
          <a:srcRect t="-94"/>
          <a:stretch/>
        </p:blipFill>
        <p:spPr>
          <a:xfrm>
            <a:off x="8029918"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8026860" y="0"/>
            <a:ext cx="4165140" cy="6858000"/>
          </a:xfrm>
          <a:prstGeom prst="rect">
            <a:avLst/>
          </a:prstGeom>
          <a:solidFill>
            <a:srgbClr val="AF481D">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99CA87DE-CFFA-E6A1-42E2-E54D6C27A7D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10705" y="549707"/>
            <a:ext cx="1924409" cy="1027529"/>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7533269"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8336435" y="1828801"/>
            <a:ext cx="3516198" cy="4531894"/>
          </a:xfrm>
        </p:spPr>
        <p:txBody>
          <a:bodyPr>
            <a:normAutofit/>
          </a:bodyPr>
          <a:lstStyle>
            <a:lvl1pPr marL="0" indent="0" algn="ctr">
              <a:lnSpc>
                <a:spcPct val="100000"/>
              </a:lnSpc>
              <a:buNone/>
              <a:defRPr sz="2000" i="1" spc="1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8" y="1150070"/>
            <a:ext cx="7523746" cy="5279010"/>
          </a:xfrm>
        </p:spPr>
        <p:txBody>
          <a:bodyPr>
            <a:normAutofit/>
          </a:bodyPr>
          <a:lstStyle>
            <a:lvl1pPr marL="228600" indent="-228600">
              <a:spcBef>
                <a:spcPts val="6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6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6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6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6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5405723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YMPOSIUM PHOTO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A2ED3F-A5F6-D565-83C7-7389F3E7EE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8920265" y="4867343"/>
            <a:ext cx="3272142" cy="2000383"/>
          </a:xfrm>
          <a:prstGeom prst="rect">
            <a:avLst/>
          </a:prstGeom>
        </p:spPr>
      </p:pic>
      <p:pic>
        <p:nvPicPr>
          <p:cNvPr id="22" name="Picture 21">
            <a:extLst>
              <a:ext uri="{FF2B5EF4-FFF2-40B4-BE49-F238E27FC236}">
                <a16:creationId xmlns:a16="http://schemas.microsoft.com/office/drawing/2014/main" id="{59A2B219-D247-180B-3199-DF71BC47E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06314" y="2801561"/>
            <a:ext cx="3282444" cy="2186938"/>
          </a:xfrm>
          <a:prstGeom prst="rect">
            <a:avLst/>
          </a:prstGeom>
        </p:spPr>
      </p:pic>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8910538" y="0"/>
            <a:ext cx="3278220" cy="171206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8386607" cy="5279010"/>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pic>
        <p:nvPicPr>
          <p:cNvPr id="20" name="Picture 19">
            <a:extLst>
              <a:ext uri="{FF2B5EF4-FFF2-40B4-BE49-F238E27FC236}">
                <a16:creationId xmlns:a16="http://schemas.microsoft.com/office/drawing/2014/main" id="{4CD95444-F2C8-D59D-BBBC-0F9A580D078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8910537" y="1702341"/>
            <a:ext cx="3273762" cy="1555960"/>
          </a:xfrm>
          <a:prstGeom prst="rect">
            <a:avLst/>
          </a:prstGeom>
        </p:spPr>
      </p:pic>
      <p:sp>
        <p:nvSpPr>
          <p:cNvPr id="23" name="Rectangle 22">
            <a:extLst>
              <a:ext uri="{FF2B5EF4-FFF2-40B4-BE49-F238E27FC236}">
                <a16:creationId xmlns:a16="http://schemas.microsoft.com/office/drawing/2014/main" id="{6A003AA5-ACDC-9033-3358-01BCC74D1E0F}"/>
              </a:ext>
            </a:extLst>
          </p:cNvPr>
          <p:cNvSpPr/>
          <p:nvPr userDrawn="1"/>
        </p:nvSpPr>
        <p:spPr>
          <a:xfrm>
            <a:off x="8910537" y="0"/>
            <a:ext cx="116732"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9C4A96-637D-08C7-B980-C50217528517}"/>
              </a:ext>
            </a:extLst>
          </p:cNvPr>
          <p:cNvSpPr/>
          <p:nvPr userDrawn="1"/>
        </p:nvSpPr>
        <p:spPr>
          <a:xfrm>
            <a:off x="11965021" y="0"/>
            <a:ext cx="226979" cy="6858000"/>
          </a:xfrm>
          <a:prstGeom prst="rect">
            <a:avLst/>
          </a:prstGeom>
          <a:solidFill>
            <a:srgbClr val="AF481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4598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 PHOTO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AB0099-DE63-5722-33ED-68466305D141}"/>
              </a:ext>
            </a:extLst>
          </p:cNvPr>
          <p:cNvPicPr>
            <a:picLocks/>
          </p:cNvPicPr>
          <p:nvPr userDrawn="1"/>
        </p:nvPicPr>
        <p:blipFill rotWithShape="1">
          <a:blip r:embed="rId2" cstate="screen">
            <a:extLst>
              <a:ext uri="{BEBA8EAE-BF5A-486C-A8C5-ECC9F3942E4B}">
                <a14:imgProps xmlns:a14="http://schemas.microsoft.com/office/drawing/2010/main">
                  <a14:imgLayer r:embed="rId3">
                    <a14:imgEffect>
                      <a14:colorTemperature colorTemp="5715"/>
                    </a14:imgEffect>
                    <a14:imgEffect>
                      <a14:saturation sat="105000"/>
                    </a14:imgEffect>
                    <a14:imgEffect>
                      <a14:brightnessContrast bright="9000" contrast="5000"/>
                    </a14:imgEffect>
                  </a14:imgLayer>
                </a14:imgProps>
              </a:ext>
              <a:ext uri="{28A0092B-C50C-407E-A947-70E740481C1C}">
                <a14:useLocalDpi xmlns:a14="http://schemas.microsoft.com/office/drawing/2010/main"/>
              </a:ext>
            </a:extLst>
          </a:blip>
          <a:srcRect/>
          <a:stretch/>
        </p:blipFill>
        <p:spPr>
          <a:xfrm>
            <a:off x="8894618" y="-6458"/>
            <a:ext cx="3297381" cy="686445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8386607" cy="5279010"/>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
        <p:nvSpPr>
          <p:cNvPr id="23" name="Rectangle 22">
            <a:extLst>
              <a:ext uri="{FF2B5EF4-FFF2-40B4-BE49-F238E27FC236}">
                <a16:creationId xmlns:a16="http://schemas.microsoft.com/office/drawing/2014/main" id="{6A003AA5-ACDC-9033-3358-01BCC74D1E0F}"/>
              </a:ext>
            </a:extLst>
          </p:cNvPr>
          <p:cNvSpPr/>
          <p:nvPr userDrawn="1"/>
        </p:nvSpPr>
        <p:spPr>
          <a:xfrm>
            <a:off x="8896682" y="0"/>
            <a:ext cx="116732"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9C4A96-637D-08C7-B980-C50217528517}"/>
              </a:ext>
            </a:extLst>
          </p:cNvPr>
          <p:cNvSpPr/>
          <p:nvPr userDrawn="1"/>
        </p:nvSpPr>
        <p:spPr>
          <a:xfrm>
            <a:off x="11965021" y="0"/>
            <a:ext cx="226979" cy="6858000"/>
          </a:xfrm>
          <a:prstGeom prst="rect">
            <a:avLst/>
          </a:prstGeom>
          <a:solidFill>
            <a:srgbClr val="AF481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268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SCOUT PHOTO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AB0099-DE63-5722-33ED-68466305D141}"/>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8894618" y="-6458"/>
            <a:ext cx="3297381" cy="686445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8386607" cy="5279010"/>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
        <p:nvSpPr>
          <p:cNvPr id="23" name="Rectangle 22">
            <a:extLst>
              <a:ext uri="{FF2B5EF4-FFF2-40B4-BE49-F238E27FC236}">
                <a16:creationId xmlns:a16="http://schemas.microsoft.com/office/drawing/2014/main" id="{6A003AA5-ACDC-9033-3358-01BCC74D1E0F}"/>
              </a:ext>
            </a:extLst>
          </p:cNvPr>
          <p:cNvSpPr/>
          <p:nvPr userDrawn="1"/>
        </p:nvSpPr>
        <p:spPr>
          <a:xfrm>
            <a:off x="8896682" y="0"/>
            <a:ext cx="116732"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9C4A96-637D-08C7-B980-C50217528517}"/>
              </a:ext>
            </a:extLst>
          </p:cNvPr>
          <p:cNvSpPr/>
          <p:nvPr userDrawn="1"/>
        </p:nvSpPr>
        <p:spPr>
          <a:xfrm>
            <a:off x="11965021" y="0"/>
            <a:ext cx="226979" cy="6858000"/>
          </a:xfrm>
          <a:prstGeom prst="rect">
            <a:avLst/>
          </a:prstGeom>
          <a:solidFill>
            <a:srgbClr val="AF481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702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0F830D-152C-333C-74D5-2E8B1C970DC3}"/>
              </a:ext>
            </a:extLst>
          </p:cNvPr>
          <p:cNvPicPr>
            <a:picLocks/>
          </p:cNvPicPr>
          <p:nvPr userDrawn="1"/>
        </p:nvPicPr>
        <p:blipFill rotWithShape="1">
          <a:blip r:embed="rId2" cstate="screen">
            <a:extLst>
              <a:ext uri="{28A0092B-C50C-407E-A947-70E740481C1C}">
                <a14:useLocalDpi xmlns:a14="http://schemas.microsoft.com/office/drawing/2010/main"/>
              </a:ext>
            </a:extLst>
          </a:blip>
          <a:srcRect l="-117"/>
          <a:stretch/>
        </p:blipFill>
        <p:spPr>
          <a:xfrm>
            <a:off x="-14288" y="4578667"/>
            <a:ext cx="12206288" cy="2280355"/>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4578666"/>
            <a:ext cx="12192000" cy="229016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80" y="274822"/>
            <a:ext cx="10193262" cy="559305"/>
          </a:xfrm>
        </p:spPr>
        <p:txBody>
          <a:bodyPr>
            <a:noAutofit/>
          </a:bodyPr>
          <a:lstStyle>
            <a:lvl1pPr>
              <a:defRPr lang="en-US" sz="36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16F0BDD1-076A-B56D-B462-55CB98633A24}"/>
              </a:ext>
            </a:extLst>
          </p:cNvPr>
          <p:cNvPicPr>
            <a:picLocks/>
          </p:cNvPicPr>
          <p:nvPr userDrawn="1"/>
        </p:nvPicPr>
        <p:blipFill rotWithShape="1">
          <a:blip r:embed="rId3" cstate="screen">
            <a:alphaModFix/>
            <a:extLst>
              <a:ext uri="{28A0092B-C50C-407E-A947-70E740481C1C}">
                <a14:useLocalDpi xmlns:a14="http://schemas.microsoft.com/office/drawing/2010/main"/>
              </a:ext>
            </a:extLst>
          </a:blip>
          <a:srcRect l="-117"/>
          <a:stretch/>
        </p:blipFill>
        <p:spPr>
          <a:xfrm>
            <a:off x="-14288" y="904731"/>
            <a:ext cx="12206288" cy="3674777"/>
          </a:xfrm>
          <a:prstGeom prst="rect">
            <a:avLst/>
          </a:prstGeom>
        </p:spPr>
      </p:pic>
      <p:sp>
        <p:nvSpPr>
          <p:cNvPr id="8" name="Rectangle 7">
            <a:extLst>
              <a:ext uri="{FF2B5EF4-FFF2-40B4-BE49-F238E27FC236}">
                <a16:creationId xmlns:a16="http://schemas.microsoft.com/office/drawing/2014/main" id="{546F2F37-0DB7-D389-79D6-70FAEC6FE158}"/>
              </a:ext>
            </a:extLst>
          </p:cNvPr>
          <p:cNvSpPr/>
          <p:nvPr userDrawn="1"/>
        </p:nvSpPr>
        <p:spPr>
          <a:xfrm>
            <a:off x="0" y="896708"/>
            <a:ext cx="12192000" cy="3702678"/>
          </a:xfrm>
          <a:prstGeom prst="rect">
            <a:avLst/>
          </a:prstGeom>
          <a:gradFill>
            <a:gsLst>
              <a:gs pos="0">
                <a:srgbClr val="ED9152">
                  <a:alpha val="92820"/>
                </a:srgbClr>
              </a:gs>
              <a:gs pos="49000">
                <a:srgbClr val="E07332">
                  <a:alpha val="85766"/>
                </a:srgbClr>
              </a:gs>
              <a:gs pos="100000">
                <a:srgbClr val="AB3B11">
                  <a:alpha val="89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19" name="Graphic 18">
            <a:extLst>
              <a:ext uri="{FF2B5EF4-FFF2-40B4-BE49-F238E27FC236}">
                <a16:creationId xmlns:a16="http://schemas.microsoft.com/office/drawing/2014/main" id="{4D4F2AFB-99D9-7AC8-C2E8-48F396225DB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4904" r="23659" b="30641"/>
          <a:stretch/>
        </p:blipFill>
        <p:spPr>
          <a:xfrm>
            <a:off x="11175717" y="236689"/>
            <a:ext cx="790187" cy="507800"/>
          </a:xfrm>
          <a:prstGeom prst="rect">
            <a:avLst/>
          </a:prstGeom>
        </p:spPr>
      </p:pic>
    </p:spTree>
    <p:extLst>
      <p:ext uri="{BB962C8B-B14F-4D97-AF65-F5344CB8AC3E}">
        <p14:creationId xmlns:p14="http://schemas.microsoft.com/office/powerpoint/2010/main" val="33292045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ORIZONTAL SPLIT WHIT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4" name="Picture 13">
            <a:extLst>
              <a:ext uri="{FF2B5EF4-FFF2-40B4-BE49-F238E27FC236}">
                <a16:creationId xmlns:a16="http://schemas.microsoft.com/office/drawing/2014/main" id="{F50F830D-152C-333C-74D5-2E8B1C970DC3}"/>
              </a:ext>
            </a:extLst>
          </p:cNvPr>
          <p:cNvPicPr>
            <a:picLocks/>
          </p:cNvPicPr>
          <p:nvPr userDrawn="1"/>
        </p:nvPicPr>
        <p:blipFill rotWithShape="1">
          <a:blip r:embed="rId2" cstate="screen">
            <a:extLst>
              <a:ext uri="{28A0092B-C50C-407E-A947-70E740481C1C}">
                <a14:useLocalDpi xmlns:a14="http://schemas.microsoft.com/office/drawing/2010/main"/>
              </a:ext>
            </a:extLst>
          </a:blip>
          <a:srcRect l="-117"/>
          <a:stretch/>
        </p:blipFill>
        <p:spPr>
          <a:xfrm>
            <a:off x="-14288" y="4578667"/>
            <a:ext cx="12206288" cy="2280355"/>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4578666"/>
            <a:ext cx="12192000" cy="229016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F0BDD1-076A-B56D-B462-55CB98633A24}"/>
              </a:ext>
            </a:extLst>
          </p:cNvPr>
          <p:cNvPicPr>
            <a:picLocks/>
          </p:cNvPicPr>
          <p:nvPr userDrawn="1"/>
        </p:nvPicPr>
        <p:blipFill rotWithShape="1">
          <a:blip r:embed="rId3" cstate="screen">
            <a:alphaModFix/>
            <a:extLst>
              <a:ext uri="{28A0092B-C50C-407E-A947-70E740481C1C}">
                <a14:useLocalDpi xmlns:a14="http://schemas.microsoft.com/office/drawing/2010/main"/>
              </a:ext>
            </a:extLst>
          </a:blip>
          <a:srcRect l="-117"/>
          <a:stretch/>
        </p:blipFill>
        <p:spPr>
          <a:xfrm>
            <a:off x="-14288" y="897296"/>
            <a:ext cx="12206288" cy="3674777"/>
          </a:xfrm>
          <a:prstGeom prst="rect">
            <a:avLst/>
          </a:prstGeom>
        </p:spPr>
      </p:pic>
      <p:sp>
        <p:nvSpPr>
          <p:cNvPr id="8" name="Rectangle 7">
            <a:extLst>
              <a:ext uri="{FF2B5EF4-FFF2-40B4-BE49-F238E27FC236}">
                <a16:creationId xmlns:a16="http://schemas.microsoft.com/office/drawing/2014/main" id="{546F2F37-0DB7-D389-79D6-70FAEC6FE158}"/>
              </a:ext>
            </a:extLst>
          </p:cNvPr>
          <p:cNvSpPr/>
          <p:nvPr userDrawn="1"/>
        </p:nvSpPr>
        <p:spPr>
          <a:xfrm>
            <a:off x="-14288" y="889274"/>
            <a:ext cx="12206288" cy="3702678"/>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30507" y="5012675"/>
            <a:ext cx="11523642" cy="1519888"/>
          </a:xfrm>
        </p:spPr>
        <p:txBody>
          <a:bodyPr>
            <a:normAutofit/>
          </a:bodyPr>
          <a:lstStyle>
            <a:lvl1pPr marL="0" indent="0" algn="ctr">
              <a:buNone/>
              <a:defRPr sz="2800" i="1" spc="1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i="1">
                <a:solidFill>
                  <a:schemeClr val="bg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Emphasis statement goes here…</a:t>
            </a:r>
          </a:p>
        </p:txBody>
      </p:sp>
      <p:sp>
        <p:nvSpPr>
          <p:cNvPr id="5" name="Text Placeholder 4">
            <a:extLst>
              <a:ext uri="{FF2B5EF4-FFF2-40B4-BE49-F238E27FC236}">
                <a16:creationId xmlns:a16="http://schemas.microsoft.com/office/drawing/2014/main" id="{74A08A36-918F-5908-A6F5-415D161F07B6}"/>
              </a:ext>
            </a:extLst>
          </p:cNvPr>
          <p:cNvSpPr>
            <a:spLocks noGrp="1"/>
          </p:cNvSpPr>
          <p:nvPr>
            <p:ph type="body" sz="quarter" idx="11"/>
          </p:nvPr>
        </p:nvSpPr>
        <p:spPr>
          <a:xfrm>
            <a:off x="296863" y="1112703"/>
            <a:ext cx="11568112" cy="3305061"/>
          </a:xfrm>
        </p:spPr>
        <p:txBody>
          <a:bodyPr>
            <a:normAutofit/>
          </a:bodyPr>
          <a:lstStyle>
            <a:lvl1pPr marL="228600" indent="-228600">
              <a:buFont typeface="Wingdings" pitchFamily="2" charset="2"/>
              <a:buChar char="§"/>
              <a:defRPr sz="20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10" name="Slide Number Placeholder 6">
            <a:extLst>
              <a:ext uri="{FF2B5EF4-FFF2-40B4-BE49-F238E27FC236}">
                <a16:creationId xmlns:a16="http://schemas.microsoft.com/office/drawing/2014/main" id="{06B829DE-CC3D-58B7-4D49-0B4EBB52D474}"/>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921184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RIZONTAL LAB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11593211" cy="3766487"/>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pic>
        <p:nvPicPr>
          <p:cNvPr id="6" name="Picture 5">
            <a:extLst>
              <a:ext uri="{FF2B5EF4-FFF2-40B4-BE49-F238E27FC236}">
                <a16:creationId xmlns:a16="http://schemas.microsoft.com/office/drawing/2014/main" id="{76A2ED3F-A5F6-D565-83C7-7389F3E7EE5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5446"/>
                    </a14:imgEffect>
                    <a14:imgEffect>
                      <a14:brightnessContrast bright="3000"/>
                    </a14:imgEffect>
                  </a14:imgLayer>
                </a14:imgProps>
              </a:ext>
              <a:ext uri="{28A0092B-C50C-407E-A947-70E740481C1C}">
                <a14:useLocalDpi xmlns:a14="http://schemas.microsoft.com/office/drawing/2010/main"/>
              </a:ext>
            </a:extLst>
          </a:blip>
          <a:srcRect/>
          <a:stretch/>
        </p:blipFill>
        <p:spPr>
          <a:xfrm>
            <a:off x="9634330" y="5009783"/>
            <a:ext cx="2557670" cy="1848217"/>
          </a:xfrm>
          <a:prstGeom prst="rect">
            <a:avLst/>
          </a:prstGeom>
        </p:spPr>
      </p:pic>
      <p:pic>
        <p:nvPicPr>
          <p:cNvPr id="5" name="Picture 4">
            <a:extLst>
              <a:ext uri="{FF2B5EF4-FFF2-40B4-BE49-F238E27FC236}">
                <a16:creationId xmlns:a16="http://schemas.microsoft.com/office/drawing/2014/main" id="{85221C9F-DA46-46F3-0B9A-D6FCDCBC1AF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819990" y="5006426"/>
            <a:ext cx="3315768" cy="1851574"/>
          </a:xfrm>
          <a:prstGeom prst="rect">
            <a:avLst/>
          </a:prstGeom>
        </p:spPr>
      </p:pic>
      <p:pic>
        <p:nvPicPr>
          <p:cNvPr id="10" name="Picture 9">
            <a:extLst>
              <a:ext uri="{FF2B5EF4-FFF2-40B4-BE49-F238E27FC236}">
                <a16:creationId xmlns:a16="http://schemas.microsoft.com/office/drawing/2014/main" id="{0A343FE5-04E5-2C65-1A01-BFD276E93EE1}"/>
              </a:ext>
            </a:extLst>
          </p:cNvPr>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brightnessContrast bright="5000" contrast="4000"/>
                    </a14:imgEffect>
                  </a14:imgLayer>
                </a14:imgProps>
              </a:ext>
              <a:ext uri="{28A0092B-C50C-407E-A947-70E740481C1C}">
                <a14:useLocalDpi xmlns:a14="http://schemas.microsoft.com/office/drawing/2010/main"/>
              </a:ext>
            </a:extLst>
          </a:blip>
          <a:srcRect/>
          <a:stretch/>
        </p:blipFill>
        <p:spPr>
          <a:xfrm>
            <a:off x="6188766" y="4999831"/>
            <a:ext cx="3380469" cy="1858169"/>
          </a:xfrm>
          <a:prstGeom prst="rect">
            <a:avLst/>
          </a:prstGeom>
        </p:spPr>
      </p:pic>
      <p:pic>
        <p:nvPicPr>
          <p:cNvPr id="12" name="Picture 11">
            <a:extLst>
              <a:ext uri="{FF2B5EF4-FFF2-40B4-BE49-F238E27FC236}">
                <a16:creationId xmlns:a16="http://schemas.microsoft.com/office/drawing/2014/main" id="{8E26E875-BBCB-0340-CA39-45E226C3EC1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0" y="5015624"/>
            <a:ext cx="2769706" cy="1842376"/>
          </a:xfrm>
          <a:prstGeom prst="rect">
            <a:avLst/>
          </a:prstGeom>
        </p:spPr>
      </p:pic>
      <p:sp>
        <p:nvSpPr>
          <p:cNvPr id="9" name="Slide Number Placeholder 6">
            <a:extLst>
              <a:ext uri="{FF2B5EF4-FFF2-40B4-BE49-F238E27FC236}">
                <a16:creationId xmlns:a16="http://schemas.microsoft.com/office/drawing/2014/main" id="{CB54C2E0-D6F5-71C2-F1BB-7CB51BA39FA4}"/>
              </a:ext>
            </a:extLst>
          </p:cNvPr>
          <p:cNvSpPr txBox="1">
            <a:spLocks/>
          </p:cNvSpPr>
          <p:nvPr userDrawn="1"/>
        </p:nvSpPr>
        <p:spPr>
          <a:xfrm>
            <a:off x="11477902" y="6628614"/>
            <a:ext cx="707012" cy="2452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2831A4-728A-4599-BFAC-A6BA1ADBFEFC}" type="slidenum">
              <a:rPr lang="en-US" smtClean="0"/>
              <a:pPr/>
              <a:t>‹#›</a:t>
            </a:fld>
            <a:endParaRPr lang="en-US"/>
          </a:p>
        </p:txBody>
      </p:sp>
    </p:spTree>
    <p:extLst>
      <p:ext uri="{BB962C8B-B14F-4D97-AF65-F5344CB8AC3E}">
        <p14:creationId xmlns:p14="http://schemas.microsoft.com/office/powerpoint/2010/main" val="11979068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ORIZONTAL UN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2"/>
            <a:ext cx="11450495" cy="3736627"/>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12" name="Slide Number Placeholder 6">
            <a:extLst>
              <a:ext uri="{FF2B5EF4-FFF2-40B4-BE49-F238E27FC236}">
                <a16:creationId xmlns:a16="http://schemas.microsoft.com/office/drawing/2014/main" id="{60B08B39-61B5-AD77-6908-318BC5736E3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pic>
        <p:nvPicPr>
          <p:cNvPr id="18" name="Picture 17">
            <a:extLst>
              <a:ext uri="{FF2B5EF4-FFF2-40B4-BE49-F238E27FC236}">
                <a16:creationId xmlns:a16="http://schemas.microsoft.com/office/drawing/2014/main" id="{A28B3A4D-EC5E-98D8-B43E-16D74EFA1B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272669" y="4956412"/>
            <a:ext cx="2998380" cy="1901588"/>
          </a:xfrm>
          <a:prstGeom prst="rect">
            <a:avLst/>
          </a:prstGeom>
        </p:spPr>
      </p:pic>
      <p:pic>
        <p:nvPicPr>
          <p:cNvPr id="22" name="Picture 21">
            <a:extLst>
              <a:ext uri="{FF2B5EF4-FFF2-40B4-BE49-F238E27FC236}">
                <a16:creationId xmlns:a16="http://schemas.microsoft.com/office/drawing/2014/main" id="{12125B43-DE2B-110E-C215-420B3610F259}"/>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9332260" y="4954772"/>
            <a:ext cx="2859742" cy="1903228"/>
          </a:xfrm>
          <a:prstGeom prst="rect">
            <a:avLst/>
          </a:prstGeom>
        </p:spPr>
      </p:pic>
      <p:pic>
        <p:nvPicPr>
          <p:cNvPr id="20" name="Picture 19">
            <a:extLst>
              <a:ext uri="{FF2B5EF4-FFF2-40B4-BE49-F238E27FC236}">
                <a16:creationId xmlns:a16="http://schemas.microsoft.com/office/drawing/2014/main" id="{CB7341A1-7279-1A08-AABE-9986226C20A4}"/>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4956412"/>
            <a:ext cx="2796466" cy="1901588"/>
          </a:xfrm>
          <a:prstGeom prst="rect">
            <a:avLst/>
          </a:prstGeom>
        </p:spPr>
      </p:pic>
      <p:pic>
        <p:nvPicPr>
          <p:cNvPr id="6" name="Picture 5">
            <a:extLst>
              <a:ext uri="{FF2B5EF4-FFF2-40B4-BE49-F238E27FC236}">
                <a16:creationId xmlns:a16="http://schemas.microsoft.com/office/drawing/2014/main" id="{2E471AD1-5B78-6CB1-71D6-3A93DB145E55}"/>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2854530" y="4956412"/>
            <a:ext cx="3359578" cy="1901588"/>
          </a:xfrm>
          <a:prstGeom prst="rect">
            <a:avLst/>
          </a:prstGeom>
        </p:spPr>
      </p:pic>
      <p:sp>
        <p:nvSpPr>
          <p:cNvPr id="10" name="Slide Number Placeholder 6">
            <a:extLst>
              <a:ext uri="{FF2B5EF4-FFF2-40B4-BE49-F238E27FC236}">
                <a16:creationId xmlns:a16="http://schemas.microsoft.com/office/drawing/2014/main" id="{8893AAC7-4986-BBE1-D488-F7B46FA2A9CA}"/>
              </a:ext>
            </a:extLst>
          </p:cNvPr>
          <p:cNvSpPr txBox="1">
            <a:spLocks/>
          </p:cNvSpPr>
          <p:nvPr userDrawn="1"/>
        </p:nvSpPr>
        <p:spPr>
          <a:xfrm>
            <a:off x="11477902" y="6628614"/>
            <a:ext cx="707012" cy="2452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2831A4-728A-4599-BFAC-A6BA1ADBFEFC}" type="slidenum">
              <a:rPr lang="en-US" smtClean="0"/>
              <a:pPr/>
              <a:t>‹#›</a:t>
            </a:fld>
            <a:endParaRPr lang="en-US"/>
          </a:p>
        </p:txBody>
      </p:sp>
    </p:spTree>
    <p:extLst>
      <p:ext uri="{BB962C8B-B14F-4D97-AF65-F5344CB8AC3E}">
        <p14:creationId xmlns:p14="http://schemas.microsoft.com/office/powerpoint/2010/main" val="94445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CK SIDEBA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2" cstate="screen">
            <a:extLst>
              <a:ext uri="{28A0092B-C50C-407E-A947-70E740481C1C}">
                <a14:useLocalDpi xmlns:a14="http://schemas.microsoft.com/office/drawing/2010/main"/>
              </a:ext>
            </a:extLst>
          </a:blip>
          <a:srcRect t="-94"/>
          <a:stretch/>
        </p:blipFill>
        <p:spPr>
          <a:xfrm>
            <a:off x="-14287"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0" y="0"/>
            <a:ext cx="4147794" cy="6857999"/>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4430599" y="365126"/>
            <a:ext cx="7456601"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4436296" y="1263256"/>
            <a:ext cx="7461178" cy="5147817"/>
          </a:xfrm>
        </p:spPr>
        <p:txBody>
          <a:bodyPr>
            <a:normAutofit/>
          </a:bodyPr>
          <a:lstStyle>
            <a:lvl1pPr marL="342900" indent="-342900" algn="l">
              <a:lnSpc>
                <a:spcPct val="100000"/>
              </a:lnSpc>
              <a:spcBef>
                <a:spcPts val="1600"/>
              </a:spcBef>
              <a:buClr>
                <a:srgbClr val="167C7C"/>
              </a:buClr>
              <a:buFont typeface="Wingdings" pitchFamily="2" charset="2"/>
              <a:buChar char="§"/>
              <a:defRPr lang="en-US"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pic>
        <p:nvPicPr>
          <p:cNvPr id="10" name="Graphic 9">
            <a:extLst>
              <a:ext uri="{FF2B5EF4-FFF2-40B4-BE49-F238E27FC236}">
                <a16:creationId xmlns:a16="http://schemas.microsoft.com/office/drawing/2014/main" id="{E107B723-8D9F-3230-5B92-20033F567B1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94717" y="2098913"/>
            <a:ext cx="2761842" cy="1554479"/>
          </a:xfrm>
          <a:prstGeom prst="rect">
            <a:avLst/>
          </a:prstGeom>
        </p:spPr>
      </p:pic>
    </p:spTree>
    <p:extLst>
      <p:ext uri="{BB962C8B-B14F-4D97-AF65-F5344CB8AC3E}">
        <p14:creationId xmlns:p14="http://schemas.microsoft.com/office/powerpoint/2010/main" val="41955630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ORIZONTAL SYMPOSIUM">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2125B43-DE2B-110E-C215-420B3610F2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345706" y="4954772"/>
            <a:ext cx="2846295" cy="1903228"/>
          </a:xfrm>
          <a:prstGeom prst="rect">
            <a:avLst/>
          </a:prstGeom>
        </p:spPr>
      </p:pic>
      <p:pic>
        <p:nvPicPr>
          <p:cNvPr id="20" name="Picture 19">
            <a:extLst>
              <a:ext uri="{FF2B5EF4-FFF2-40B4-BE49-F238E27FC236}">
                <a16:creationId xmlns:a16="http://schemas.microsoft.com/office/drawing/2014/main" id="{CB7341A1-7279-1A08-AABE-9986226C2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54127" y="4956412"/>
            <a:ext cx="1791981" cy="1901588"/>
          </a:xfrm>
          <a:prstGeom prst="rect">
            <a:avLst/>
          </a:prstGeom>
        </p:spPr>
      </p:pic>
      <p:pic>
        <p:nvPicPr>
          <p:cNvPr id="6" name="Picture 5">
            <a:extLst>
              <a:ext uri="{FF2B5EF4-FFF2-40B4-BE49-F238E27FC236}">
                <a16:creationId xmlns:a16="http://schemas.microsoft.com/office/drawing/2014/main" id="{2E471AD1-5B78-6CB1-71D6-3A93DB145E5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881424" y="4956412"/>
            <a:ext cx="4769442" cy="1901588"/>
          </a:xfrm>
          <a:prstGeom prst="rect">
            <a:avLst/>
          </a:prstGeom>
        </p:spPr>
      </p:pic>
      <p:pic>
        <p:nvPicPr>
          <p:cNvPr id="4" name="Picture 3">
            <a:extLst>
              <a:ext uri="{FF2B5EF4-FFF2-40B4-BE49-F238E27FC236}">
                <a16:creationId xmlns:a16="http://schemas.microsoft.com/office/drawing/2014/main" id="{15AE6B7F-44E1-DBB6-3321-9053BF9078DC}"/>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4955251"/>
            <a:ext cx="2882096" cy="1902749"/>
          </a:xfrm>
          <a:prstGeom prst="rect">
            <a:avLst/>
          </a:prstGeom>
        </p:spPr>
      </p:pic>
      <p:sp>
        <p:nvSpPr>
          <p:cNvPr id="13" name="Rectangle 12">
            <a:extLst>
              <a:ext uri="{FF2B5EF4-FFF2-40B4-BE49-F238E27FC236}">
                <a16:creationId xmlns:a16="http://schemas.microsoft.com/office/drawing/2014/main" id="{07E9E024-7B99-C4A0-FDE1-596E3E8C2376}"/>
              </a:ext>
            </a:extLst>
          </p:cNvPr>
          <p:cNvSpPr/>
          <p:nvPr userDrawn="1"/>
        </p:nvSpPr>
        <p:spPr>
          <a:xfrm>
            <a:off x="0" y="4953966"/>
            <a:ext cx="12192000" cy="1909970"/>
          </a:xfrm>
          <a:prstGeom prst="rect">
            <a:avLst/>
          </a:prstGeom>
          <a:solidFill>
            <a:schemeClr val="tx1">
              <a:alpha val="477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2"/>
            <a:ext cx="11450495" cy="3736627"/>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12" name="Slide Number Placeholder 6">
            <a:extLst>
              <a:ext uri="{FF2B5EF4-FFF2-40B4-BE49-F238E27FC236}">
                <a16:creationId xmlns:a16="http://schemas.microsoft.com/office/drawing/2014/main" id="{60B08B39-61B5-AD77-6908-318BC5736E3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6244791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ORIZONTAL QUANTU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32FE4E-A8EA-866A-684E-19035F5CEC0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4943707"/>
            <a:ext cx="12192000" cy="1914293"/>
          </a:xfrm>
          <a:prstGeom prst="rect">
            <a:avLst/>
          </a:prstGeom>
        </p:spPr>
      </p:pic>
      <p:sp>
        <p:nvSpPr>
          <p:cNvPr id="13" name="Rectangle 12">
            <a:extLst>
              <a:ext uri="{FF2B5EF4-FFF2-40B4-BE49-F238E27FC236}">
                <a16:creationId xmlns:a16="http://schemas.microsoft.com/office/drawing/2014/main" id="{07E9E024-7B99-C4A0-FDE1-596E3E8C2376}"/>
              </a:ext>
            </a:extLst>
          </p:cNvPr>
          <p:cNvSpPr/>
          <p:nvPr userDrawn="1"/>
        </p:nvSpPr>
        <p:spPr>
          <a:xfrm>
            <a:off x="0" y="4943707"/>
            <a:ext cx="12192000" cy="1920229"/>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2"/>
            <a:ext cx="11450495" cy="3736627"/>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12" name="Slide Number Placeholder 6">
            <a:extLst>
              <a:ext uri="{FF2B5EF4-FFF2-40B4-BE49-F238E27FC236}">
                <a16:creationId xmlns:a16="http://schemas.microsoft.com/office/drawing/2014/main" id="{60B08B39-61B5-AD77-6908-318BC5736E3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4211234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ORIZONTAL SYMPOSIUM ORAN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8AD69-514C-A389-544E-05E5E8E6E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4572000"/>
            <a:ext cx="12192000" cy="2286000"/>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4572000"/>
            <a:ext cx="12192000" cy="2291936"/>
          </a:xfrm>
          <a:prstGeom prst="rect">
            <a:avLst/>
          </a:prstGeom>
          <a:solidFill>
            <a:srgbClr val="AF481D">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3"/>
            <a:ext cx="11450495" cy="3414726"/>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5" name="Text Placeholder 4">
            <a:extLst>
              <a:ext uri="{FF2B5EF4-FFF2-40B4-BE49-F238E27FC236}">
                <a16:creationId xmlns:a16="http://schemas.microsoft.com/office/drawing/2014/main" id="{74A08A36-918F-5908-A6F5-415D161F07B6}"/>
              </a:ext>
            </a:extLst>
          </p:cNvPr>
          <p:cNvSpPr>
            <a:spLocks noGrp="1"/>
          </p:cNvSpPr>
          <p:nvPr>
            <p:ph type="body" sz="quarter" idx="11"/>
          </p:nvPr>
        </p:nvSpPr>
        <p:spPr>
          <a:xfrm>
            <a:off x="284506" y="5129048"/>
            <a:ext cx="11568112" cy="1444747"/>
          </a:xfrm>
        </p:spPr>
        <p:txBody>
          <a:bodyPr>
            <a:normAutofit/>
          </a:bodyPr>
          <a:lstStyle>
            <a:lvl1pPr marL="0" indent="0" algn="ctr">
              <a:buFont typeface="Wingdings" pitchFamily="2" charset="2"/>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8" name="Slide Number Placeholder 6">
            <a:extLst>
              <a:ext uri="{FF2B5EF4-FFF2-40B4-BE49-F238E27FC236}">
                <a16:creationId xmlns:a16="http://schemas.microsoft.com/office/drawing/2014/main" id="{EE837558-44FE-6E8B-F2DA-4BD4AA7AE395}"/>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19303991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ORIZONTAL QSC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8AD69-514C-A389-544E-05E5E8E6E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189160"/>
            <a:ext cx="12192000" cy="1668840"/>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5189160"/>
            <a:ext cx="12192000" cy="1668840"/>
          </a:xfrm>
          <a:prstGeom prst="rect">
            <a:avLst/>
          </a:prstGeom>
          <a:solidFill>
            <a:schemeClr val="tx1">
              <a:alpha val="4328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284206" y="1033346"/>
            <a:ext cx="11523642" cy="3390373"/>
          </a:xfrm>
        </p:spPr>
        <p:txBody>
          <a:bodyPr>
            <a:normAutofit/>
          </a:bodyPr>
          <a:lstStyle>
            <a:lvl1pPr marL="342900" indent="-34290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i="1">
                <a:solidFill>
                  <a:schemeClr val="bg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Emphasis statement goes here…</a:t>
            </a:r>
          </a:p>
        </p:txBody>
      </p:sp>
      <p:sp>
        <p:nvSpPr>
          <p:cNvPr id="8" name="Slide Number Placeholder 6">
            <a:extLst>
              <a:ext uri="{FF2B5EF4-FFF2-40B4-BE49-F238E27FC236}">
                <a16:creationId xmlns:a16="http://schemas.microsoft.com/office/drawing/2014/main" id="{0026B813-0CB5-620B-8545-D1893D1B743C}"/>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16494614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1C82DF6-0204-6D2D-ED26-756F4A639CCC}"/>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C"/>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7" name="Graphic 16">
            <a:extLst>
              <a:ext uri="{FF2B5EF4-FFF2-40B4-BE49-F238E27FC236}">
                <a16:creationId xmlns:a16="http://schemas.microsoft.com/office/drawing/2014/main" id="{4BB48FA1-C51C-0EAB-CD74-22934E76C14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904" r="23659" b="30641"/>
          <a:stretch/>
        </p:blipFill>
        <p:spPr>
          <a:xfrm>
            <a:off x="11175717" y="236689"/>
            <a:ext cx="790187" cy="507800"/>
          </a:xfrm>
          <a:prstGeom prst="rect">
            <a:avLst/>
          </a:prstGeom>
        </p:spPr>
      </p:pic>
      <p:sp>
        <p:nvSpPr>
          <p:cNvPr id="19" name="Text Placeholder 4">
            <a:extLst>
              <a:ext uri="{FF2B5EF4-FFF2-40B4-BE49-F238E27FC236}">
                <a16:creationId xmlns:a16="http://schemas.microsoft.com/office/drawing/2014/main" id="{275436D9-67C2-45C2-E2C9-10E41E0DCF1F}"/>
              </a:ext>
            </a:extLst>
          </p:cNvPr>
          <p:cNvSpPr>
            <a:spLocks noGrp="1"/>
          </p:cNvSpPr>
          <p:nvPr>
            <p:ph type="body" sz="quarter" idx="11"/>
          </p:nvPr>
        </p:nvSpPr>
        <p:spPr>
          <a:xfrm>
            <a:off x="296863" y="1055650"/>
            <a:ext cx="11568112" cy="5290066"/>
          </a:xfrm>
        </p:spPr>
        <p:txBody>
          <a:bodyPr>
            <a:normAutofit/>
          </a:bodyPr>
          <a:lstStyle>
            <a:lvl1pPr marL="228600" indent="-228600">
              <a:buClr>
                <a:srgbClr val="167C7C"/>
              </a:buClr>
              <a:buFont typeface="Wingdings" pitchFamily="2" charset="2"/>
              <a:buChar char="§"/>
              <a:defRPr sz="20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20" name="Rectangle 19">
            <a:extLst>
              <a:ext uri="{FF2B5EF4-FFF2-40B4-BE49-F238E27FC236}">
                <a16:creationId xmlns:a16="http://schemas.microsoft.com/office/drawing/2014/main" id="{7D8170A0-13C1-3E32-6D2D-7C4C14702955}"/>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6">
            <a:extLst>
              <a:ext uri="{FF2B5EF4-FFF2-40B4-BE49-F238E27FC236}">
                <a16:creationId xmlns:a16="http://schemas.microsoft.com/office/drawing/2014/main" id="{9CCDAF09-0DF7-1B99-EF92-2D391052E6B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39036835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C42103-CF77-29DC-F2A1-7F178CAE68E9}"/>
              </a:ext>
            </a:extLst>
          </p:cNvPr>
          <p:cNvSpPr/>
          <p:nvPr userDrawn="1"/>
        </p:nvSpPr>
        <p:spPr>
          <a:xfrm>
            <a:off x="0" y="1448973"/>
            <a:ext cx="12192000" cy="540902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1C82DF6-0204-6D2D-ED26-756F4A639CCC}"/>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C"/>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7" name="Graphic 16">
            <a:extLst>
              <a:ext uri="{FF2B5EF4-FFF2-40B4-BE49-F238E27FC236}">
                <a16:creationId xmlns:a16="http://schemas.microsoft.com/office/drawing/2014/main" id="{4BB48FA1-C51C-0EAB-CD74-22934E76C14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904" r="23659" b="30641"/>
          <a:stretch/>
        </p:blipFill>
        <p:spPr>
          <a:xfrm>
            <a:off x="11175717" y="236689"/>
            <a:ext cx="790187" cy="507800"/>
          </a:xfrm>
          <a:prstGeom prst="rect">
            <a:avLst/>
          </a:prstGeom>
        </p:spPr>
      </p:pic>
      <p:sp>
        <p:nvSpPr>
          <p:cNvPr id="19" name="Text Placeholder 4">
            <a:extLst>
              <a:ext uri="{FF2B5EF4-FFF2-40B4-BE49-F238E27FC236}">
                <a16:creationId xmlns:a16="http://schemas.microsoft.com/office/drawing/2014/main" id="{275436D9-67C2-45C2-E2C9-10E41E0DCF1F}"/>
              </a:ext>
            </a:extLst>
          </p:cNvPr>
          <p:cNvSpPr>
            <a:spLocks noGrp="1"/>
          </p:cNvSpPr>
          <p:nvPr>
            <p:ph type="body" sz="quarter" idx="11"/>
          </p:nvPr>
        </p:nvSpPr>
        <p:spPr>
          <a:xfrm>
            <a:off x="296863" y="1744394"/>
            <a:ext cx="11568112" cy="4601322"/>
          </a:xfrm>
        </p:spPr>
        <p:txBody>
          <a:bodyPr>
            <a:normAutofit/>
          </a:bodyPr>
          <a:lstStyle>
            <a:lvl1pPr marL="228600" indent="-228600">
              <a:buClr>
                <a:srgbClr val="167C7C"/>
              </a:buClr>
              <a:buFont typeface="Wingdings" pitchFamily="2" charset="2"/>
              <a:buChar char="§"/>
              <a:defRPr sz="20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20" name="Rectangle 19">
            <a:extLst>
              <a:ext uri="{FF2B5EF4-FFF2-40B4-BE49-F238E27FC236}">
                <a16:creationId xmlns:a16="http://schemas.microsoft.com/office/drawing/2014/main" id="{7D8170A0-13C1-3E32-6D2D-7C4C14702955}"/>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6">
            <a:extLst>
              <a:ext uri="{FF2B5EF4-FFF2-40B4-BE49-F238E27FC236}">
                <a16:creationId xmlns:a16="http://schemas.microsoft.com/office/drawing/2014/main" id="{9CCDAF09-0DF7-1B99-EF92-2D391052E6B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21174760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F45218-F1E8-4786-814E-7F79D33CCD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60" y="0"/>
            <a:ext cx="12190240" cy="6858000"/>
          </a:xfrm>
          <a:prstGeom prst="rect">
            <a:avLst/>
          </a:prstGeom>
        </p:spPr>
      </p:pic>
      <p:sp>
        <p:nvSpPr>
          <p:cNvPr id="12" name="Rectangle 11">
            <a:extLst>
              <a:ext uri="{FF2B5EF4-FFF2-40B4-BE49-F238E27FC236}">
                <a16:creationId xmlns:a16="http://schemas.microsoft.com/office/drawing/2014/main" id="{0A90ADFD-089F-443D-AD25-B1D53904ADB1}"/>
              </a:ext>
            </a:extLst>
          </p:cNvPr>
          <p:cNvSpPr/>
          <p:nvPr userDrawn="1"/>
        </p:nvSpPr>
        <p:spPr>
          <a:xfrm>
            <a:off x="0" y="-9728"/>
            <a:ext cx="12191999" cy="6858000"/>
          </a:xfrm>
          <a:prstGeom prst="rect">
            <a:avLst/>
          </a:prstGeom>
          <a:solidFill>
            <a:srgbClr val="00000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Rounded Rectangle 3">
            <a:extLst>
              <a:ext uri="{FF2B5EF4-FFF2-40B4-BE49-F238E27FC236}">
                <a16:creationId xmlns:a16="http://schemas.microsoft.com/office/drawing/2014/main" id="{066845D3-C758-8E35-BF46-5524C255A5D1}"/>
              </a:ext>
            </a:extLst>
          </p:cNvPr>
          <p:cNvSpPr/>
          <p:nvPr userDrawn="1"/>
        </p:nvSpPr>
        <p:spPr>
          <a:xfrm>
            <a:off x="13855430" y="291828"/>
            <a:ext cx="4319080" cy="1809347"/>
          </a:xfrm>
          <a:prstGeom prst="roundRect">
            <a:avLst>
              <a:gd name="adj" fmla="val 296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09E472C9-EA91-5AD4-4F92-1824D1B46A1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615877" y="2478972"/>
            <a:ext cx="7222604" cy="1458011"/>
          </a:xfrm>
          <a:prstGeom prst="rect">
            <a:avLst/>
          </a:prstGeom>
        </p:spPr>
      </p:pic>
      <p:sp>
        <p:nvSpPr>
          <p:cNvPr id="7" name="Rectangle 6">
            <a:extLst>
              <a:ext uri="{FF2B5EF4-FFF2-40B4-BE49-F238E27FC236}">
                <a16:creationId xmlns:a16="http://schemas.microsoft.com/office/drawing/2014/main" id="{D25602D9-58A9-8AE7-7277-EE0236342F34}"/>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06658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F45218-F1E8-4786-814E-7F79D33CCD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0" y="0"/>
            <a:ext cx="12190240" cy="6858000"/>
          </a:xfrm>
          <a:prstGeom prst="rect">
            <a:avLst/>
          </a:prstGeom>
        </p:spPr>
      </p:pic>
      <p:sp>
        <p:nvSpPr>
          <p:cNvPr id="12" name="Rectangle 11">
            <a:extLst>
              <a:ext uri="{FF2B5EF4-FFF2-40B4-BE49-F238E27FC236}">
                <a16:creationId xmlns:a16="http://schemas.microsoft.com/office/drawing/2014/main" id="{0A90ADFD-089F-443D-AD25-B1D53904ADB1}"/>
              </a:ext>
            </a:extLst>
          </p:cNvPr>
          <p:cNvSpPr/>
          <p:nvPr userDrawn="1"/>
        </p:nvSpPr>
        <p:spPr>
          <a:xfrm>
            <a:off x="0" y="0"/>
            <a:ext cx="12191999" cy="6858000"/>
          </a:xfrm>
          <a:prstGeom prst="rect">
            <a:avLst/>
          </a:prstGeom>
          <a:solidFill>
            <a:srgbClr val="00000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 name="Graphic 2">
            <a:extLst>
              <a:ext uri="{FF2B5EF4-FFF2-40B4-BE49-F238E27FC236}">
                <a16:creationId xmlns:a16="http://schemas.microsoft.com/office/drawing/2014/main" id="{5DAD0AA2-69A0-A1BE-6136-16AB11BAC9E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809861" y="544312"/>
            <a:ext cx="2332590" cy="1312878"/>
          </a:xfrm>
          <a:prstGeom prst="rect">
            <a:avLst/>
          </a:prstGeom>
        </p:spPr>
      </p:pic>
      <p:sp>
        <p:nvSpPr>
          <p:cNvPr id="5" name="Text Placeholder 4">
            <a:extLst>
              <a:ext uri="{FF2B5EF4-FFF2-40B4-BE49-F238E27FC236}">
                <a16:creationId xmlns:a16="http://schemas.microsoft.com/office/drawing/2014/main" id="{C6F3A902-1EC3-6293-0C34-7D8F23D93E3A}"/>
              </a:ext>
            </a:extLst>
          </p:cNvPr>
          <p:cNvSpPr>
            <a:spLocks noGrp="1"/>
          </p:cNvSpPr>
          <p:nvPr>
            <p:ph type="body" sz="quarter" idx="10" hasCustomPrompt="1"/>
          </p:nvPr>
        </p:nvSpPr>
        <p:spPr>
          <a:xfrm>
            <a:off x="1197205" y="2884602"/>
            <a:ext cx="9766168" cy="801280"/>
          </a:xfrm>
        </p:spPr>
        <p:txBody>
          <a:bodyPr>
            <a:normAutofit/>
          </a:bodyPr>
          <a:lstStyle>
            <a:lvl1pPr marL="0" indent="0" algn="ctr">
              <a:buNone/>
              <a:defRPr sz="4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Insert Divider Slide Title Here</a:t>
            </a:r>
          </a:p>
        </p:txBody>
      </p:sp>
      <p:sp>
        <p:nvSpPr>
          <p:cNvPr id="14" name="Rounded Rectangle 13">
            <a:extLst>
              <a:ext uri="{FF2B5EF4-FFF2-40B4-BE49-F238E27FC236}">
                <a16:creationId xmlns:a16="http://schemas.microsoft.com/office/drawing/2014/main" id="{D1F1B57C-9AB9-C86E-2E18-F734DDD02565}"/>
              </a:ext>
            </a:extLst>
          </p:cNvPr>
          <p:cNvSpPr/>
          <p:nvPr userDrawn="1"/>
        </p:nvSpPr>
        <p:spPr>
          <a:xfrm>
            <a:off x="4835949" y="3987539"/>
            <a:ext cx="2224727" cy="113121"/>
          </a:xfrm>
          <a:prstGeom prst="roundRect">
            <a:avLst>
              <a:gd name="adj" fmla="val 50000"/>
            </a:avLst>
          </a:prstGeom>
          <a:solidFill>
            <a:srgbClr val="167C7C">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93048-EAC2-689D-DB13-0D9805044DDF}"/>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3898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218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9436-42CA-47E6-9B45-1CDFCF5B2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BEA053-CF3D-4A12-99D9-3A3AE46851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65286-7AFC-4E46-B004-EED48C262E2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024E8BB-9BBC-44D1-B7CE-0B95414B99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97B7A-F8ED-4895-9F20-993D275179B9}"/>
              </a:ext>
            </a:extLst>
          </p:cNvPr>
          <p:cNvSpPr>
            <a:spLocks noGrp="1"/>
          </p:cNvSpPr>
          <p:nvPr>
            <p:ph type="sldNum" sz="quarter" idx="12"/>
          </p:nvPr>
        </p:nvSpPr>
        <p:spPr/>
        <p:txBody>
          <a:bodyPr/>
          <a:lstStyle/>
          <a:p>
            <a:fld id="{EE883A0C-FF21-48A9-915F-9442462BDE26}" type="slidenum">
              <a:rPr lang="en-US" smtClean="0"/>
              <a:t>‹#›</a:t>
            </a:fld>
            <a:endParaRPr lang="en-US"/>
          </a:p>
        </p:txBody>
      </p:sp>
    </p:spTree>
    <p:extLst>
      <p:ext uri="{BB962C8B-B14F-4D97-AF65-F5344CB8AC3E}">
        <p14:creationId xmlns:p14="http://schemas.microsoft.com/office/powerpoint/2010/main" val="354348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CK SIDEBA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14287"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0" y="0"/>
            <a:ext cx="4147794" cy="6857999"/>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4430599" y="365126"/>
            <a:ext cx="7456601"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4436296" y="1263256"/>
            <a:ext cx="7461178" cy="5147817"/>
          </a:xfrm>
        </p:spPr>
        <p:txBody>
          <a:bodyPr>
            <a:normAutofit/>
          </a:bodyPr>
          <a:lstStyle>
            <a:lvl1pPr marL="342900" indent="-342900" algn="l">
              <a:lnSpc>
                <a:spcPct val="100000"/>
              </a:lnSpc>
              <a:spcBef>
                <a:spcPts val="1600"/>
              </a:spcBef>
              <a:buClr>
                <a:srgbClr val="167C7C"/>
              </a:buClr>
              <a:buFont typeface="Wingdings" pitchFamily="2" charset="2"/>
              <a:buChar char="§"/>
              <a:defRPr lang="en-US"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pic>
        <p:nvPicPr>
          <p:cNvPr id="10" name="Graphic 9">
            <a:extLst>
              <a:ext uri="{FF2B5EF4-FFF2-40B4-BE49-F238E27FC236}">
                <a16:creationId xmlns:a16="http://schemas.microsoft.com/office/drawing/2014/main" id="{E107B723-8D9F-3230-5B92-20033F567B1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94717" y="2098913"/>
            <a:ext cx="2761842" cy="1554479"/>
          </a:xfrm>
          <a:prstGeom prst="rect">
            <a:avLst/>
          </a:prstGeom>
        </p:spPr>
      </p:pic>
    </p:spTree>
    <p:extLst>
      <p:ext uri="{BB962C8B-B14F-4D97-AF65-F5344CB8AC3E}">
        <p14:creationId xmlns:p14="http://schemas.microsoft.com/office/powerpoint/2010/main" val="25012567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831EB4-282E-4D90-68C4-FED9F2A4A210}"/>
              </a:ext>
            </a:extLst>
          </p:cNvPr>
          <p:cNvPicPr>
            <a:picLocks/>
          </p:cNvPicPr>
          <p:nvPr userDrawn="1"/>
        </p:nvPicPr>
        <p:blipFill rotWithShape="1">
          <a:blip r:embed="rId2" cstate="screen">
            <a:extLst>
              <a:ext uri="{28A0092B-C50C-407E-A947-70E740481C1C}">
                <a14:useLocalDpi xmlns:a14="http://schemas.microsoft.com/office/drawing/2010/main"/>
              </a:ext>
            </a:extLst>
          </a:blip>
          <a:srcRect l="-117"/>
          <a:stretch/>
        </p:blipFill>
        <p:spPr>
          <a:xfrm>
            <a:off x="-14288" y="-6458"/>
            <a:ext cx="12206288" cy="6864458"/>
          </a:xfrm>
          <a:prstGeom prst="rect">
            <a:avLst/>
          </a:prstGeom>
        </p:spPr>
      </p:pic>
      <p:sp>
        <p:nvSpPr>
          <p:cNvPr id="8" name="Rectangle 7">
            <a:extLst>
              <a:ext uri="{FF2B5EF4-FFF2-40B4-BE49-F238E27FC236}">
                <a16:creationId xmlns:a16="http://schemas.microsoft.com/office/drawing/2014/main" id="{C4869368-B15A-36E1-480B-BABD3B05E16D}"/>
              </a:ext>
            </a:extLst>
          </p:cNvPr>
          <p:cNvSpPr/>
          <p:nvPr userDrawn="1"/>
        </p:nvSpPr>
        <p:spPr>
          <a:xfrm>
            <a:off x="0" y="0"/>
            <a:ext cx="12192000" cy="6858000"/>
          </a:xfrm>
          <a:prstGeom prst="rect">
            <a:avLst/>
          </a:prstGeom>
          <a:gradFill>
            <a:gsLst>
              <a:gs pos="22000">
                <a:schemeClr val="tx1">
                  <a:alpha val="80000"/>
                </a:schemeClr>
              </a:gs>
              <a:gs pos="100000">
                <a:schemeClr val="tx1">
                  <a:alpha val="4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B999A57F-3FA5-016A-DAAE-ED661128E2A9}"/>
              </a:ext>
            </a:extLst>
          </p:cNvPr>
          <p:cNvSpPr/>
          <p:nvPr userDrawn="1"/>
        </p:nvSpPr>
        <p:spPr>
          <a:xfrm>
            <a:off x="7395556" y="-21821"/>
            <a:ext cx="4796444" cy="6891251"/>
          </a:xfrm>
          <a:custGeom>
            <a:avLst/>
            <a:gdLst>
              <a:gd name="connsiteX0" fmla="*/ 1961804 w 4796444"/>
              <a:gd name="connsiteY0" fmla="*/ 0 h 6891251"/>
              <a:gd name="connsiteX1" fmla="*/ 0 w 4796444"/>
              <a:gd name="connsiteY1" fmla="*/ 2169622 h 6891251"/>
              <a:gd name="connsiteX2" fmla="*/ 4796444 w 4796444"/>
              <a:gd name="connsiteY2" fmla="*/ 6891251 h 6891251"/>
              <a:gd name="connsiteX3" fmla="*/ 4796444 w 4796444"/>
              <a:gd name="connsiteY3" fmla="*/ 8313 h 6891251"/>
              <a:gd name="connsiteX4" fmla="*/ 1961804 w 4796444"/>
              <a:gd name="connsiteY4" fmla="*/ 0 h 689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444" h="6891251">
                <a:moveTo>
                  <a:pt x="1961804" y="0"/>
                </a:moveTo>
                <a:lnTo>
                  <a:pt x="0" y="2169622"/>
                </a:lnTo>
                <a:lnTo>
                  <a:pt x="4796444" y="6891251"/>
                </a:lnTo>
                <a:lnTo>
                  <a:pt x="4796444" y="8313"/>
                </a:lnTo>
                <a:lnTo>
                  <a:pt x="1961804" y="0"/>
                </a:lnTo>
                <a:close/>
              </a:path>
            </a:pathLst>
          </a:custGeom>
          <a:blipFill dpi="0" rotWithShape="0">
            <a:blip r:embed="rId3" cstate="screen">
              <a:extLst>
                <a:ext uri="{BEBA8EAE-BF5A-486C-A8C5-ECC9F3942E4B}">
                  <a14:imgProps xmlns:a14="http://schemas.microsoft.com/office/drawing/2010/main">
                    <a14:imgLayer r:embed="rId4">
                      <a14:imgEffect>
                        <a14:colorTemperature colorTemp="6085"/>
                      </a14:imgEffect>
                      <a14:imgEffect>
                        <a14:saturation sat="10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2FBE24-1A63-CB44-C736-17E202F26FFF}"/>
              </a:ext>
            </a:extLst>
          </p:cNvPr>
          <p:cNvSpPr/>
          <p:nvPr userDrawn="1"/>
        </p:nvSpPr>
        <p:spPr>
          <a:xfrm>
            <a:off x="7395556" y="-33251"/>
            <a:ext cx="4796444" cy="6891251"/>
          </a:xfrm>
          <a:custGeom>
            <a:avLst/>
            <a:gdLst>
              <a:gd name="connsiteX0" fmla="*/ 1961804 w 4796444"/>
              <a:gd name="connsiteY0" fmla="*/ 0 h 6891251"/>
              <a:gd name="connsiteX1" fmla="*/ 0 w 4796444"/>
              <a:gd name="connsiteY1" fmla="*/ 2169622 h 6891251"/>
              <a:gd name="connsiteX2" fmla="*/ 4796444 w 4796444"/>
              <a:gd name="connsiteY2" fmla="*/ 6891251 h 6891251"/>
              <a:gd name="connsiteX3" fmla="*/ 4796444 w 4796444"/>
              <a:gd name="connsiteY3" fmla="*/ 8313 h 6891251"/>
              <a:gd name="connsiteX4" fmla="*/ 1961804 w 4796444"/>
              <a:gd name="connsiteY4" fmla="*/ 0 h 689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444" h="6891251">
                <a:moveTo>
                  <a:pt x="1961804" y="0"/>
                </a:moveTo>
                <a:lnTo>
                  <a:pt x="0" y="2169622"/>
                </a:lnTo>
                <a:lnTo>
                  <a:pt x="4796444" y="6891251"/>
                </a:lnTo>
                <a:lnTo>
                  <a:pt x="4796444" y="8313"/>
                </a:lnTo>
                <a:lnTo>
                  <a:pt x="1961804" y="0"/>
                </a:lnTo>
                <a:close/>
              </a:path>
            </a:pathLst>
          </a:custGeom>
          <a:gradFill>
            <a:gsLst>
              <a:gs pos="12000">
                <a:schemeClr val="bg1">
                  <a:alpha val="93457"/>
                </a:schemeClr>
              </a:gs>
              <a:gs pos="44000">
                <a:schemeClr val="bg1">
                  <a:alpha val="32293"/>
                </a:schemeClr>
              </a:gs>
              <a:gs pos="55000">
                <a:schemeClr val="bg1">
                  <a:alpha val="0"/>
                </a:schemeClr>
              </a:gs>
            </a:gsLst>
            <a:lin ang="6900000" scaled="0"/>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F903F3A3-D420-5A35-B677-8E3D34638387}"/>
              </a:ext>
            </a:extLst>
          </p:cNvPr>
          <p:cNvSpPr>
            <a:spLocks noChangeAspect="1"/>
          </p:cNvSpPr>
          <p:nvPr userDrawn="1"/>
        </p:nvSpPr>
        <p:spPr>
          <a:xfrm rot="10800000">
            <a:off x="4476103" y="-8314"/>
            <a:ext cx="4661220" cy="2526715"/>
          </a:xfrm>
          <a:prstGeom prst="triangle">
            <a:avLst/>
          </a:prstGeom>
          <a:solidFill>
            <a:srgbClr val="BA4D1E">
              <a:alpha val="747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10">
            <a:extLst>
              <a:ext uri="{FF2B5EF4-FFF2-40B4-BE49-F238E27FC236}">
                <a16:creationId xmlns:a16="http://schemas.microsoft.com/office/drawing/2014/main" id="{E93045ED-A1DB-4563-B5D7-BDF603576987}"/>
              </a:ext>
            </a:extLst>
          </p:cNvPr>
          <p:cNvSpPr>
            <a:spLocks noChangeAspect="1"/>
          </p:cNvSpPr>
          <p:nvPr userDrawn="1"/>
        </p:nvSpPr>
        <p:spPr>
          <a:xfrm>
            <a:off x="6880480" y="4308049"/>
            <a:ext cx="5056596" cy="2559377"/>
          </a:xfrm>
          <a:custGeom>
            <a:avLst/>
            <a:gdLst>
              <a:gd name="connsiteX0" fmla="*/ 0 w 5151118"/>
              <a:gd name="connsiteY0" fmla="*/ 2526715 h 2526715"/>
              <a:gd name="connsiteX1" fmla="*/ 2575559 w 5151118"/>
              <a:gd name="connsiteY1" fmla="*/ 0 h 2526715"/>
              <a:gd name="connsiteX2" fmla="*/ 5151118 w 5151118"/>
              <a:gd name="connsiteY2" fmla="*/ 2526715 h 2526715"/>
              <a:gd name="connsiteX3" fmla="*/ 0 w 5151118"/>
              <a:gd name="connsiteY3" fmla="*/ 2526715 h 2526715"/>
              <a:gd name="connsiteX0" fmla="*/ 0 w 5085130"/>
              <a:gd name="connsiteY0" fmla="*/ 2517288 h 2526715"/>
              <a:gd name="connsiteX1" fmla="*/ 2509571 w 5085130"/>
              <a:gd name="connsiteY1" fmla="*/ 0 h 2526715"/>
              <a:gd name="connsiteX2" fmla="*/ 5085130 w 5085130"/>
              <a:gd name="connsiteY2" fmla="*/ 2526715 h 2526715"/>
              <a:gd name="connsiteX3" fmla="*/ 0 w 5085130"/>
              <a:gd name="connsiteY3" fmla="*/ 2517288 h 2526715"/>
              <a:gd name="connsiteX0" fmla="*/ 0 w 5038598"/>
              <a:gd name="connsiteY0" fmla="*/ 2517288 h 2526715"/>
              <a:gd name="connsiteX1" fmla="*/ 2463039 w 5038598"/>
              <a:gd name="connsiteY1" fmla="*/ 0 h 2526715"/>
              <a:gd name="connsiteX2" fmla="*/ 5038598 w 5038598"/>
              <a:gd name="connsiteY2" fmla="*/ 2526715 h 2526715"/>
              <a:gd name="connsiteX3" fmla="*/ 0 w 5038598"/>
              <a:gd name="connsiteY3" fmla="*/ 2517288 h 2526715"/>
              <a:gd name="connsiteX0" fmla="*/ 0 w 4992066"/>
              <a:gd name="connsiteY0" fmla="*/ 2517288 h 2526715"/>
              <a:gd name="connsiteX1" fmla="*/ 2416507 w 4992066"/>
              <a:gd name="connsiteY1" fmla="*/ 0 h 2526715"/>
              <a:gd name="connsiteX2" fmla="*/ 4992066 w 4992066"/>
              <a:gd name="connsiteY2" fmla="*/ 2526715 h 2526715"/>
              <a:gd name="connsiteX3" fmla="*/ 0 w 4992066"/>
              <a:gd name="connsiteY3" fmla="*/ 2517288 h 2526715"/>
            </a:gdLst>
            <a:ahLst/>
            <a:cxnLst>
              <a:cxn ang="0">
                <a:pos x="connsiteX0" y="connsiteY0"/>
              </a:cxn>
              <a:cxn ang="0">
                <a:pos x="connsiteX1" y="connsiteY1"/>
              </a:cxn>
              <a:cxn ang="0">
                <a:pos x="connsiteX2" y="connsiteY2"/>
              </a:cxn>
              <a:cxn ang="0">
                <a:pos x="connsiteX3" y="connsiteY3"/>
              </a:cxn>
            </a:cxnLst>
            <a:rect l="l" t="t" r="r" b="b"/>
            <a:pathLst>
              <a:path w="4992066" h="2526715">
                <a:moveTo>
                  <a:pt x="0" y="2517288"/>
                </a:moveTo>
                <a:lnTo>
                  <a:pt x="2416507" y="0"/>
                </a:lnTo>
                <a:lnTo>
                  <a:pt x="4992066" y="2526715"/>
                </a:lnTo>
                <a:lnTo>
                  <a:pt x="0" y="2517288"/>
                </a:lnTo>
                <a:close/>
              </a:path>
            </a:pathLst>
          </a:custGeom>
          <a:solidFill>
            <a:srgbClr val="BA4D1E">
              <a:alpha val="747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5D4C0F-1AB0-42ED-C2C7-AD1A60E7C8CE}"/>
              </a:ext>
            </a:extLst>
          </p:cNvPr>
          <p:cNvSpPr>
            <a:spLocks noChangeAspect="1"/>
          </p:cNvSpPr>
          <p:nvPr userDrawn="1"/>
        </p:nvSpPr>
        <p:spPr>
          <a:xfrm rot="2655931">
            <a:off x="5999305" y="2883125"/>
            <a:ext cx="2666864" cy="2560611"/>
          </a:xfrm>
          <a:custGeom>
            <a:avLst/>
            <a:gdLst>
              <a:gd name="connsiteX0" fmla="*/ 0 w 2644179"/>
              <a:gd name="connsiteY0" fmla="*/ 0 h 2560320"/>
              <a:gd name="connsiteX1" fmla="*/ 2644179 w 2644179"/>
              <a:gd name="connsiteY1" fmla="*/ 0 h 2560320"/>
              <a:gd name="connsiteX2" fmla="*/ 2644179 w 2644179"/>
              <a:gd name="connsiteY2" fmla="*/ 2560320 h 2560320"/>
              <a:gd name="connsiteX3" fmla="*/ 0 w 2644179"/>
              <a:gd name="connsiteY3" fmla="*/ 2560320 h 2560320"/>
              <a:gd name="connsiteX4" fmla="*/ 0 w 2644179"/>
              <a:gd name="connsiteY4" fmla="*/ 0 h 2560320"/>
              <a:gd name="connsiteX0" fmla="*/ 0 w 2666864"/>
              <a:gd name="connsiteY0" fmla="*/ 0 h 2560611"/>
              <a:gd name="connsiteX1" fmla="*/ 2644179 w 2666864"/>
              <a:gd name="connsiteY1" fmla="*/ 0 h 2560611"/>
              <a:gd name="connsiteX2" fmla="*/ 2666864 w 2666864"/>
              <a:gd name="connsiteY2" fmla="*/ 2560611 h 2560611"/>
              <a:gd name="connsiteX3" fmla="*/ 0 w 2666864"/>
              <a:gd name="connsiteY3" fmla="*/ 2560320 h 2560611"/>
              <a:gd name="connsiteX4" fmla="*/ 0 w 2666864"/>
              <a:gd name="connsiteY4" fmla="*/ 0 h 2560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864" h="2560611">
                <a:moveTo>
                  <a:pt x="0" y="0"/>
                </a:moveTo>
                <a:lnTo>
                  <a:pt x="2644179" y="0"/>
                </a:lnTo>
                <a:lnTo>
                  <a:pt x="2666864" y="2560611"/>
                </a:lnTo>
                <a:lnTo>
                  <a:pt x="0" y="2560320"/>
                </a:lnTo>
                <a:lnTo>
                  <a:pt x="0" y="0"/>
                </a:lnTo>
                <a:close/>
              </a:path>
            </a:pathLst>
          </a:custGeom>
          <a:blipFill dpi="0" rotWithShape="0">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DE4A200-F6E0-3180-D457-D1B67D65772F}"/>
              </a:ext>
            </a:extLst>
          </p:cNvPr>
          <p:cNvSpPr txBox="1"/>
          <p:nvPr userDrawn="1"/>
        </p:nvSpPr>
        <p:spPr>
          <a:xfrm>
            <a:off x="273377" y="1404591"/>
            <a:ext cx="5024485" cy="1600438"/>
          </a:xfrm>
          <a:prstGeom prst="rect">
            <a:avLst/>
          </a:prstGeom>
          <a:noFill/>
        </p:spPr>
        <p:txBody>
          <a:bodyPr wrap="square" rtlCol="0">
            <a:spAutoFit/>
          </a:bodyPr>
          <a:lstStyle/>
          <a:p>
            <a:r>
              <a:rPr lang="en-US" sz="4900" b="1" spc="100">
                <a:solidFill>
                  <a:schemeClr val="bg1"/>
                </a:solidFill>
                <a:latin typeface="Open Sans" panose="020B0606030504020204" pitchFamily="34" charset="0"/>
                <a:ea typeface="Open Sans" panose="020B0606030504020204" pitchFamily="34" charset="0"/>
                <a:cs typeface="Open Sans" panose="020B0606030504020204" pitchFamily="34" charset="0"/>
              </a:rPr>
              <a:t>QUANTUM NEW MEXICO</a:t>
            </a:r>
          </a:p>
        </p:txBody>
      </p:sp>
      <p:sp>
        <p:nvSpPr>
          <p:cNvPr id="14" name="TextBox 13">
            <a:extLst>
              <a:ext uri="{FF2B5EF4-FFF2-40B4-BE49-F238E27FC236}">
                <a16:creationId xmlns:a16="http://schemas.microsoft.com/office/drawing/2014/main" id="{74482D9B-A37B-6D90-E4C8-6B550149CCC9}"/>
              </a:ext>
            </a:extLst>
          </p:cNvPr>
          <p:cNvSpPr txBox="1"/>
          <p:nvPr userDrawn="1"/>
        </p:nvSpPr>
        <p:spPr>
          <a:xfrm>
            <a:off x="293803" y="2928096"/>
            <a:ext cx="4758963" cy="369332"/>
          </a:xfrm>
          <a:prstGeom prst="rect">
            <a:avLst/>
          </a:prstGeom>
          <a:noFill/>
        </p:spPr>
        <p:txBody>
          <a:bodyPr wrap="square" rtlCol="0">
            <a:spAutoFit/>
          </a:bodyPr>
          <a:lstStyle/>
          <a:p>
            <a:r>
              <a:rPr lang="en-US" b="1" i="1" spc="200">
                <a:solidFill>
                  <a:srgbClr val="BA4D1E"/>
                </a:solidFill>
                <a:latin typeface="Open Sans" panose="020B0606030504020204" pitchFamily="34" charset="0"/>
                <a:ea typeface="Open Sans" panose="020B0606030504020204" pitchFamily="34" charset="0"/>
                <a:cs typeface="Open Sans" panose="020B0606030504020204" pitchFamily="34" charset="0"/>
              </a:rPr>
              <a:t>New Mexico is a quantum state</a:t>
            </a:r>
          </a:p>
        </p:txBody>
      </p:sp>
      <p:grpSp>
        <p:nvGrpSpPr>
          <p:cNvPr id="15" name="Group 14">
            <a:extLst>
              <a:ext uri="{FF2B5EF4-FFF2-40B4-BE49-F238E27FC236}">
                <a16:creationId xmlns:a16="http://schemas.microsoft.com/office/drawing/2014/main" id="{2D18120A-9D46-ACB4-0406-8D3245EADA4B}"/>
              </a:ext>
            </a:extLst>
          </p:cNvPr>
          <p:cNvGrpSpPr/>
          <p:nvPr userDrawn="1"/>
        </p:nvGrpSpPr>
        <p:grpSpPr>
          <a:xfrm>
            <a:off x="273378" y="6157515"/>
            <a:ext cx="2234154" cy="436591"/>
            <a:chOff x="188535" y="6047932"/>
            <a:chExt cx="2915238" cy="569686"/>
          </a:xfrm>
        </p:grpSpPr>
        <p:pic>
          <p:nvPicPr>
            <p:cNvPr id="16" name="Graphic 15">
              <a:extLst>
                <a:ext uri="{FF2B5EF4-FFF2-40B4-BE49-F238E27FC236}">
                  <a16:creationId xmlns:a16="http://schemas.microsoft.com/office/drawing/2014/main" id="{DFDE05C3-A487-590F-91C4-C12D0D9A373C}"/>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t="63642" b="15430"/>
            <a:stretch/>
          </p:blipFill>
          <p:spPr>
            <a:xfrm>
              <a:off x="979477" y="6173860"/>
              <a:ext cx="2124296" cy="274071"/>
            </a:xfrm>
            <a:prstGeom prst="rect">
              <a:avLst/>
            </a:prstGeom>
          </p:spPr>
        </p:pic>
        <p:pic>
          <p:nvPicPr>
            <p:cNvPr id="17" name="Graphic 16">
              <a:extLst>
                <a:ext uri="{FF2B5EF4-FFF2-40B4-BE49-F238E27FC236}">
                  <a16:creationId xmlns:a16="http://schemas.microsoft.com/office/drawing/2014/main" id="{452C6776-530C-1872-C6AC-128E966DC290}"/>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16886" r="24025" b="26457"/>
            <a:stretch/>
          </p:blipFill>
          <p:spPr>
            <a:xfrm>
              <a:off x="188535" y="6047932"/>
              <a:ext cx="763572" cy="569686"/>
            </a:xfrm>
            <a:prstGeom prst="rect">
              <a:avLst/>
            </a:prstGeom>
          </p:spPr>
        </p:pic>
      </p:grpSp>
      <p:sp>
        <p:nvSpPr>
          <p:cNvPr id="20" name="Text Placeholder 19">
            <a:extLst>
              <a:ext uri="{FF2B5EF4-FFF2-40B4-BE49-F238E27FC236}">
                <a16:creationId xmlns:a16="http://schemas.microsoft.com/office/drawing/2014/main" id="{EB728E02-4E40-55C0-F369-3623F54FAC29}"/>
              </a:ext>
            </a:extLst>
          </p:cNvPr>
          <p:cNvSpPr>
            <a:spLocks noGrp="1"/>
          </p:cNvSpPr>
          <p:nvPr>
            <p:ph type="body" sz="quarter" idx="13" hasCustomPrompt="1"/>
          </p:nvPr>
        </p:nvSpPr>
        <p:spPr>
          <a:xfrm>
            <a:off x="301020" y="3531245"/>
            <a:ext cx="4949710" cy="386499"/>
          </a:xfrm>
        </p:spPr>
        <p:txBody>
          <a:bodyPr>
            <a:noAutofit/>
          </a:bodyPr>
          <a:lstStyle>
            <a:lvl1pPr marL="0" indent="0">
              <a:buNone/>
              <a:defRPr sz="180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Topic of presentation</a:t>
            </a:r>
          </a:p>
        </p:txBody>
      </p:sp>
      <p:sp>
        <p:nvSpPr>
          <p:cNvPr id="21" name="Text Placeholder 19">
            <a:extLst>
              <a:ext uri="{FF2B5EF4-FFF2-40B4-BE49-F238E27FC236}">
                <a16:creationId xmlns:a16="http://schemas.microsoft.com/office/drawing/2014/main" id="{50830416-298F-ABEF-7C5B-9E0C5FF3AEE7}"/>
              </a:ext>
            </a:extLst>
          </p:cNvPr>
          <p:cNvSpPr>
            <a:spLocks noGrp="1"/>
          </p:cNvSpPr>
          <p:nvPr>
            <p:ph type="body" sz="quarter" idx="14" hasCustomPrompt="1"/>
          </p:nvPr>
        </p:nvSpPr>
        <p:spPr>
          <a:xfrm>
            <a:off x="1461155" y="4187069"/>
            <a:ext cx="3789575" cy="252953"/>
          </a:xfrm>
        </p:spPr>
        <p:txBody>
          <a:bodyPr>
            <a:noAutofit/>
          </a:bodyPr>
          <a:lstStyle>
            <a:lvl1pPr marL="0" indent="0">
              <a:buNone/>
              <a:defRPr sz="1100" b="0" i="0" spc="5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Name(s)</a:t>
            </a:r>
          </a:p>
        </p:txBody>
      </p:sp>
      <p:sp>
        <p:nvSpPr>
          <p:cNvPr id="22" name="TextBox 21">
            <a:extLst>
              <a:ext uri="{FF2B5EF4-FFF2-40B4-BE49-F238E27FC236}">
                <a16:creationId xmlns:a16="http://schemas.microsoft.com/office/drawing/2014/main" id="{48F7B950-B6AC-6E46-CF39-B65852A3B3BB}"/>
              </a:ext>
            </a:extLst>
          </p:cNvPr>
          <p:cNvSpPr txBox="1"/>
          <p:nvPr userDrawn="1"/>
        </p:nvSpPr>
        <p:spPr>
          <a:xfrm>
            <a:off x="301657" y="4147791"/>
            <a:ext cx="1310327" cy="276999"/>
          </a:xfrm>
          <a:prstGeom prst="rect">
            <a:avLst/>
          </a:prstGeom>
          <a:noFill/>
        </p:spPr>
        <p:txBody>
          <a:bodyPr wrap="square" rtlCol="0">
            <a:spAutoFit/>
          </a:bodyPr>
          <a:lstStyle/>
          <a:p>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Presented By:</a:t>
            </a:r>
          </a:p>
        </p:txBody>
      </p:sp>
      <p:sp>
        <p:nvSpPr>
          <p:cNvPr id="23" name="Rounded Rectangle 22">
            <a:extLst>
              <a:ext uri="{FF2B5EF4-FFF2-40B4-BE49-F238E27FC236}">
                <a16:creationId xmlns:a16="http://schemas.microsoft.com/office/drawing/2014/main" id="{9FA0B446-F7F0-12E9-5F0F-BD913AC2B322}"/>
              </a:ext>
            </a:extLst>
          </p:cNvPr>
          <p:cNvSpPr/>
          <p:nvPr userDrawn="1"/>
        </p:nvSpPr>
        <p:spPr>
          <a:xfrm>
            <a:off x="348791" y="4713400"/>
            <a:ext cx="1932495" cy="367645"/>
          </a:xfrm>
          <a:prstGeom prst="roundRect">
            <a:avLst>
              <a:gd name="adj" fmla="val 50000"/>
            </a:avLst>
          </a:prstGeom>
          <a:solidFill>
            <a:srgbClr val="167C7C">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4">
            <a:extLst>
              <a:ext uri="{FF2B5EF4-FFF2-40B4-BE49-F238E27FC236}">
                <a16:creationId xmlns:a16="http://schemas.microsoft.com/office/drawing/2014/main" id="{54F10F58-615B-121F-AA1A-5896769B9C3E}"/>
              </a:ext>
            </a:extLst>
          </p:cNvPr>
          <p:cNvSpPr>
            <a:spLocks noGrp="1"/>
          </p:cNvSpPr>
          <p:nvPr>
            <p:ph type="body" sz="quarter" idx="15" hasCustomPrompt="1"/>
          </p:nvPr>
        </p:nvSpPr>
        <p:spPr>
          <a:xfrm>
            <a:off x="329938" y="4779387"/>
            <a:ext cx="1960775" cy="292231"/>
          </a:xfrm>
        </p:spPr>
        <p:txBody>
          <a:bodyPr>
            <a:noAutofit/>
          </a:bodyPr>
          <a:lstStyle>
            <a:lvl1pPr marL="0" indent="0" algn="ctr">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05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May 2022</a:t>
            </a:r>
          </a:p>
        </p:txBody>
      </p:sp>
      <p:sp>
        <p:nvSpPr>
          <p:cNvPr id="26" name="Triangle 25">
            <a:extLst>
              <a:ext uri="{FF2B5EF4-FFF2-40B4-BE49-F238E27FC236}">
                <a16:creationId xmlns:a16="http://schemas.microsoft.com/office/drawing/2014/main" id="{4DAF685F-974F-D170-DEAB-FA9F972330F6}"/>
              </a:ext>
            </a:extLst>
          </p:cNvPr>
          <p:cNvSpPr>
            <a:spLocks noChangeAspect="1"/>
          </p:cNvSpPr>
          <p:nvPr userDrawn="1"/>
        </p:nvSpPr>
        <p:spPr>
          <a:xfrm rot="10800000">
            <a:off x="4232576" y="-20260"/>
            <a:ext cx="4661220" cy="2526715"/>
          </a:xfrm>
          <a:prstGeom prst="triangle">
            <a:avLst/>
          </a:prstGeom>
          <a:noFill/>
          <a:ln w="28575">
            <a:solidFill>
              <a:srgbClr val="AF4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iangle 10">
            <a:extLst>
              <a:ext uri="{FF2B5EF4-FFF2-40B4-BE49-F238E27FC236}">
                <a16:creationId xmlns:a16="http://schemas.microsoft.com/office/drawing/2014/main" id="{FA570F93-9163-84DB-36BE-640049B054C1}"/>
              </a:ext>
            </a:extLst>
          </p:cNvPr>
          <p:cNvSpPr>
            <a:spLocks noChangeAspect="1"/>
          </p:cNvSpPr>
          <p:nvPr userDrawn="1"/>
        </p:nvSpPr>
        <p:spPr>
          <a:xfrm>
            <a:off x="7146003" y="4944821"/>
            <a:ext cx="3798518" cy="1922606"/>
          </a:xfrm>
          <a:custGeom>
            <a:avLst/>
            <a:gdLst>
              <a:gd name="connsiteX0" fmla="*/ 0 w 5151118"/>
              <a:gd name="connsiteY0" fmla="*/ 2526715 h 2526715"/>
              <a:gd name="connsiteX1" fmla="*/ 2575559 w 5151118"/>
              <a:gd name="connsiteY1" fmla="*/ 0 h 2526715"/>
              <a:gd name="connsiteX2" fmla="*/ 5151118 w 5151118"/>
              <a:gd name="connsiteY2" fmla="*/ 2526715 h 2526715"/>
              <a:gd name="connsiteX3" fmla="*/ 0 w 5151118"/>
              <a:gd name="connsiteY3" fmla="*/ 2526715 h 2526715"/>
              <a:gd name="connsiteX0" fmla="*/ 0 w 5085130"/>
              <a:gd name="connsiteY0" fmla="*/ 2517288 h 2526715"/>
              <a:gd name="connsiteX1" fmla="*/ 2509571 w 5085130"/>
              <a:gd name="connsiteY1" fmla="*/ 0 h 2526715"/>
              <a:gd name="connsiteX2" fmla="*/ 5085130 w 5085130"/>
              <a:gd name="connsiteY2" fmla="*/ 2526715 h 2526715"/>
              <a:gd name="connsiteX3" fmla="*/ 0 w 5085130"/>
              <a:gd name="connsiteY3" fmla="*/ 2517288 h 2526715"/>
              <a:gd name="connsiteX0" fmla="*/ 0 w 5038598"/>
              <a:gd name="connsiteY0" fmla="*/ 2517288 h 2526715"/>
              <a:gd name="connsiteX1" fmla="*/ 2463039 w 5038598"/>
              <a:gd name="connsiteY1" fmla="*/ 0 h 2526715"/>
              <a:gd name="connsiteX2" fmla="*/ 5038598 w 5038598"/>
              <a:gd name="connsiteY2" fmla="*/ 2526715 h 2526715"/>
              <a:gd name="connsiteX3" fmla="*/ 0 w 5038598"/>
              <a:gd name="connsiteY3" fmla="*/ 2517288 h 2526715"/>
              <a:gd name="connsiteX0" fmla="*/ 0 w 4992066"/>
              <a:gd name="connsiteY0" fmla="*/ 2517288 h 2526715"/>
              <a:gd name="connsiteX1" fmla="*/ 2416507 w 4992066"/>
              <a:gd name="connsiteY1" fmla="*/ 0 h 2526715"/>
              <a:gd name="connsiteX2" fmla="*/ 4992066 w 4992066"/>
              <a:gd name="connsiteY2" fmla="*/ 2526715 h 2526715"/>
              <a:gd name="connsiteX3" fmla="*/ 0 w 4992066"/>
              <a:gd name="connsiteY3" fmla="*/ 2517288 h 2526715"/>
            </a:gdLst>
            <a:ahLst/>
            <a:cxnLst>
              <a:cxn ang="0">
                <a:pos x="connsiteX0" y="connsiteY0"/>
              </a:cxn>
              <a:cxn ang="0">
                <a:pos x="connsiteX1" y="connsiteY1"/>
              </a:cxn>
              <a:cxn ang="0">
                <a:pos x="connsiteX2" y="connsiteY2"/>
              </a:cxn>
              <a:cxn ang="0">
                <a:pos x="connsiteX3" y="connsiteY3"/>
              </a:cxn>
            </a:cxnLst>
            <a:rect l="l" t="t" r="r" b="b"/>
            <a:pathLst>
              <a:path w="4992066" h="2526715">
                <a:moveTo>
                  <a:pt x="0" y="2517288"/>
                </a:moveTo>
                <a:lnTo>
                  <a:pt x="2416507" y="0"/>
                </a:lnTo>
                <a:lnTo>
                  <a:pt x="4992066" y="2526715"/>
                </a:lnTo>
                <a:lnTo>
                  <a:pt x="0" y="2517288"/>
                </a:lnTo>
                <a:close/>
              </a:path>
            </a:pathLst>
          </a:custGeom>
          <a:noFill/>
          <a:ln w="28575">
            <a:solidFill>
              <a:srgbClr val="AF4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BB3F060E-9C44-5070-AA29-1045E6BDFC14}"/>
              </a:ext>
            </a:extLst>
          </p:cNvPr>
          <p:cNvPicPr>
            <a:picLocks noChangeAspect="1"/>
          </p:cNvPicPr>
          <p:nvPr userDrawn="1"/>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14904" r="23659" b="30641"/>
          <a:stretch/>
        </p:blipFill>
        <p:spPr>
          <a:xfrm>
            <a:off x="10452085" y="305144"/>
            <a:ext cx="1442299" cy="926868"/>
          </a:xfrm>
          <a:prstGeom prst="rect">
            <a:avLst/>
          </a:prstGeom>
        </p:spPr>
      </p:pic>
    </p:spTree>
    <p:extLst>
      <p:ext uri="{BB962C8B-B14F-4D97-AF65-F5344CB8AC3E}">
        <p14:creationId xmlns:p14="http://schemas.microsoft.com/office/powerpoint/2010/main" val="39592558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SECTIONS">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7DAE5EFD-DE21-589D-6CFB-693495F26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
          <a:stretch/>
        </p:blipFill>
        <p:spPr>
          <a:xfrm>
            <a:off x="880" y="1608462"/>
            <a:ext cx="12190240" cy="5249537"/>
          </a:xfrm>
          <a:prstGeom prst="rect">
            <a:avLst/>
          </a:prstGeom>
        </p:spPr>
      </p:pic>
      <p:sp>
        <p:nvSpPr>
          <p:cNvPr id="41" name="Rectangle 40">
            <a:extLst>
              <a:ext uri="{FF2B5EF4-FFF2-40B4-BE49-F238E27FC236}">
                <a16:creationId xmlns:a16="http://schemas.microsoft.com/office/drawing/2014/main" id="{0086A42B-B60E-5E4E-6696-569BD8E7EDBF}"/>
              </a:ext>
            </a:extLst>
          </p:cNvPr>
          <p:cNvSpPr/>
          <p:nvPr userDrawn="1"/>
        </p:nvSpPr>
        <p:spPr>
          <a:xfrm>
            <a:off x="0" y="1608462"/>
            <a:ext cx="12191999" cy="5249537"/>
          </a:xfrm>
          <a:prstGeom prst="rect">
            <a:avLst/>
          </a:prstGeom>
          <a:solidFill>
            <a:srgbClr val="00000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3" name="Rectangle 42">
            <a:extLst>
              <a:ext uri="{FF2B5EF4-FFF2-40B4-BE49-F238E27FC236}">
                <a16:creationId xmlns:a16="http://schemas.microsoft.com/office/drawing/2014/main" id="{F3EBB5DD-3BCF-2C0C-4541-F19077C980C7}"/>
              </a:ext>
            </a:extLst>
          </p:cNvPr>
          <p:cNvSpPr/>
          <p:nvPr userDrawn="1"/>
        </p:nvSpPr>
        <p:spPr>
          <a:xfrm>
            <a:off x="804231" y="2906976"/>
            <a:ext cx="3371161" cy="355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0FC0607-E868-0DC4-EFE0-D9B33E2B0D91}"/>
              </a:ext>
            </a:extLst>
          </p:cNvPr>
          <p:cNvSpPr/>
          <p:nvPr userDrawn="1"/>
        </p:nvSpPr>
        <p:spPr>
          <a:xfrm>
            <a:off x="4437962" y="2905140"/>
            <a:ext cx="3371161" cy="355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2ED33CC-3D57-63D2-B912-AFD0550BA50D}"/>
              </a:ext>
            </a:extLst>
          </p:cNvPr>
          <p:cNvSpPr/>
          <p:nvPr userDrawn="1"/>
        </p:nvSpPr>
        <p:spPr>
          <a:xfrm>
            <a:off x="8071693" y="2892287"/>
            <a:ext cx="3371161" cy="3559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999241" y="911768"/>
            <a:ext cx="10105534" cy="586982"/>
          </a:xfrm>
        </p:spPr>
        <p:txBody>
          <a:bodyPr>
            <a:normAutofit/>
          </a:bodyPr>
          <a:lstStyle>
            <a:lvl1pPr algn="ct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881349" y="2936135"/>
            <a:ext cx="3216925" cy="524526"/>
          </a:xfrm>
        </p:spPr>
        <p:txBody>
          <a:bodyPr>
            <a:normAutofit/>
          </a:bodyPr>
          <a:lstStyle>
            <a:lvl1pPr marL="0" indent="0" algn="ctr">
              <a:buFont typeface="Wingdings" pitchFamily="2" charset="2"/>
              <a:buNone/>
              <a:defRPr sz="1800" b="1">
                <a:latin typeface="Open Sans" panose="020B0606030504020204" pitchFamily="34" charset="0"/>
                <a:ea typeface="Open Sans" panose="020B0606030504020204" pitchFamily="34" charset="0"/>
                <a:cs typeface="Open Sans" panose="020B0606030504020204" pitchFamily="34" charset="0"/>
              </a:defRPr>
            </a:lvl1pPr>
            <a:lvl2pPr marL="685800" indent="-228600">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marL="1143000" indent="-228600">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3pPr>
            <a:lvl4pPr marL="16002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4pPr>
            <a:lvl5pPr marL="20574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pic>
        <p:nvPicPr>
          <p:cNvPr id="15" name="Graphic 14">
            <a:extLst>
              <a:ext uri="{FF2B5EF4-FFF2-40B4-BE49-F238E27FC236}">
                <a16:creationId xmlns:a16="http://schemas.microsoft.com/office/drawing/2014/main" id="{12A3A348-9F1E-9AF7-A1DA-25145522AB8D}"/>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4904" r="23659" b="30641"/>
          <a:stretch/>
        </p:blipFill>
        <p:spPr>
          <a:xfrm>
            <a:off x="5601182" y="335841"/>
            <a:ext cx="790187" cy="507800"/>
          </a:xfrm>
          <a:prstGeom prst="rect">
            <a:avLst/>
          </a:prstGeom>
        </p:spPr>
      </p:pic>
      <p:sp>
        <p:nvSpPr>
          <p:cNvPr id="17" name="Content Placeholder 3">
            <a:extLst>
              <a:ext uri="{FF2B5EF4-FFF2-40B4-BE49-F238E27FC236}">
                <a16:creationId xmlns:a16="http://schemas.microsoft.com/office/drawing/2014/main" id="{2FD6F289-72EC-F88B-05AA-28457E135FB0}"/>
              </a:ext>
            </a:extLst>
          </p:cNvPr>
          <p:cNvSpPr>
            <a:spLocks noGrp="1"/>
          </p:cNvSpPr>
          <p:nvPr>
            <p:ph sz="half" idx="13"/>
          </p:nvPr>
        </p:nvSpPr>
        <p:spPr>
          <a:xfrm>
            <a:off x="4527932" y="2947133"/>
            <a:ext cx="3206915" cy="524526"/>
          </a:xfrm>
        </p:spPr>
        <p:txBody>
          <a:bodyPr>
            <a:normAutofit/>
          </a:bodyPr>
          <a:lstStyle>
            <a:lvl1pPr marL="0" indent="0" algn="ctr">
              <a:buFont typeface="Wingdings" pitchFamily="2" charset="2"/>
              <a:buNone/>
              <a:defRPr sz="1800" b="1">
                <a:latin typeface="Open Sans" panose="020B0606030504020204" pitchFamily="34" charset="0"/>
                <a:ea typeface="Open Sans" panose="020B0606030504020204" pitchFamily="34" charset="0"/>
                <a:cs typeface="Open Sans" panose="020B0606030504020204" pitchFamily="34" charset="0"/>
              </a:defRPr>
            </a:lvl1pPr>
            <a:lvl2pPr marL="685800" indent="-228600">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marL="1143000" indent="-228600">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3pPr>
            <a:lvl4pPr marL="16002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4pPr>
            <a:lvl5pPr marL="20574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a:t>
            </a:r>
          </a:p>
        </p:txBody>
      </p:sp>
      <p:sp>
        <p:nvSpPr>
          <p:cNvPr id="18" name="Content Placeholder 3">
            <a:extLst>
              <a:ext uri="{FF2B5EF4-FFF2-40B4-BE49-F238E27FC236}">
                <a16:creationId xmlns:a16="http://schemas.microsoft.com/office/drawing/2014/main" id="{EB574E3A-D950-68A4-1F2D-E3CBF554B4B2}"/>
              </a:ext>
            </a:extLst>
          </p:cNvPr>
          <p:cNvSpPr>
            <a:spLocks noGrp="1"/>
          </p:cNvSpPr>
          <p:nvPr>
            <p:ph sz="half" idx="14"/>
          </p:nvPr>
        </p:nvSpPr>
        <p:spPr>
          <a:xfrm>
            <a:off x="8148380" y="2956560"/>
            <a:ext cx="3210011" cy="524526"/>
          </a:xfrm>
        </p:spPr>
        <p:txBody>
          <a:bodyPr>
            <a:normAutofit/>
          </a:bodyPr>
          <a:lstStyle>
            <a:lvl1pPr marL="0" indent="0" algn="ctr">
              <a:buFont typeface="Wingdings" pitchFamily="2" charset="2"/>
              <a:buNone/>
              <a:defRPr sz="1800" b="1">
                <a:latin typeface="Open Sans" panose="020B0606030504020204" pitchFamily="34" charset="0"/>
                <a:ea typeface="Open Sans" panose="020B0606030504020204" pitchFamily="34" charset="0"/>
                <a:cs typeface="Open Sans" panose="020B0606030504020204" pitchFamily="34" charset="0"/>
              </a:defRPr>
            </a:lvl1pPr>
            <a:lvl2pPr marL="685800" indent="-228600">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2pPr>
            <a:lvl3pPr marL="1143000" indent="-228600">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3pPr>
            <a:lvl4pPr marL="16002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4pPr>
            <a:lvl5pPr marL="2057400" indent="-228600">
              <a:buFont typeface="Wingdings" pitchFamily="2" charset="2"/>
              <a:buChar char="§"/>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a:t>
            </a:r>
          </a:p>
        </p:txBody>
      </p:sp>
      <p:sp>
        <p:nvSpPr>
          <p:cNvPr id="32" name="Text Placeholder 31">
            <a:extLst>
              <a:ext uri="{FF2B5EF4-FFF2-40B4-BE49-F238E27FC236}">
                <a16:creationId xmlns:a16="http://schemas.microsoft.com/office/drawing/2014/main" id="{96790374-9FAD-5801-C08A-BDF9483A6FC2}"/>
              </a:ext>
            </a:extLst>
          </p:cNvPr>
          <p:cNvSpPr>
            <a:spLocks noGrp="1"/>
          </p:cNvSpPr>
          <p:nvPr>
            <p:ph type="body" sz="quarter" idx="18"/>
          </p:nvPr>
        </p:nvSpPr>
        <p:spPr>
          <a:xfrm>
            <a:off x="882113" y="3480545"/>
            <a:ext cx="3205163" cy="2855990"/>
          </a:xfrm>
        </p:spPr>
        <p:txBody>
          <a:bodyPr>
            <a:normAutofit/>
          </a:bodyPr>
          <a:lstStyle>
            <a:lvl1pPr marL="0" indent="0" algn="ctr">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Click to edit Master text styles</a:t>
            </a:r>
          </a:p>
        </p:txBody>
      </p:sp>
      <p:sp>
        <p:nvSpPr>
          <p:cNvPr id="33" name="Text Placeholder 31">
            <a:extLst>
              <a:ext uri="{FF2B5EF4-FFF2-40B4-BE49-F238E27FC236}">
                <a16:creationId xmlns:a16="http://schemas.microsoft.com/office/drawing/2014/main" id="{A4C7DE7D-4E87-E097-2F81-6C563396864A}"/>
              </a:ext>
            </a:extLst>
          </p:cNvPr>
          <p:cNvSpPr>
            <a:spLocks noGrp="1"/>
          </p:cNvSpPr>
          <p:nvPr>
            <p:ph type="body" sz="quarter" idx="19"/>
          </p:nvPr>
        </p:nvSpPr>
        <p:spPr>
          <a:xfrm>
            <a:off x="4537879" y="3489726"/>
            <a:ext cx="3205163" cy="2855990"/>
          </a:xfrm>
        </p:spPr>
        <p:txBody>
          <a:bodyPr>
            <a:normAutofit/>
          </a:bodyPr>
          <a:lstStyle>
            <a:lvl1pPr marL="0" indent="0" algn="ctr">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Click to edit Master text styles</a:t>
            </a:r>
          </a:p>
        </p:txBody>
      </p:sp>
      <p:sp>
        <p:nvSpPr>
          <p:cNvPr id="34" name="Text Placeholder 31">
            <a:extLst>
              <a:ext uri="{FF2B5EF4-FFF2-40B4-BE49-F238E27FC236}">
                <a16:creationId xmlns:a16="http://schemas.microsoft.com/office/drawing/2014/main" id="{50C6C6F1-0032-DFF8-61A2-DDD53DD8820E}"/>
              </a:ext>
            </a:extLst>
          </p:cNvPr>
          <p:cNvSpPr>
            <a:spLocks noGrp="1"/>
          </p:cNvSpPr>
          <p:nvPr>
            <p:ph type="body" sz="quarter" idx="20"/>
          </p:nvPr>
        </p:nvSpPr>
        <p:spPr>
          <a:xfrm>
            <a:off x="8151414" y="3489726"/>
            <a:ext cx="3205163" cy="2855990"/>
          </a:xfrm>
        </p:spPr>
        <p:txBody>
          <a:bodyPr>
            <a:normAutofit/>
          </a:bodyPr>
          <a:lstStyle>
            <a:lvl1pPr marL="0" indent="0" algn="ctr">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1600"/>
            </a:lvl2pPr>
            <a:lvl3pPr marL="914400" indent="0" algn="ctr">
              <a:buNone/>
              <a:defRPr sz="1400"/>
            </a:lvl3pPr>
            <a:lvl4pPr marL="1371600" indent="0" algn="ctr">
              <a:buNone/>
              <a:defRPr sz="1200"/>
            </a:lvl4pPr>
            <a:lvl5pPr marL="1828800" indent="0" algn="ctr">
              <a:buNone/>
              <a:defRPr sz="1200"/>
            </a:lvl5pPr>
          </a:lstStyle>
          <a:p>
            <a:pPr lvl="0"/>
            <a:r>
              <a:rPr lang="en-US"/>
              <a:t>Click to edit Master text styles</a:t>
            </a:r>
          </a:p>
        </p:txBody>
      </p:sp>
      <p:sp>
        <p:nvSpPr>
          <p:cNvPr id="3" name="Rectangle 2">
            <a:extLst>
              <a:ext uri="{FF2B5EF4-FFF2-40B4-BE49-F238E27FC236}">
                <a16:creationId xmlns:a16="http://schemas.microsoft.com/office/drawing/2014/main" id="{924FABC0-ECB4-E0C3-DD6B-122C90C21A01}"/>
              </a:ext>
            </a:extLst>
          </p:cNvPr>
          <p:cNvSpPr/>
          <p:nvPr userDrawn="1"/>
        </p:nvSpPr>
        <p:spPr>
          <a:xfrm>
            <a:off x="805070" y="1878495"/>
            <a:ext cx="3374136" cy="1003852"/>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D911DE-FAD8-DB8D-F9FF-2CB04868D964}"/>
              </a:ext>
            </a:extLst>
          </p:cNvPr>
          <p:cNvSpPr/>
          <p:nvPr userDrawn="1"/>
        </p:nvSpPr>
        <p:spPr>
          <a:xfrm>
            <a:off x="4441292" y="1881808"/>
            <a:ext cx="3374136" cy="1003852"/>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E1A1E47-A1D9-8ACC-8A86-10447E076120}"/>
              </a:ext>
            </a:extLst>
          </p:cNvPr>
          <p:cNvSpPr/>
          <p:nvPr userDrawn="1"/>
        </p:nvSpPr>
        <p:spPr>
          <a:xfrm>
            <a:off x="8068761" y="1871869"/>
            <a:ext cx="3374136" cy="1003852"/>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0553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3 SECTIONS">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7DAE5EFD-DE21-589D-6CFB-693495F26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75"/>
          <a:stretch/>
        </p:blipFill>
        <p:spPr>
          <a:xfrm>
            <a:off x="0" y="1069146"/>
            <a:ext cx="12224825" cy="5802922"/>
          </a:xfrm>
          <a:prstGeom prst="rect">
            <a:avLst/>
          </a:prstGeom>
        </p:spPr>
      </p:pic>
      <p:sp>
        <p:nvSpPr>
          <p:cNvPr id="41" name="Rectangle 40">
            <a:extLst>
              <a:ext uri="{FF2B5EF4-FFF2-40B4-BE49-F238E27FC236}">
                <a16:creationId xmlns:a16="http://schemas.microsoft.com/office/drawing/2014/main" id="{0086A42B-B60E-5E4E-6696-569BD8E7EDBF}"/>
              </a:ext>
            </a:extLst>
          </p:cNvPr>
          <p:cNvSpPr/>
          <p:nvPr userDrawn="1"/>
        </p:nvSpPr>
        <p:spPr>
          <a:xfrm>
            <a:off x="0" y="1069144"/>
            <a:ext cx="12191999" cy="5816991"/>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sp>
        <p:nvSpPr>
          <p:cNvPr id="9" name="Text Placeholder 8">
            <a:extLst>
              <a:ext uri="{FF2B5EF4-FFF2-40B4-BE49-F238E27FC236}">
                <a16:creationId xmlns:a16="http://schemas.microsoft.com/office/drawing/2014/main" id="{8A25C6E7-38C7-013B-2DA0-3A93903E4A3C}"/>
              </a:ext>
            </a:extLst>
          </p:cNvPr>
          <p:cNvSpPr>
            <a:spLocks noGrp="1"/>
          </p:cNvSpPr>
          <p:nvPr>
            <p:ph type="body" sz="quarter" idx="13"/>
          </p:nvPr>
        </p:nvSpPr>
        <p:spPr>
          <a:xfrm>
            <a:off x="246963" y="358089"/>
            <a:ext cx="11659091" cy="617538"/>
          </a:xfrm>
        </p:spPr>
        <p:txBody>
          <a:bodyPr>
            <a:noAutofit/>
          </a:bodyPr>
          <a:lstStyle>
            <a:lvl1pPr marL="0" indent="0">
              <a:buNone/>
              <a:defRPr lang="en-US" sz="3600" b="1" kern="1200" dirty="0" smtClean="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lang="en-US" sz="3600" b="1" kern="1200" dirty="0" smtClean="0">
                <a:solidFill>
                  <a:srgbClr val="AF481D"/>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lang="en-US" sz="3600" b="1" kern="1200" dirty="0" smtClean="0">
                <a:solidFill>
                  <a:srgbClr val="AF481D"/>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lang="en-US" sz="3600" b="1" kern="1200" dirty="0" smtClean="0">
                <a:solidFill>
                  <a:srgbClr val="AF481D"/>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a:t>
            </a:r>
          </a:p>
        </p:txBody>
      </p:sp>
    </p:spTree>
    <p:extLst>
      <p:ext uri="{BB962C8B-B14F-4D97-AF65-F5344CB8AC3E}">
        <p14:creationId xmlns:p14="http://schemas.microsoft.com/office/powerpoint/2010/main" val="15849765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BLACK SIDEBA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2" cstate="screen">
            <a:extLst>
              <a:ext uri="{28A0092B-C50C-407E-A947-70E740481C1C}">
                <a14:useLocalDpi xmlns:a14="http://schemas.microsoft.com/office/drawing/2010/main"/>
              </a:ext>
            </a:extLst>
          </a:blip>
          <a:srcRect l="-341"/>
          <a:stretch/>
        </p:blipFill>
        <p:spPr>
          <a:xfrm>
            <a:off x="-14287"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0" y="0"/>
            <a:ext cx="4147794" cy="6858000"/>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99CA87DE-CFFA-E6A1-42E2-E54D6C27A7D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116969" y="521903"/>
            <a:ext cx="1924411" cy="108313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4430599" y="365126"/>
            <a:ext cx="7456601"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4436296" y="1263256"/>
            <a:ext cx="7461178" cy="5147817"/>
          </a:xfrm>
        </p:spPr>
        <p:txBody>
          <a:bodyPr>
            <a:normAutofit/>
          </a:bodyPr>
          <a:lstStyle>
            <a:lvl1pPr marL="342900" indent="-342900" algn="l">
              <a:lnSpc>
                <a:spcPct val="100000"/>
              </a:lnSpc>
              <a:spcBef>
                <a:spcPts val="1600"/>
              </a:spcBef>
              <a:buClr>
                <a:srgbClr val="167C7C"/>
              </a:buClr>
              <a:buFont typeface="Wingdings" pitchFamily="2" charset="2"/>
              <a:buChar char="§"/>
              <a:defRPr lang="en-US"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flipH="1">
            <a:off x="397564" y="1828164"/>
            <a:ext cx="3309732" cy="4284960"/>
          </a:xfrm>
        </p:spPr>
        <p:txBody>
          <a:bodyPr>
            <a:noAutofit/>
          </a:bodyPr>
          <a:lstStyle>
            <a:lvl1pPr marL="0" indent="0" algn="ctr">
              <a:lnSpc>
                <a:spcPts val="3080"/>
              </a:lnSpc>
              <a:spcBef>
                <a:spcPts val="600"/>
              </a:spcBef>
              <a:buFont typeface="Arial" panose="020B0604020202020204" pitchFamily="34" charset="0"/>
              <a:buNone/>
              <a:defRPr lang="en-US" sz="24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a:spcBef>
                <a:spcPts val="600"/>
              </a:spcBef>
              <a:buFont typeface="Arial" panose="020B0604020202020204" pitchFamily="34" charset="0"/>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sp>
        <p:nvSpPr>
          <p:cNvPr id="16" name="Rounded Rectangle 15">
            <a:extLst>
              <a:ext uri="{FF2B5EF4-FFF2-40B4-BE49-F238E27FC236}">
                <a16:creationId xmlns:a16="http://schemas.microsoft.com/office/drawing/2014/main" id="{30DC3C83-B5F9-3F36-6450-3B57A82A6B19}"/>
              </a:ext>
            </a:extLst>
          </p:cNvPr>
          <p:cNvSpPr/>
          <p:nvPr userDrawn="1"/>
        </p:nvSpPr>
        <p:spPr>
          <a:xfrm>
            <a:off x="1044557" y="6183630"/>
            <a:ext cx="2026764" cy="170038"/>
          </a:xfrm>
          <a:prstGeom prst="roundRect">
            <a:avLst>
              <a:gd name="adj" fmla="val 50000"/>
            </a:avLst>
          </a:prstGeom>
          <a:solidFill>
            <a:srgbClr val="16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1793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SIDEBA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2" cstate="screen">
            <a:extLst>
              <a:ext uri="{28A0092B-C50C-407E-A947-70E740481C1C}">
                <a14:useLocalDpi xmlns:a14="http://schemas.microsoft.com/office/drawing/2010/main"/>
              </a:ext>
            </a:extLst>
          </a:blip>
          <a:srcRect t="-94"/>
          <a:stretch/>
        </p:blipFill>
        <p:spPr>
          <a:xfrm>
            <a:off x="-14287"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0" y="0"/>
            <a:ext cx="4147794" cy="6857999"/>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4430599" y="365126"/>
            <a:ext cx="7456601"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4436296" y="1263256"/>
            <a:ext cx="7461178" cy="5147817"/>
          </a:xfrm>
        </p:spPr>
        <p:txBody>
          <a:bodyPr>
            <a:normAutofit/>
          </a:bodyPr>
          <a:lstStyle>
            <a:lvl1pPr marL="342900" indent="-342900" algn="l">
              <a:lnSpc>
                <a:spcPct val="100000"/>
              </a:lnSpc>
              <a:spcBef>
                <a:spcPts val="1600"/>
              </a:spcBef>
              <a:buClr>
                <a:srgbClr val="167C7C"/>
              </a:buClr>
              <a:buFont typeface="Wingdings" pitchFamily="2" charset="2"/>
              <a:buChar char="§"/>
              <a:defRPr lang="en-US"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pic>
        <p:nvPicPr>
          <p:cNvPr id="10" name="Graphic 9">
            <a:extLst>
              <a:ext uri="{FF2B5EF4-FFF2-40B4-BE49-F238E27FC236}">
                <a16:creationId xmlns:a16="http://schemas.microsoft.com/office/drawing/2014/main" id="{E107B723-8D9F-3230-5B92-20033F567B1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94717" y="2098913"/>
            <a:ext cx="2761842" cy="1554479"/>
          </a:xfrm>
          <a:prstGeom prst="rect">
            <a:avLst/>
          </a:prstGeom>
        </p:spPr>
      </p:pic>
    </p:spTree>
    <p:extLst>
      <p:ext uri="{BB962C8B-B14F-4D97-AF65-F5344CB8AC3E}">
        <p14:creationId xmlns:p14="http://schemas.microsoft.com/office/powerpoint/2010/main" val="13593189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SIDEBA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14287"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0" y="0"/>
            <a:ext cx="4147794" cy="6857999"/>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4430599" y="365126"/>
            <a:ext cx="7456601"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4436296" y="1263256"/>
            <a:ext cx="7461178" cy="5147817"/>
          </a:xfrm>
        </p:spPr>
        <p:txBody>
          <a:bodyPr>
            <a:normAutofit/>
          </a:bodyPr>
          <a:lstStyle>
            <a:lvl1pPr marL="342900" indent="-342900" algn="l">
              <a:lnSpc>
                <a:spcPct val="100000"/>
              </a:lnSpc>
              <a:spcBef>
                <a:spcPts val="1600"/>
              </a:spcBef>
              <a:buClr>
                <a:srgbClr val="167C7C"/>
              </a:buClr>
              <a:buFont typeface="Wingdings" pitchFamily="2" charset="2"/>
              <a:buChar char="§"/>
              <a:defRPr lang="en-US" sz="20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pic>
        <p:nvPicPr>
          <p:cNvPr id="10" name="Graphic 9">
            <a:extLst>
              <a:ext uri="{FF2B5EF4-FFF2-40B4-BE49-F238E27FC236}">
                <a16:creationId xmlns:a16="http://schemas.microsoft.com/office/drawing/2014/main" id="{E107B723-8D9F-3230-5B92-20033F567B1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94717" y="2098913"/>
            <a:ext cx="2761842" cy="1554479"/>
          </a:xfrm>
          <a:prstGeom prst="rect">
            <a:avLst/>
          </a:prstGeom>
        </p:spPr>
      </p:pic>
    </p:spTree>
    <p:extLst>
      <p:ext uri="{BB962C8B-B14F-4D97-AF65-F5344CB8AC3E}">
        <p14:creationId xmlns:p14="http://schemas.microsoft.com/office/powerpoint/2010/main" val="3617755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ORANGE SIDEBA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2" cstate="screen">
            <a:extLst>
              <a:ext uri="{28A0092B-C50C-407E-A947-70E740481C1C}">
                <a14:useLocalDpi xmlns:a14="http://schemas.microsoft.com/office/drawing/2010/main"/>
              </a:ext>
            </a:extLst>
          </a:blip>
          <a:srcRect t="-94"/>
          <a:stretch/>
        </p:blipFill>
        <p:spPr>
          <a:xfrm>
            <a:off x="8029918"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8026860" y="0"/>
            <a:ext cx="4165140" cy="6858000"/>
          </a:xfrm>
          <a:prstGeom prst="rect">
            <a:avLst/>
          </a:prstGeom>
          <a:solidFill>
            <a:srgbClr val="AF481D">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99CA87DE-CFFA-E6A1-42E2-E54D6C27A7D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10705" y="549707"/>
            <a:ext cx="1924409" cy="1027529"/>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7533269"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8336435" y="1828801"/>
            <a:ext cx="3516198" cy="4531894"/>
          </a:xfrm>
        </p:spPr>
        <p:txBody>
          <a:bodyPr>
            <a:normAutofit/>
          </a:bodyPr>
          <a:lstStyle>
            <a:lvl1pPr marL="0" indent="0" algn="ctr">
              <a:lnSpc>
                <a:spcPct val="100000"/>
              </a:lnSpc>
              <a:buNone/>
              <a:defRPr sz="2000" i="1" spc="1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8" y="1150070"/>
            <a:ext cx="7523746" cy="5279010"/>
          </a:xfrm>
        </p:spPr>
        <p:txBody>
          <a:bodyPr>
            <a:normAutofit/>
          </a:bodyPr>
          <a:lstStyle>
            <a:lvl1pPr marL="228600" indent="-228600">
              <a:spcBef>
                <a:spcPts val="6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6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6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6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6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3986594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YMPOSIUM PHOTO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A2ED3F-A5F6-D565-83C7-7389F3E7EE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8920265" y="4867343"/>
            <a:ext cx="3272142" cy="2000383"/>
          </a:xfrm>
          <a:prstGeom prst="rect">
            <a:avLst/>
          </a:prstGeom>
        </p:spPr>
      </p:pic>
      <p:pic>
        <p:nvPicPr>
          <p:cNvPr id="22" name="Picture 21">
            <a:extLst>
              <a:ext uri="{FF2B5EF4-FFF2-40B4-BE49-F238E27FC236}">
                <a16:creationId xmlns:a16="http://schemas.microsoft.com/office/drawing/2014/main" id="{59A2B219-D247-180B-3199-DF71BC47E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06314" y="2801561"/>
            <a:ext cx="3282444" cy="2186938"/>
          </a:xfrm>
          <a:prstGeom prst="rect">
            <a:avLst/>
          </a:prstGeom>
        </p:spPr>
      </p:pic>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8910538" y="0"/>
            <a:ext cx="3278220" cy="171206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8386607" cy="5279010"/>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pic>
        <p:nvPicPr>
          <p:cNvPr id="20" name="Picture 19">
            <a:extLst>
              <a:ext uri="{FF2B5EF4-FFF2-40B4-BE49-F238E27FC236}">
                <a16:creationId xmlns:a16="http://schemas.microsoft.com/office/drawing/2014/main" id="{4CD95444-F2C8-D59D-BBBC-0F9A580D078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8910537" y="1702341"/>
            <a:ext cx="3273762" cy="1555960"/>
          </a:xfrm>
          <a:prstGeom prst="rect">
            <a:avLst/>
          </a:prstGeom>
        </p:spPr>
      </p:pic>
      <p:sp>
        <p:nvSpPr>
          <p:cNvPr id="23" name="Rectangle 22">
            <a:extLst>
              <a:ext uri="{FF2B5EF4-FFF2-40B4-BE49-F238E27FC236}">
                <a16:creationId xmlns:a16="http://schemas.microsoft.com/office/drawing/2014/main" id="{6A003AA5-ACDC-9033-3358-01BCC74D1E0F}"/>
              </a:ext>
            </a:extLst>
          </p:cNvPr>
          <p:cNvSpPr/>
          <p:nvPr userDrawn="1"/>
        </p:nvSpPr>
        <p:spPr>
          <a:xfrm>
            <a:off x="8910537" y="0"/>
            <a:ext cx="116732"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9C4A96-637D-08C7-B980-C50217528517}"/>
              </a:ext>
            </a:extLst>
          </p:cNvPr>
          <p:cNvSpPr/>
          <p:nvPr userDrawn="1"/>
        </p:nvSpPr>
        <p:spPr>
          <a:xfrm>
            <a:off x="11965021" y="0"/>
            <a:ext cx="226979" cy="6858000"/>
          </a:xfrm>
          <a:prstGeom prst="rect">
            <a:avLst/>
          </a:prstGeom>
          <a:solidFill>
            <a:srgbClr val="AF481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8016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B PHOTO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AB0099-DE63-5722-33ED-68466305D141}"/>
              </a:ext>
            </a:extLst>
          </p:cNvPr>
          <p:cNvPicPr>
            <a:picLocks/>
          </p:cNvPicPr>
          <p:nvPr userDrawn="1"/>
        </p:nvPicPr>
        <p:blipFill rotWithShape="1">
          <a:blip r:embed="rId2" cstate="screen">
            <a:extLst>
              <a:ext uri="{BEBA8EAE-BF5A-486C-A8C5-ECC9F3942E4B}">
                <a14:imgProps xmlns:a14="http://schemas.microsoft.com/office/drawing/2010/main">
                  <a14:imgLayer r:embed="rId3">
                    <a14:imgEffect>
                      <a14:colorTemperature colorTemp="5715"/>
                    </a14:imgEffect>
                    <a14:imgEffect>
                      <a14:saturation sat="105000"/>
                    </a14:imgEffect>
                    <a14:imgEffect>
                      <a14:brightnessContrast bright="9000" contrast="5000"/>
                    </a14:imgEffect>
                  </a14:imgLayer>
                </a14:imgProps>
              </a:ext>
              <a:ext uri="{28A0092B-C50C-407E-A947-70E740481C1C}">
                <a14:useLocalDpi xmlns:a14="http://schemas.microsoft.com/office/drawing/2010/main"/>
              </a:ext>
            </a:extLst>
          </a:blip>
          <a:srcRect/>
          <a:stretch/>
        </p:blipFill>
        <p:spPr>
          <a:xfrm>
            <a:off x="8894618" y="-6458"/>
            <a:ext cx="3297381" cy="686445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8386607" cy="5279010"/>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
        <p:nvSpPr>
          <p:cNvPr id="23" name="Rectangle 22">
            <a:extLst>
              <a:ext uri="{FF2B5EF4-FFF2-40B4-BE49-F238E27FC236}">
                <a16:creationId xmlns:a16="http://schemas.microsoft.com/office/drawing/2014/main" id="{6A003AA5-ACDC-9033-3358-01BCC74D1E0F}"/>
              </a:ext>
            </a:extLst>
          </p:cNvPr>
          <p:cNvSpPr/>
          <p:nvPr userDrawn="1"/>
        </p:nvSpPr>
        <p:spPr>
          <a:xfrm>
            <a:off x="8896682" y="0"/>
            <a:ext cx="116732"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9C4A96-637D-08C7-B980-C50217528517}"/>
              </a:ext>
            </a:extLst>
          </p:cNvPr>
          <p:cNvSpPr/>
          <p:nvPr userDrawn="1"/>
        </p:nvSpPr>
        <p:spPr>
          <a:xfrm>
            <a:off x="11965021" y="0"/>
            <a:ext cx="226979" cy="6858000"/>
          </a:xfrm>
          <a:prstGeom prst="rect">
            <a:avLst/>
          </a:prstGeom>
          <a:solidFill>
            <a:srgbClr val="AF481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7353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SCOUT PHOTO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AB0099-DE63-5722-33ED-68466305D141}"/>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8894618" y="-6458"/>
            <a:ext cx="3297381" cy="686445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8386607" cy="5279010"/>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
        <p:nvSpPr>
          <p:cNvPr id="23" name="Rectangle 22">
            <a:extLst>
              <a:ext uri="{FF2B5EF4-FFF2-40B4-BE49-F238E27FC236}">
                <a16:creationId xmlns:a16="http://schemas.microsoft.com/office/drawing/2014/main" id="{6A003AA5-ACDC-9033-3358-01BCC74D1E0F}"/>
              </a:ext>
            </a:extLst>
          </p:cNvPr>
          <p:cNvSpPr/>
          <p:nvPr userDrawn="1"/>
        </p:nvSpPr>
        <p:spPr>
          <a:xfrm>
            <a:off x="8896682" y="0"/>
            <a:ext cx="116732"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9C4A96-637D-08C7-B980-C50217528517}"/>
              </a:ext>
            </a:extLst>
          </p:cNvPr>
          <p:cNvSpPr/>
          <p:nvPr userDrawn="1"/>
        </p:nvSpPr>
        <p:spPr>
          <a:xfrm>
            <a:off x="11965021" y="0"/>
            <a:ext cx="226979" cy="6858000"/>
          </a:xfrm>
          <a:prstGeom prst="rect">
            <a:avLst/>
          </a:prstGeom>
          <a:solidFill>
            <a:srgbClr val="AF481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897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ORANGE SIDEBA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2" cstate="screen">
            <a:extLst>
              <a:ext uri="{28A0092B-C50C-407E-A947-70E740481C1C}">
                <a14:useLocalDpi xmlns:a14="http://schemas.microsoft.com/office/drawing/2010/main"/>
              </a:ext>
            </a:extLst>
          </a:blip>
          <a:srcRect t="-94"/>
          <a:stretch/>
        </p:blipFill>
        <p:spPr>
          <a:xfrm>
            <a:off x="8029918" y="-6458"/>
            <a:ext cx="4162082" cy="6864458"/>
          </a:xfrm>
          <a:prstGeom prst="rect">
            <a:avLst/>
          </a:prstGeom>
        </p:spPr>
      </p:pic>
      <p:sp>
        <p:nvSpPr>
          <p:cNvPr id="9" name="Rectangle 8">
            <a:extLst>
              <a:ext uri="{FF2B5EF4-FFF2-40B4-BE49-F238E27FC236}">
                <a16:creationId xmlns:a16="http://schemas.microsoft.com/office/drawing/2014/main" id="{9635FB35-BB40-0175-8043-415E50CDCCCD}"/>
              </a:ext>
            </a:extLst>
          </p:cNvPr>
          <p:cNvSpPr/>
          <p:nvPr userDrawn="1"/>
        </p:nvSpPr>
        <p:spPr>
          <a:xfrm>
            <a:off x="8026860" y="0"/>
            <a:ext cx="4165140" cy="6858000"/>
          </a:xfrm>
          <a:prstGeom prst="rect">
            <a:avLst/>
          </a:prstGeom>
          <a:solidFill>
            <a:schemeClr val="bg2">
              <a:lumMod val="75000"/>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7533269" cy="586982"/>
          </a:xfrm>
        </p:spPr>
        <p:txBody>
          <a:bodyPr>
            <a:normAutofit/>
          </a:bodyPr>
          <a:lstStyle>
            <a:lvl1pPr>
              <a:defRPr sz="3600" b="1">
                <a:solidFill>
                  <a:schemeClr val="bg2">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9259B8A-CC81-47AD-B25B-120C55DFE596}"/>
              </a:ext>
            </a:extLst>
          </p:cNvPr>
          <p:cNvSpPr>
            <a:spLocks noGrp="1"/>
          </p:cNvSpPr>
          <p:nvPr>
            <p:ph sz="half" idx="1" hasCustomPrompt="1"/>
          </p:nvPr>
        </p:nvSpPr>
        <p:spPr>
          <a:xfrm>
            <a:off x="8336435" y="1828801"/>
            <a:ext cx="3516198" cy="4531894"/>
          </a:xfrm>
        </p:spPr>
        <p:txBody>
          <a:bodyPr>
            <a:normAutofit/>
          </a:bodyPr>
          <a:lstStyle>
            <a:lvl1pPr marL="0" indent="0" algn="ctr">
              <a:lnSpc>
                <a:spcPct val="100000"/>
              </a:lnSpc>
              <a:buNone/>
              <a:defRPr sz="2000" i="1" spc="1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Emphasis statement or tagline goes here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8" y="1150070"/>
            <a:ext cx="7523746" cy="5279010"/>
          </a:xfrm>
        </p:spPr>
        <p:txBody>
          <a:bodyPr>
            <a:normAutofit/>
          </a:bodyPr>
          <a:lstStyle>
            <a:lvl1pPr marL="228600" indent="-228600">
              <a:spcBef>
                <a:spcPts val="6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6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6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6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6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19904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13644348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0F830D-152C-333C-74D5-2E8B1C970DC3}"/>
              </a:ext>
            </a:extLst>
          </p:cNvPr>
          <p:cNvPicPr>
            <a:picLocks/>
          </p:cNvPicPr>
          <p:nvPr userDrawn="1"/>
        </p:nvPicPr>
        <p:blipFill rotWithShape="1">
          <a:blip r:embed="rId2" cstate="screen">
            <a:extLst>
              <a:ext uri="{28A0092B-C50C-407E-A947-70E740481C1C}">
                <a14:useLocalDpi xmlns:a14="http://schemas.microsoft.com/office/drawing/2010/main"/>
              </a:ext>
            </a:extLst>
          </a:blip>
          <a:srcRect l="-117"/>
          <a:stretch/>
        </p:blipFill>
        <p:spPr>
          <a:xfrm>
            <a:off x="-14288" y="4578667"/>
            <a:ext cx="12206288" cy="2280355"/>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4578666"/>
            <a:ext cx="12192000" cy="229016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80" y="274822"/>
            <a:ext cx="10193262" cy="559305"/>
          </a:xfrm>
        </p:spPr>
        <p:txBody>
          <a:bodyPr>
            <a:noAutofit/>
          </a:bodyPr>
          <a:lstStyle>
            <a:lvl1pPr>
              <a:defRPr lang="en-US" sz="3600" b="1"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7" name="Picture 6">
            <a:extLst>
              <a:ext uri="{FF2B5EF4-FFF2-40B4-BE49-F238E27FC236}">
                <a16:creationId xmlns:a16="http://schemas.microsoft.com/office/drawing/2014/main" id="{16F0BDD1-076A-B56D-B462-55CB98633A24}"/>
              </a:ext>
            </a:extLst>
          </p:cNvPr>
          <p:cNvPicPr>
            <a:picLocks/>
          </p:cNvPicPr>
          <p:nvPr userDrawn="1"/>
        </p:nvPicPr>
        <p:blipFill rotWithShape="1">
          <a:blip r:embed="rId3" cstate="screen">
            <a:alphaModFix/>
            <a:extLst>
              <a:ext uri="{28A0092B-C50C-407E-A947-70E740481C1C}">
                <a14:useLocalDpi xmlns:a14="http://schemas.microsoft.com/office/drawing/2010/main"/>
              </a:ext>
            </a:extLst>
          </a:blip>
          <a:srcRect l="-117"/>
          <a:stretch/>
        </p:blipFill>
        <p:spPr>
          <a:xfrm>
            <a:off x="-14288" y="904731"/>
            <a:ext cx="12206288" cy="3674777"/>
          </a:xfrm>
          <a:prstGeom prst="rect">
            <a:avLst/>
          </a:prstGeom>
        </p:spPr>
      </p:pic>
      <p:sp>
        <p:nvSpPr>
          <p:cNvPr id="8" name="Rectangle 7">
            <a:extLst>
              <a:ext uri="{FF2B5EF4-FFF2-40B4-BE49-F238E27FC236}">
                <a16:creationId xmlns:a16="http://schemas.microsoft.com/office/drawing/2014/main" id="{546F2F37-0DB7-D389-79D6-70FAEC6FE158}"/>
              </a:ext>
            </a:extLst>
          </p:cNvPr>
          <p:cNvSpPr/>
          <p:nvPr userDrawn="1"/>
        </p:nvSpPr>
        <p:spPr>
          <a:xfrm>
            <a:off x="0" y="896708"/>
            <a:ext cx="12192000" cy="3702678"/>
          </a:xfrm>
          <a:prstGeom prst="rect">
            <a:avLst/>
          </a:prstGeom>
          <a:gradFill>
            <a:gsLst>
              <a:gs pos="0">
                <a:srgbClr val="ED9152">
                  <a:alpha val="92820"/>
                </a:srgbClr>
              </a:gs>
              <a:gs pos="49000">
                <a:srgbClr val="E07332">
                  <a:alpha val="85766"/>
                </a:srgbClr>
              </a:gs>
              <a:gs pos="100000">
                <a:srgbClr val="AB3B11">
                  <a:alpha val="89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19" name="Graphic 18">
            <a:extLst>
              <a:ext uri="{FF2B5EF4-FFF2-40B4-BE49-F238E27FC236}">
                <a16:creationId xmlns:a16="http://schemas.microsoft.com/office/drawing/2014/main" id="{4D4F2AFB-99D9-7AC8-C2E8-48F396225DB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4904" r="23659" b="30641"/>
          <a:stretch/>
        </p:blipFill>
        <p:spPr>
          <a:xfrm>
            <a:off x="11175717" y="236689"/>
            <a:ext cx="790187" cy="507800"/>
          </a:xfrm>
          <a:prstGeom prst="rect">
            <a:avLst/>
          </a:prstGeom>
        </p:spPr>
      </p:pic>
    </p:spTree>
    <p:extLst>
      <p:ext uri="{BB962C8B-B14F-4D97-AF65-F5344CB8AC3E}">
        <p14:creationId xmlns:p14="http://schemas.microsoft.com/office/powerpoint/2010/main" val="16103132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ORIZONTAL SPLIT WHIT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pic>
        <p:nvPicPr>
          <p:cNvPr id="14" name="Picture 13">
            <a:extLst>
              <a:ext uri="{FF2B5EF4-FFF2-40B4-BE49-F238E27FC236}">
                <a16:creationId xmlns:a16="http://schemas.microsoft.com/office/drawing/2014/main" id="{F50F830D-152C-333C-74D5-2E8B1C970DC3}"/>
              </a:ext>
            </a:extLst>
          </p:cNvPr>
          <p:cNvPicPr>
            <a:picLocks/>
          </p:cNvPicPr>
          <p:nvPr userDrawn="1"/>
        </p:nvPicPr>
        <p:blipFill rotWithShape="1">
          <a:blip r:embed="rId2" cstate="screen">
            <a:extLst>
              <a:ext uri="{28A0092B-C50C-407E-A947-70E740481C1C}">
                <a14:useLocalDpi xmlns:a14="http://schemas.microsoft.com/office/drawing/2010/main"/>
              </a:ext>
            </a:extLst>
          </a:blip>
          <a:srcRect l="-117"/>
          <a:stretch/>
        </p:blipFill>
        <p:spPr>
          <a:xfrm>
            <a:off x="-14288" y="4578667"/>
            <a:ext cx="12206288" cy="2280355"/>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4578666"/>
            <a:ext cx="12192000" cy="229016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F0BDD1-076A-B56D-B462-55CB98633A24}"/>
              </a:ext>
            </a:extLst>
          </p:cNvPr>
          <p:cNvPicPr>
            <a:picLocks/>
          </p:cNvPicPr>
          <p:nvPr userDrawn="1"/>
        </p:nvPicPr>
        <p:blipFill rotWithShape="1">
          <a:blip r:embed="rId3" cstate="screen">
            <a:alphaModFix/>
            <a:extLst>
              <a:ext uri="{28A0092B-C50C-407E-A947-70E740481C1C}">
                <a14:useLocalDpi xmlns:a14="http://schemas.microsoft.com/office/drawing/2010/main"/>
              </a:ext>
            </a:extLst>
          </a:blip>
          <a:srcRect l="-117"/>
          <a:stretch/>
        </p:blipFill>
        <p:spPr>
          <a:xfrm>
            <a:off x="-14288" y="897296"/>
            <a:ext cx="12206288" cy="3674777"/>
          </a:xfrm>
          <a:prstGeom prst="rect">
            <a:avLst/>
          </a:prstGeom>
        </p:spPr>
      </p:pic>
      <p:sp>
        <p:nvSpPr>
          <p:cNvPr id="8" name="Rectangle 7">
            <a:extLst>
              <a:ext uri="{FF2B5EF4-FFF2-40B4-BE49-F238E27FC236}">
                <a16:creationId xmlns:a16="http://schemas.microsoft.com/office/drawing/2014/main" id="{546F2F37-0DB7-D389-79D6-70FAEC6FE158}"/>
              </a:ext>
            </a:extLst>
          </p:cNvPr>
          <p:cNvSpPr/>
          <p:nvPr userDrawn="1"/>
        </p:nvSpPr>
        <p:spPr>
          <a:xfrm>
            <a:off x="-14288" y="889274"/>
            <a:ext cx="12206288" cy="3702678"/>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30507" y="5012675"/>
            <a:ext cx="11523642" cy="1519888"/>
          </a:xfrm>
        </p:spPr>
        <p:txBody>
          <a:bodyPr>
            <a:normAutofit/>
          </a:bodyPr>
          <a:lstStyle>
            <a:lvl1pPr marL="0" indent="0" algn="ctr">
              <a:buNone/>
              <a:defRPr sz="2800" i="1" spc="1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i="1">
                <a:solidFill>
                  <a:schemeClr val="bg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Emphasis statement goes here…</a:t>
            </a:r>
          </a:p>
        </p:txBody>
      </p:sp>
      <p:sp>
        <p:nvSpPr>
          <p:cNvPr id="5" name="Text Placeholder 4">
            <a:extLst>
              <a:ext uri="{FF2B5EF4-FFF2-40B4-BE49-F238E27FC236}">
                <a16:creationId xmlns:a16="http://schemas.microsoft.com/office/drawing/2014/main" id="{74A08A36-918F-5908-A6F5-415D161F07B6}"/>
              </a:ext>
            </a:extLst>
          </p:cNvPr>
          <p:cNvSpPr>
            <a:spLocks noGrp="1"/>
          </p:cNvSpPr>
          <p:nvPr>
            <p:ph type="body" sz="quarter" idx="11"/>
          </p:nvPr>
        </p:nvSpPr>
        <p:spPr>
          <a:xfrm>
            <a:off x="296863" y="1112703"/>
            <a:ext cx="11568112" cy="3305061"/>
          </a:xfrm>
        </p:spPr>
        <p:txBody>
          <a:bodyPr>
            <a:normAutofit/>
          </a:bodyPr>
          <a:lstStyle>
            <a:lvl1pPr marL="228600" indent="-228600">
              <a:buFont typeface="Wingdings" pitchFamily="2" charset="2"/>
              <a:buChar char="§"/>
              <a:defRPr sz="20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10" name="Slide Number Placeholder 6">
            <a:extLst>
              <a:ext uri="{FF2B5EF4-FFF2-40B4-BE49-F238E27FC236}">
                <a16:creationId xmlns:a16="http://schemas.microsoft.com/office/drawing/2014/main" id="{06B829DE-CC3D-58B7-4D49-0B4EBB52D474}"/>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24006457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ORIZONTAL LAB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11593211" cy="3766487"/>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pic>
        <p:nvPicPr>
          <p:cNvPr id="6" name="Picture 5">
            <a:extLst>
              <a:ext uri="{FF2B5EF4-FFF2-40B4-BE49-F238E27FC236}">
                <a16:creationId xmlns:a16="http://schemas.microsoft.com/office/drawing/2014/main" id="{76A2ED3F-A5F6-D565-83C7-7389F3E7EE5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5446"/>
                    </a14:imgEffect>
                    <a14:imgEffect>
                      <a14:brightnessContrast bright="3000"/>
                    </a14:imgEffect>
                  </a14:imgLayer>
                </a14:imgProps>
              </a:ext>
              <a:ext uri="{28A0092B-C50C-407E-A947-70E740481C1C}">
                <a14:useLocalDpi xmlns:a14="http://schemas.microsoft.com/office/drawing/2010/main"/>
              </a:ext>
            </a:extLst>
          </a:blip>
          <a:srcRect/>
          <a:stretch/>
        </p:blipFill>
        <p:spPr>
          <a:xfrm>
            <a:off x="9634330" y="5009783"/>
            <a:ext cx="2557670" cy="1848217"/>
          </a:xfrm>
          <a:prstGeom prst="rect">
            <a:avLst/>
          </a:prstGeom>
        </p:spPr>
      </p:pic>
      <p:pic>
        <p:nvPicPr>
          <p:cNvPr id="5" name="Picture 4">
            <a:extLst>
              <a:ext uri="{FF2B5EF4-FFF2-40B4-BE49-F238E27FC236}">
                <a16:creationId xmlns:a16="http://schemas.microsoft.com/office/drawing/2014/main" id="{85221C9F-DA46-46F3-0B9A-D6FCDCBC1AF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819990" y="5006426"/>
            <a:ext cx="3315768" cy="1851574"/>
          </a:xfrm>
          <a:prstGeom prst="rect">
            <a:avLst/>
          </a:prstGeom>
        </p:spPr>
      </p:pic>
      <p:pic>
        <p:nvPicPr>
          <p:cNvPr id="10" name="Picture 9">
            <a:extLst>
              <a:ext uri="{FF2B5EF4-FFF2-40B4-BE49-F238E27FC236}">
                <a16:creationId xmlns:a16="http://schemas.microsoft.com/office/drawing/2014/main" id="{0A343FE5-04E5-2C65-1A01-BFD276E93EE1}"/>
              </a:ext>
            </a:extLst>
          </p:cNvPr>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brightnessContrast bright="5000" contrast="4000"/>
                    </a14:imgEffect>
                  </a14:imgLayer>
                </a14:imgProps>
              </a:ext>
              <a:ext uri="{28A0092B-C50C-407E-A947-70E740481C1C}">
                <a14:useLocalDpi xmlns:a14="http://schemas.microsoft.com/office/drawing/2010/main"/>
              </a:ext>
            </a:extLst>
          </a:blip>
          <a:srcRect/>
          <a:stretch/>
        </p:blipFill>
        <p:spPr>
          <a:xfrm>
            <a:off x="6188766" y="4999831"/>
            <a:ext cx="3380469" cy="1858169"/>
          </a:xfrm>
          <a:prstGeom prst="rect">
            <a:avLst/>
          </a:prstGeom>
        </p:spPr>
      </p:pic>
      <p:pic>
        <p:nvPicPr>
          <p:cNvPr id="12" name="Picture 11">
            <a:extLst>
              <a:ext uri="{FF2B5EF4-FFF2-40B4-BE49-F238E27FC236}">
                <a16:creationId xmlns:a16="http://schemas.microsoft.com/office/drawing/2014/main" id="{8E26E875-BBCB-0340-CA39-45E226C3EC1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0" y="5015624"/>
            <a:ext cx="2769706" cy="1842376"/>
          </a:xfrm>
          <a:prstGeom prst="rect">
            <a:avLst/>
          </a:prstGeom>
        </p:spPr>
      </p:pic>
      <p:sp>
        <p:nvSpPr>
          <p:cNvPr id="9" name="Slide Number Placeholder 6">
            <a:extLst>
              <a:ext uri="{FF2B5EF4-FFF2-40B4-BE49-F238E27FC236}">
                <a16:creationId xmlns:a16="http://schemas.microsoft.com/office/drawing/2014/main" id="{CB54C2E0-D6F5-71C2-F1BB-7CB51BA39FA4}"/>
              </a:ext>
            </a:extLst>
          </p:cNvPr>
          <p:cNvSpPr txBox="1">
            <a:spLocks/>
          </p:cNvSpPr>
          <p:nvPr userDrawn="1"/>
        </p:nvSpPr>
        <p:spPr>
          <a:xfrm>
            <a:off x="11477902" y="6628614"/>
            <a:ext cx="707012" cy="2452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2831A4-728A-4599-BFAC-A6BA1ADBFEFC}" type="slidenum">
              <a:rPr lang="en-US" smtClean="0"/>
              <a:pPr/>
              <a:t>‹#›</a:t>
            </a:fld>
            <a:endParaRPr lang="en-US"/>
          </a:p>
        </p:txBody>
      </p:sp>
    </p:spTree>
    <p:extLst>
      <p:ext uri="{BB962C8B-B14F-4D97-AF65-F5344CB8AC3E}">
        <p14:creationId xmlns:p14="http://schemas.microsoft.com/office/powerpoint/2010/main" val="17305959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ORIZONTAL UNM">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2"/>
            <a:ext cx="11450495" cy="3736627"/>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12" name="Slide Number Placeholder 6">
            <a:extLst>
              <a:ext uri="{FF2B5EF4-FFF2-40B4-BE49-F238E27FC236}">
                <a16:creationId xmlns:a16="http://schemas.microsoft.com/office/drawing/2014/main" id="{60B08B39-61B5-AD77-6908-318BC5736E3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pic>
        <p:nvPicPr>
          <p:cNvPr id="18" name="Picture 17">
            <a:extLst>
              <a:ext uri="{FF2B5EF4-FFF2-40B4-BE49-F238E27FC236}">
                <a16:creationId xmlns:a16="http://schemas.microsoft.com/office/drawing/2014/main" id="{A28B3A4D-EC5E-98D8-B43E-16D74EFA1B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272669" y="4956412"/>
            <a:ext cx="2998380" cy="1901588"/>
          </a:xfrm>
          <a:prstGeom prst="rect">
            <a:avLst/>
          </a:prstGeom>
        </p:spPr>
      </p:pic>
      <p:pic>
        <p:nvPicPr>
          <p:cNvPr id="22" name="Picture 21">
            <a:extLst>
              <a:ext uri="{FF2B5EF4-FFF2-40B4-BE49-F238E27FC236}">
                <a16:creationId xmlns:a16="http://schemas.microsoft.com/office/drawing/2014/main" id="{12125B43-DE2B-110E-C215-420B3610F259}"/>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9332260" y="4954772"/>
            <a:ext cx="2859742" cy="1903228"/>
          </a:xfrm>
          <a:prstGeom prst="rect">
            <a:avLst/>
          </a:prstGeom>
        </p:spPr>
      </p:pic>
      <p:pic>
        <p:nvPicPr>
          <p:cNvPr id="20" name="Picture 19">
            <a:extLst>
              <a:ext uri="{FF2B5EF4-FFF2-40B4-BE49-F238E27FC236}">
                <a16:creationId xmlns:a16="http://schemas.microsoft.com/office/drawing/2014/main" id="{CB7341A1-7279-1A08-AABE-9986226C20A4}"/>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 y="4956412"/>
            <a:ext cx="2796466" cy="1901588"/>
          </a:xfrm>
          <a:prstGeom prst="rect">
            <a:avLst/>
          </a:prstGeom>
        </p:spPr>
      </p:pic>
      <p:pic>
        <p:nvPicPr>
          <p:cNvPr id="6" name="Picture 5">
            <a:extLst>
              <a:ext uri="{FF2B5EF4-FFF2-40B4-BE49-F238E27FC236}">
                <a16:creationId xmlns:a16="http://schemas.microsoft.com/office/drawing/2014/main" id="{2E471AD1-5B78-6CB1-71D6-3A93DB145E55}"/>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2854530" y="4956412"/>
            <a:ext cx="3359578" cy="1901588"/>
          </a:xfrm>
          <a:prstGeom prst="rect">
            <a:avLst/>
          </a:prstGeom>
        </p:spPr>
      </p:pic>
    </p:spTree>
    <p:extLst>
      <p:ext uri="{BB962C8B-B14F-4D97-AF65-F5344CB8AC3E}">
        <p14:creationId xmlns:p14="http://schemas.microsoft.com/office/powerpoint/2010/main" val="6508274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ORIZONTAL SYMPOSIUM">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2125B43-DE2B-110E-C215-420B3610F2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345706" y="4954772"/>
            <a:ext cx="2846295" cy="1903228"/>
          </a:xfrm>
          <a:prstGeom prst="rect">
            <a:avLst/>
          </a:prstGeom>
        </p:spPr>
      </p:pic>
      <p:pic>
        <p:nvPicPr>
          <p:cNvPr id="20" name="Picture 19">
            <a:extLst>
              <a:ext uri="{FF2B5EF4-FFF2-40B4-BE49-F238E27FC236}">
                <a16:creationId xmlns:a16="http://schemas.microsoft.com/office/drawing/2014/main" id="{CB7341A1-7279-1A08-AABE-9986226C20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54127" y="4956412"/>
            <a:ext cx="1791981" cy="1901588"/>
          </a:xfrm>
          <a:prstGeom prst="rect">
            <a:avLst/>
          </a:prstGeom>
        </p:spPr>
      </p:pic>
      <p:pic>
        <p:nvPicPr>
          <p:cNvPr id="6" name="Picture 5">
            <a:extLst>
              <a:ext uri="{FF2B5EF4-FFF2-40B4-BE49-F238E27FC236}">
                <a16:creationId xmlns:a16="http://schemas.microsoft.com/office/drawing/2014/main" id="{2E471AD1-5B78-6CB1-71D6-3A93DB145E5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881424" y="4956412"/>
            <a:ext cx="4769442" cy="1901588"/>
          </a:xfrm>
          <a:prstGeom prst="rect">
            <a:avLst/>
          </a:prstGeom>
        </p:spPr>
      </p:pic>
      <p:pic>
        <p:nvPicPr>
          <p:cNvPr id="4" name="Picture 3">
            <a:extLst>
              <a:ext uri="{FF2B5EF4-FFF2-40B4-BE49-F238E27FC236}">
                <a16:creationId xmlns:a16="http://schemas.microsoft.com/office/drawing/2014/main" id="{15AE6B7F-44E1-DBB6-3321-9053BF9078DC}"/>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4955251"/>
            <a:ext cx="2882096" cy="1902749"/>
          </a:xfrm>
          <a:prstGeom prst="rect">
            <a:avLst/>
          </a:prstGeom>
        </p:spPr>
      </p:pic>
      <p:sp>
        <p:nvSpPr>
          <p:cNvPr id="13" name="Rectangle 12">
            <a:extLst>
              <a:ext uri="{FF2B5EF4-FFF2-40B4-BE49-F238E27FC236}">
                <a16:creationId xmlns:a16="http://schemas.microsoft.com/office/drawing/2014/main" id="{07E9E024-7B99-C4A0-FDE1-596E3E8C2376}"/>
              </a:ext>
            </a:extLst>
          </p:cNvPr>
          <p:cNvSpPr/>
          <p:nvPr userDrawn="1"/>
        </p:nvSpPr>
        <p:spPr>
          <a:xfrm>
            <a:off x="0" y="4953966"/>
            <a:ext cx="12192000" cy="1909970"/>
          </a:xfrm>
          <a:prstGeom prst="rect">
            <a:avLst/>
          </a:prstGeom>
          <a:solidFill>
            <a:schemeClr val="tx1">
              <a:alpha val="4777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2"/>
            <a:ext cx="11450495" cy="3736627"/>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12" name="Slide Number Placeholder 6">
            <a:extLst>
              <a:ext uri="{FF2B5EF4-FFF2-40B4-BE49-F238E27FC236}">
                <a16:creationId xmlns:a16="http://schemas.microsoft.com/office/drawing/2014/main" id="{60B08B39-61B5-AD77-6908-318BC5736E3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31001255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ORIZONTAL QUANTU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32FE4E-A8EA-866A-684E-19035F5CEC0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4943707"/>
            <a:ext cx="12192000" cy="1914293"/>
          </a:xfrm>
          <a:prstGeom prst="rect">
            <a:avLst/>
          </a:prstGeom>
        </p:spPr>
      </p:pic>
      <p:sp>
        <p:nvSpPr>
          <p:cNvPr id="13" name="Rectangle 12">
            <a:extLst>
              <a:ext uri="{FF2B5EF4-FFF2-40B4-BE49-F238E27FC236}">
                <a16:creationId xmlns:a16="http://schemas.microsoft.com/office/drawing/2014/main" id="{07E9E024-7B99-C4A0-FDE1-596E3E8C2376}"/>
              </a:ext>
            </a:extLst>
          </p:cNvPr>
          <p:cNvSpPr/>
          <p:nvPr userDrawn="1"/>
        </p:nvSpPr>
        <p:spPr>
          <a:xfrm>
            <a:off x="0" y="4953966"/>
            <a:ext cx="12192000" cy="190997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2"/>
            <a:ext cx="11450495" cy="3736627"/>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12" name="Slide Number Placeholder 6">
            <a:extLst>
              <a:ext uri="{FF2B5EF4-FFF2-40B4-BE49-F238E27FC236}">
                <a16:creationId xmlns:a16="http://schemas.microsoft.com/office/drawing/2014/main" id="{60B08B39-61B5-AD77-6908-318BC5736E3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29041322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ORIZONTAL SYMPOSIUM ORAN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8AD69-514C-A389-544E-05E5E8E6E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0" y="4572000"/>
            <a:ext cx="12192000" cy="2286000"/>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4572000"/>
            <a:ext cx="12192000" cy="2291936"/>
          </a:xfrm>
          <a:prstGeom prst="rect">
            <a:avLst/>
          </a:prstGeom>
          <a:solidFill>
            <a:srgbClr val="AF481D">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1" name="Graphic 10">
            <a:extLst>
              <a:ext uri="{FF2B5EF4-FFF2-40B4-BE49-F238E27FC236}">
                <a16:creationId xmlns:a16="http://schemas.microsoft.com/office/drawing/2014/main" id="{3911E6E6-1AA9-F87F-6C2E-289ED5517F4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4904" r="23659" b="30641"/>
          <a:stretch/>
        </p:blipFill>
        <p:spPr>
          <a:xfrm>
            <a:off x="11175717" y="236689"/>
            <a:ext cx="790187" cy="507800"/>
          </a:xfrm>
          <a:prstGeom prst="rect">
            <a:avLst/>
          </a:prstGeom>
        </p:spPr>
      </p:pic>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357352" y="1008993"/>
            <a:ext cx="11450495" cy="3414726"/>
          </a:xfrm>
        </p:spPr>
        <p:txBody>
          <a:bodyPr>
            <a:normAutofit/>
          </a:bodyPr>
          <a:lstStyle>
            <a:lvl1pPr marL="251460" indent="-25146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17220" indent="-251460" algn="l">
              <a:buClr>
                <a:srgbClr val="167C7C"/>
              </a:buClr>
              <a:buFont typeface="Wingdings" pitchFamily="2" charset="2"/>
              <a:buChar char="§"/>
              <a:defRPr sz="2000" i="0">
                <a:solidFill>
                  <a:schemeClr val="tx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Bullet</a:t>
            </a:r>
          </a:p>
          <a:p>
            <a:pPr lvl="1"/>
            <a:r>
              <a:rPr lang="en-US"/>
              <a:t>Sub bullet</a:t>
            </a:r>
          </a:p>
        </p:txBody>
      </p:sp>
      <p:sp>
        <p:nvSpPr>
          <p:cNvPr id="5" name="Text Placeholder 4">
            <a:extLst>
              <a:ext uri="{FF2B5EF4-FFF2-40B4-BE49-F238E27FC236}">
                <a16:creationId xmlns:a16="http://schemas.microsoft.com/office/drawing/2014/main" id="{74A08A36-918F-5908-A6F5-415D161F07B6}"/>
              </a:ext>
            </a:extLst>
          </p:cNvPr>
          <p:cNvSpPr>
            <a:spLocks noGrp="1"/>
          </p:cNvSpPr>
          <p:nvPr>
            <p:ph type="body" sz="quarter" idx="11"/>
          </p:nvPr>
        </p:nvSpPr>
        <p:spPr>
          <a:xfrm>
            <a:off x="284506" y="5129048"/>
            <a:ext cx="11568112" cy="1444747"/>
          </a:xfrm>
        </p:spPr>
        <p:txBody>
          <a:bodyPr>
            <a:normAutofit/>
          </a:bodyPr>
          <a:lstStyle>
            <a:lvl1pPr marL="0" indent="0" algn="ctr">
              <a:buFont typeface="Wingdings" pitchFamily="2" charset="2"/>
              <a:buNone/>
              <a:defRPr lang="en-US" sz="3200" b="1" i="1" kern="1200" spc="100" baseline="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8" name="Slide Number Placeholder 6">
            <a:extLst>
              <a:ext uri="{FF2B5EF4-FFF2-40B4-BE49-F238E27FC236}">
                <a16:creationId xmlns:a16="http://schemas.microsoft.com/office/drawing/2014/main" id="{EE837558-44FE-6E8B-F2DA-4BD4AA7AE395}"/>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40381917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ORIZONTAL QSC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C8AD69-514C-A389-544E-05E5E8E6E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189160"/>
            <a:ext cx="12192000" cy="1668840"/>
          </a:xfrm>
          <a:prstGeom prst="rect">
            <a:avLst/>
          </a:prstGeom>
        </p:spPr>
      </p:pic>
      <p:sp>
        <p:nvSpPr>
          <p:cNvPr id="15" name="Rectangle 14">
            <a:extLst>
              <a:ext uri="{FF2B5EF4-FFF2-40B4-BE49-F238E27FC236}">
                <a16:creationId xmlns:a16="http://schemas.microsoft.com/office/drawing/2014/main" id="{1EE2661A-B235-EA84-9A40-5C7ED7AB4BDE}"/>
              </a:ext>
            </a:extLst>
          </p:cNvPr>
          <p:cNvSpPr/>
          <p:nvPr userDrawn="1"/>
        </p:nvSpPr>
        <p:spPr>
          <a:xfrm>
            <a:off x="0" y="5189160"/>
            <a:ext cx="12192000" cy="1668840"/>
          </a:xfrm>
          <a:prstGeom prst="rect">
            <a:avLst/>
          </a:prstGeom>
          <a:solidFill>
            <a:schemeClr val="tx1">
              <a:alpha val="4328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CDB7B9B-E6F4-4D5A-A8AB-9E0540A1F7F2}"/>
              </a:ext>
            </a:extLst>
          </p:cNvPr>
          <p:cNvSpPr>
            <a:spLocks noGrp="1"/>
          </p:cNvSpPr>
          <p:nvPr>
            <p:ph type="title"/>
          </p:nvPr>
        </p:nvSpPr>
        <p:spPr>
          <a:xfrm>
            <a:off x="283779" y="274822"/>
            <a:ext cx="10722071" cy="559305"/>
          </a:xfrm>
        </p:spPr>
        <p:txBody>
          <a:bodyPr>
            <a:noAutofit/>
          </a:bodyPr>
          <a:lstStyle>
            <a:lvl1pPr>
              <a:defRPr lang="en-US" sz="3600" b="1" kern="1200" dirty="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9A085ABB-10B5-9169-A3B7-8BC8D09B7E17}"/>
              </a:ext>
            </a:extLst>
          </p:cNvPr>
          <p:cNvSpPr>
            <a:spLocks noGrp="1"/>
          </p:cNvSpPr>
          <p:nvPr>
            <p:ph type="body" sz="quarter" idx="10" hasCustomPrompt="1"/>
          </p:nvPr>
        </p:nvSpPr>
        <p:spPr>
          <a:xfrm>
            <a:off x="284206" y="1033346"/>
            <a:ext cx="11523642" cy="3390373"/>
          </a:xfrm>
        </p:spPr>
        <p:txBody>
          <a:bodyPr>
            <a:normAutofit/>
          </a:bodyPr>
          <a:lstStyle>
            <a:lvl1pPr marL="342900" indent="-342900" algn="l">
              <a:buClr>
                <a:srgbClr val="167C7C"/>
              </a:buClr>
              <a:buFont typeface="Wingdings" pitchFamily="2" charset="2"/>
              <a:buChar char="§"/>
              <a:defRPr lang="en-US" sz="20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i="1">
                <a:solidFill>
                  <a:schemeClr val="bg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a:t>Emphasis statement goes here…</a:t>
            </a:r>
          </a:p>
        </p:txBody>
      </p:sp>
      <p:sp>
        <p:nvSpPr>
          <p:cNvPr id="8" name="Slide Number Placeholder 6">
            <a:extLst>
              <a:ext uri="{FF2B5EF4-FFF2-40B4-BE49-F238E27FC236}">
                <a16:creationId xmlns:a16="http://schemas.microsoft.com/office/drawing/2014/main" id="{0026B813-0CB5-620B-8545-D1893D1B743C}"/>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3476278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1C82DF6-0204-6D2D-ED26-756F4A639CCC}"/>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C"/>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7" name="Graphic 16">
            <a:extLst>
              <a:ext uri="{FF2B5EF4-FFF2-40B4-BE49-F238E27FC236}">
                <a16:creationId xmlns:a16="http://schemas.microsoft.com/office/drawing/2014/main" id="{4BB48FA1-C51C-0EAB-CD74-22934E76C14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904" r="23659" b="30641"/>
          <a:stretch/>
        </p:blipFill>
        <p:spPr>
          <a:xfrm>
            <a:off x="11175717" y="236689"/>
            <a:ext cx="790187" cy="507800"/>
          </a:xfrm>
          <a:prstGeom prst="rect">
            <a:avLst/>
          </a:prstGeom>
        </p:spPr>
      </p:pic>
      <p:sp>
        <p:nvSpPr>
          <p:cNvPr id="19" name="Text Placeholder 4">
            <a:extLst>
              <a:ext uri="{FF2B5EF4-FFF2-40B4-BE49-F238E27FC236}">
                <a16:creationId xmlns:a16="http://schemas.microsoft.com/office/drawing/2014/main" id="{275436D9-67C2-45C2-E2C9-10E41E0DCF1F}"/>
              </a:ext>
            </a:extLst>
          </p:cNvPr>
          <p:cNvSpPr>
            <a:spLocks noGrp="1"/>
          </p:cNvSpPr>
          <p:nvPr>
            <p:ph type="body" sz="quarter" idx="11"/>
          </p:nvPr>
        </p:nvSpPr>
        <p:spPr>
          <a:xfrm>
            <a:off x="296863" y="1055650"/>
            <a:ext cx="11568112" cy="5290066"/>
          </a:xfrm>
        </p:spPr>
        <p:txBody>
          <a:bodyPr>
            <a:normAutofit/>
          </a:bodyPr>
          <a:lstStyle>
            <a:lvl1pPr marL="228600" indent="-228600">
              <a:buClr>
                <a:srgbClr val="167C7C"/>
              </a:buClr>
              <a:buFont typeface="Wingdings" pitchFamily="2" charset="2"/>
              <a:buChar char="§"/>
              <a:defRPr sz="20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20" name="Rectangle 19">
            <a:extLst>
              <a:ext uri="{FF2B5EF4-FFF2-40B4-BE49-F238E27FC236}">
                <a16:creationId xmlns:a16="http://schemas.microsoft.com/office/drawing/2014/main" id="{7D8170A0-13C1-3E32-6D2D-7C4C14702955}"/>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6">
            <a:extLst>
              <a:ext uri="{FF2B5EF4-FFF2-40B4-BE49-F238E27FC236}">
                <a16:creationId xmlns:a16="http://schemas.microsoft.com/office/drawing/2014/main" id="{9CCDAF09-0DF7-1B99-EF92-2D391052E6B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258666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C42103-CF77-29DC-F2A1-7F178CAE68E9}"/>
              </a:ext>
            </a:extLst>
          </p:cNvPr>
          <p:cNvSpPr/>
          <p:nvPr userDrawn="1"/>
        </p:nvSpPr>
        <p:spPr>
          <a:xfrm>
            <a:off x="0" y="1448973"/>
            <a:ext cx="12192000" cy="540902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1C82DF6-0204-6D2D-ED26-756F4A639CCC}"/>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C"/>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7" name="Graphic 16">
            <a:extLst>
              <a:ext uri="{FF2B5EF4-FFF2-40B4-BE49-F238E27FC236}">
                <a16:creationId xmlns:a16="http://schemas.microsoft.com/office/drawing/2014/main" id="{4BB48FA1-C51C-0EAB-CD74-22934E76C14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904" r="23659" b="30641"/>
          <a:stretch/>
        </p:blipFill>
        <p:spPr>
          <a:xfrm>
            <a:off x="11175717" y="236689"/>
            <a:ext cx="790187" cy="507800"/>
          </a:xfrm>
          <a:prstGeom prst="rect">
            <a:avLst/>
          </a:prstGeom>
        </p:spPr>
      </p:pic>
      <p:sp>
        <p:nvSpPr>
          <p:cNvPr id="19" name="Text Placeholder 4">
            <a:extLst>
              <a:ext uri="{FF2B5EF4-FFF2-40B4-BE49-F238E27FC236}">
                <a16:creationId xmlns:a16="http://schemas.microsoft.com/office/drawing/2014/main" id="{275436D9-67C2-45C2-E2C9-10E41E0DCF1F}"/>
              </a:ext>
            </a:extLst>
          </p:cNvPr>
          <p:cNvSpPr>
            <a:spLocks noGrp="1"/>
          </p:cNvSpPr>
          <p:nvPr>
            <p:ph type="body" sz="quarter" idx="11"/>
          </p:nvPr>
        </p:nvSpPr>
        <p:spPr>
          <a:xfrm>
            <a:off x="296863" y="1744394"/>
            <a:ext cx="11568112" cy="4601322"/>
          </a:xfrm>
        </p:spPr>
        <p:txBody>
          <a:bodyPr>
            <a:normAutofit/>
          </a:bodyPr>
          <a:lstStyle>
            <a:lvl1pPr marL="228600" indent="-228600">
              <a:buClr>
                <a:srgbClr val="167C7C"/>
              </a:buClr>
              <a:buFont typeface="Wingdings" pitchFamily="2" charset="2"/>
              <a:buChar char="§"/>
              <a:defRPr sz="20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20" name="Rectangle 19">
            <a:extLst>
              <a:ext uri="{FF2B5EF4-FFF2-40B4-BE49-F238E27FC236}">
                <a16:creationId xmlns:a16="http://schemas.microsoft.com/office/drawing/2014/main" id="{7D8170A0-13C1-3E32-6D2D-7C4C14702955}"/>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6">
            <a:extLst>
              <a:ext uri="{FF2B5EF4-FFF2-40B4-BE49-F238E27FC236}">
                <a16:creationId xmlns:a16="http://schemas.microsoft.com/office/drawing/2014/main" id="{9CCDAF09-0DF7-1B99-EF92-2D391052E6B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2612686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YMPOSIUM PHOTO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A2ED3F-A5F6-D565-83C7-7389F3E7EE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a:stretch/>
        </p:blipFill>
        <p:spPr>
          <a:xfrm>
            <a:off x="8920265" y="4867343"/>
            <a:ext cx="3272142" cy="2000383"/>
          </a:xfrm>
          <a:prstGeom prst="rect">
            <a:avLst/>
          </a:prstGeom>
        </p:spPr>
      </p:pic>
      <p:pic>
        <p:nvPicPr>
          <p:cNvPr id="22" name="Picture 21">
            <a:extLst>
              <a:ext uri="{FF2B5EF4-FFF2-40B4-BE49-F238E27FC236}">
                <a16:creationId xmlns:a16="http://schemas.microsoft.com/office/drawing/2014/main" id="{59A2B219-D247-180B-3199-DF71BC47E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06314" y="2801561"/>
            <a:ext cx="3282444" cy="2186938"/>
          </a:xfrm>
          <a:prstGeom prst="rect">
            <a:avLst/>
          </a:prstGeom>
        </p:spPr>
      </p:pic>
      <p:pic>
        <p:nvPicPr>
          <p:cNvPr id="8" name="Picture 7">
            <a:extLst>
              <a:ext uri="{FF2B5EF4-FFF2-40B4-BE49-F238E27FC236}">
                <a16:creationId xmlns:a16="http://schemas.microsoft.com/office/drawing/2014/main" id="{2A89E6D8-E5C1-916E-067F-B44384CE137C}"/>
              </a:ext>
            </a:extLst>
          </p:cNvPr>
          <p:cNvPicPr>
            <a:picLocks/>
          </p:cNvPicPr>
          <p:nvPr userDrawn="1"/>
        </p:nvPicPr>
        <p:blipFill rotWithShape="1">
          <a:blip r:embed="rId4" cstate="screen">
            <a:extLst>
              <a:ext uri="{28A0092B-C50C-407E-A947-70E740481C1C}">
                <a14:useLocalDpi xmlns:a14="http://schemas.microsoft.com/office/drawing/2010/main"/>
              </a:ext>
            </a:extLst>
          </a:blip>
          <a:srcRect/>
          <a:stretch/>
        </p:blipFill>
        <p:spPr>
          <a:xfrm>
            <a:off x="8910538" y="0"/>
            <a:ext cx="3278220" cy="171206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chemeClr val="bg2">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8386607" cy="5279010"/>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pic>
        <p:nvPicPr>
          <p:cNvPr id="20" name="Picture 19">
            <a:extLst>
              <a:ext uri="{FF2B5EF4-FFF2-40B4-BE49-F238E27FC236}">
                <a16:creationId xmlns:a16="http://schemas.microsoft.com/office/drawing/2014/main" id="{4CD95444-F2C8-D59D-BBBC-0F9A580D0780}"/>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8910537" y="1702341"/>
            <a:ext cx="3273762" cy="1555960"/>
          </a:xfrm>
          <a:prstGeom prst="rect">
            <a:avLst/>
          </a:prstGeom>
        </p:spPr>
      </p:pic>
      <p:sp>
        <p:nvSpPr>
          <p:cNvPr id="23" name="Rectangle 22">
            <a:extLst>
              <a:ext uri="{FF2B5EF4-FFF2-40B4-BE49-F238E27FC236}">
                <a16:creationId xmlns:a16="http://schemas.microsoft.com/office/drawing/2014/main" id="{6A003AA5-ACDC-9033-3358-01BCC74D1E0F}"/>
              </a:ext>
            </a:extLst>
          </p:cNvPr>
          <p:cNvSpPr/>
          <p:nvPr userDrawn="1"/>
        </p:nvSpPr>
        <p:spPr>
          <a:xfrm>
            <a:off x="8910537" y="0"/>
            <a:ext cx="116732"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9C4A96-637D-08C7-B980-C50217528517}"/>
              </a:ext>
            </a:extLst>
          </p:cNvPr>
          <p:cNvSpPr/>
          <p:nvPr userDrawn="1"/>
        </p:nvSpPr>
        <p:spPr>
          <a:xfrm>
            <a:off x="11965021" y="0"/>
            <a:ext cx="226979" cy="6858000"/>
          </a:xfrm>
          <a:prstGeom prst="rect">
            <a:avLst/>
          </a:prstGeom>
          <a:solidFill>
            <a:srgbClr val="AF481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98282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WHITE BACKGROUN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C42103-CF77-29DC-F2A1-7F178CAE68E9}"/>
              </a:ext>
            </a:extLst>
          </p:cNvPr>
          <p:cNvSpPr/>
          <p:nvPr userDrawn="1"/>
        </p:nvSpPr>
        <p:spPr>
          <a:xfrm>
            <a:off x="0" y="2728686"/>
            <a:ext cx="12192000" cy="41293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F1C82DF6-0204-6D2D-ED26-756F4A639CCC}"/>
              </a:ext>
            </a:extLst>
          </p:cNvPr>
          <p:cNvSpPr>
            <a:spLocks noGrp="1"/>
          </p:cNvSpPr>
          <p:nvPr>
            <p:ph type="title"/>
          </p:nvPr>
        </p:nvSpPr>
        <p:spPr>
          <a:xfrm>
            <a:off x="283779" y="274822"/>
            <a:ext cx="10722071" cy="559305"/>
          </a:xfrm>
        </p:spPr>
        <p:txBody>
          <a:bodyPr>
            <a:noAutofit/>
          </a:bodyPr>
          <a:lstStyle>
            <a:lvl1pPr>
              <a:defRPr lang="en-US" sz="3600" b="1" kern="1200" dirty="0">
                <a:solidFill>
                  <a:srgbClr val="AF481C"/>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pic>
        <p:nvPicPr>
          <p:cNvPr id="17" name="Graphic 16">
            <a:extLst>
              <a:ext uri="{FF2B5EF4-FFF2-40B4-BE49-F238E27FC236}">
                <a16:creationId xmlns:a16="http://schemas.microsoft.com/office/drawing/2014/main" id="{4BB48FA1-C51C-0EAB-CD74-22934E76C14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904" r="23659" b="30641"/>
          <a:stretch/>
        </p:blipFill>
        <p:spPr>
          <a:xfrm>
            <a:off x="11175717" y="236689"/>
            <a:ext cx="790187" cy="507800"/>
          </a:xfrm>
          <a:prstGeom prst="rect">
            <a:avLst/>
          </a:prstGeom>
        </p:spPr>
      </p:pic>
      <p:sp>
        <p:nvSpPr>
          <p:cNvPr id="19" name="Text Placeholder 4">
            <a:extLst>
              <a:ext uri="{FF2B5EF4-FFF2-40B4-BE49-F238E27FC236}">
                <a16:creationId xmlns:a16="http://schemas.microsoft.com/office/drawing/2014/main" id="{275436D9-67C2-45C2-E2C9-10E41E0DCF1F}"/>
              </a:ext>
            </a:extLst>
          </p:cNvPr>
          <p:cNvSpPr>
            <a:spLocks noGrp="1"/>
          </p:cNvSpPr>
          <p:nvPr>
            <p:ph type="body" sz="quarter" idx="11"/>
          </p:nvPr>
        </p:nvSpPr>
        <p:spPr>
          <a:xfrm>
            <a:off x="296863" y="2960914"/>
            <a:ext cx="11568112" cy="3384802"/>
          </a:xfrm>
        </p:spPr>
        <p:txBody>
          <a:bodyPr>
            <a:normAutofit/>
          </a:bodyPr>
          <a:lstStyle>
            <a:lvl1pPr marL="228600" indent="-228600">
              <a:buClr>
                <a:srgbClr val="167C7C"/>
              </a:buClr>
              <a:buFont typeface="Wingdings" pitchFamily="2" charset="2"/>
              <a:buChar char="§"/>
              <a:defRPr sz="2000" b="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latin typeface="Open Sans" panose="020B0606030504020204" pitchFamily="34" charset="0"/>
                <a:ea typeface="Open Sans" panose="020B0606030504020204" pitchFamily="34" charset="0"/>
                <a:cs typeface="Open Sans" panose="020B0606030504020204" pitchFamily="34" charset="0"/>
              </a:defRPr>
            </a:lvl2pPr>
            <a:lvl3pPr>
              <a:defRPr sz="1800">
                <a:latin typeface="Open Sans" panose="020B0606030504020204" pitchFamily="34" charset="0"/>
                <a:ea typeface="Open Sans" panose="020B0606030504020204" pitchFamily="34" charset="0"/>
                <a:cs typeface="Open Sans" panose="020B0606030504020204" pitchFamily="34" charset="0"/>
              </a:defRPr>
            </a:lvl3pPr>
            <a:lvl4pPr>
              <a:defRPr sz="1600">
                <a:latin typeface="Open Sans" panose="020B0606030504020204" pitchFamily="34" charset="0"/>
                <a:ea typeface="Open Sans" panose="020B0606030504020204" pitchFamily="34" charset="0"/>
                <a:cs typeface="Open Sans" panose="020B0606030504020204" pitchFamily="34" charset="0"/>
              </a:defRPr>
            </a:lvl4pPr>
            <a:lvl5pPr>
              <a:defRPr sz="16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20" name="Rectangle 19">
            <a:extLst>
              <a:ext uri="{FF2B5EF4-FFF2-40B4-BE49-F238E27FC236}">
                <a16:creationId xmlns:a16="http://schemas.microsoft.com/office/drawing/2014/main" id="{7D8170A0-13C1-3E32-6D2D-7C4C14702955}"/>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6">
            <a:extLst>
              <a:ext uri="{FF2B5EF4-FFF2-40B4-BE49-F238E27FC236}">
                <a16:creationId xmlns:a16="http://schemas.microsoft.com/office/drawing/2014/main" id="{9CCDAF09-0DF7-1B99-EF92-2D391052E6B1}"/>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Tree>
    <p:extLst>
      <p:ext uri="{BB962C8B-B14F-4D97-AF65-F5344CB8AC3E}">
        <p14:creationId xmlns:p14="http://schemas.microsoft.com/office/powerpoint/2010/main" val="10246820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OGO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F45218-F1E8-4786-814E-7F79D33CCD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60" y="0"/>
            <a:ext cx="12190240" cy="6858000"/>
          </a:xfrm>
          <a:prstGeom prst="rect">
            <a:avLst/>
          </a:prstGeom>
        </p:spPr>
      </p:pic>
      <p:sp>
        <p:nvSpPr>
          <p:cNvPr id="12" name="Rectangle 11">
            <a:extLst>
              <a:ext uri="{FF2B5EF4-FFF2-40B4-BE49-F238E27FC236}">
                <a16:creationId xmlns:a16="http://schemas.microsoft.com/office/drawing/2014/main" id="{0A90ADFD-089F-443D-AD25-B1D53904ADB1}"/>
              </a:ext>
            </a:extLst>
          </p:cNvPr>
          <p:cNvSpPr/>
          <p:nvPr userDrawn="1"/>
        </p:nvSpPr>
        <p:spPr>
          <a:xfrm>
            <a:off x="0" y="-9728"/>
            <a:ext cx="12191999" cy="6858000"/>
          </a:xfrm>
          <a:prstGeom prst="rect">
            <a:avLst/>
          </a:prstGeom>
          <a:solidFill>
            <a:srgbClr val="00000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Rounded Rectangle 3">
            <a:extLst>
              <a:ext uri="{FF2B5EF4-FFF2-40B4-BE49-F238E27FC236}">
                <a16:creationId xmlns:a16="http://schemas.microsoft.com/office/drawing/2014/main" id="{066845D3-C758-8E35-BF46-5524C255A5D1}"/>
              </a:ext>
            </a:extLst>
          </p:cNvPr>
          <p:cNvSpPr/>
          <p:nvPr userDrawn="1"/>
        </p:nvSpPr>
        <p:spPr>
          <a:xfrm>
            <a:off x="13855430" y="291828"/>
            <a:ext cx="4319080" cy="1809347"/>
          </a:xfrm>
          <a:prstGeom prst="roundRect">
            <a:avLst>
              <a:gd name="adj" fmla="val 296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09E472C9-EA91-5AD4-4F92-1824D1B46A1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615877" y="2478972"/>
            <a:ext cx="7222604" cy="1458011"/>
          </a:xfrm>
          <a:prstGeom prst="rect">
            <a:avLst/>
          </a:prstGeom>
        </p:spPr>
      </p:pic>
      <p:sp>
        <p:nvSpPr>
          <p:cNvPr id="7" name="Rectangle 6">
            <a:extLst>
              <a:ext uri="{FF2B5EF4-FFF2-40B4-BE49-F238E27FC236}">
                <a16:creationId xmlns:a16="http://schemas.microsoft.com/office/drawing/2014/main" id="{D25602D9-58A9-8AE7-7277-EE0236342F34}"/>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9335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DIVI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F45218-F1E8-4786-814E-7F79D33CCD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0" y="0"/>
            <a:ext cx="12190240" cy="6858000"/>
          </a:xfrm>
          <a:prstGeom prst="rect">
            <a:avLst/>
          </a:prstGeom>
        </p:spPr>
      </p:pic>
      <p:sp>
        <p:nvSpPr>
          <p:cNvPr id="12" name="Rectangle 11">
            <a:extLst>
              <a:ext uri="{FF2B5EF4-FFF2-40B4-BE49-F238E27FC236}">
                <a16:creationId xmlns:a16="http://schemas.microsoft.com/office/drawing/2014/main" id="{0A90ADFD-089F-443D-AD25-B1D53904ADB1}"/>
              </a:ext>
            </a:extLst>
          </p:cNvPr>
          <p:cNvSpPr/>
          <p:nvPr userDrawn="1"/>
        </p:nvSpPr>
        <p:spPr>
          <a:xfrm>
            <a:off x="0" y="0"/>
            <a:ext cx="12191999" cy="6858000"/>
          </a:xfrm>
          <a:prstGeom prst="rect">
            <a:avLst/>
          </a:prstGeom>
          <a:solidFill>
            <a:srgbClr val="000000">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 name="Graphic 2">
            <a:extLst>
              <a:ext uri="{FF2B5EF4-FFF2-40B4-BE49-F238E27FC236}">
                <a16:creationId xmlns:a16="http://schemas.microsoft.com/office/drawing/2014/main" id="{5DAD0AA2-69A0-A1BE-6136-16AB11BAC9E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809861" y="544312"/>
            <a:ext cx="2332590" cy="1312878"/>
          </a:xfrm>
          <a:prstGeom prst="rect">
            <a:avLst/>
          </a:prstGeom>
        </p:spPr>
      </p:pic>
      <p:sp>
        <p:nvSpPr>
          <p:cNvPr id="5" name="Text Placeholder 4">
            <a:extLst>
              <a:ext uri="{FF2B5EF4-FFF2-40B4-BE49-F238E27FC236}">
                <a16:creationId xmlns:a16="http://schemas.microsoft.com/office/drawing/2014/main" id="{C6F3A902-1EC3-6293-0C34-7D8F23D93E3A}"/>
              </a:ext>
            </a:extLst>
          </p:cNvPr>
          <p:cNvSpPr>
            <a:spLocks noGrp="1"/>
          </p:cNvSpPr>
          <p:nvPr>
            <p:ph type="body" sz="quarter" idx="10" hasCustomPrompt="1"/>
          </p:nvPr>
        </p:nvSpPr>
        <p:spPr>
          <a:xfrm>
            <a:off x="1197205" y="2884602"/>
            <a:ext cx="9766168" cy="801280"/>
          </a:xfrm>
        </p:spPr>
        <p:txBody>
          <a:bodyPr>
            <a:normAutofit/>
          </a:bodyPr>
          <a:lstStyle>
            <a:lvl1pPr marL="0" indent="0" algn="ctr">
              <a:buNone/>
              <a:defRPr sz="48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ctr">
              <a:buNone/>
              <a:defRPr b="1">
                <a:solidFill>
                  <a:srgbClr val="1B9C9C"/>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Insert Divider Slide Title Here</a:t>
            </a:r>
          </a:p>
        </p:txBody>
      </p:sp>
      <p:sp>
        <p:nvSpPr>
          <p:cNvPr id="14" name="Rounded Rectangle 13">
            <a:extLst>
              <a:ext uri="{FF2B5EF4-FFF2-40B4-BE49-F238E27FC236}">
                <a16:creationId xmlns:a16="http://schemas.microsoft.com/office/drawing/2014/main" id="{D1F1B57C-9AB9-C86E-2E18-F734DDD02565}"/>
              </a:ext>
            </a:extLst>
          </p:cNvPr>
          <p:cNvSpPr/>
          <p:nvPr userDrawn="1"/>
        </p:nvSpPr>
        <p:spPr>
          <a:xfrm>
            <a:off x="4835949" y="3987539"/>
            <a:ext cx="2224727" cy="113121"/>
          </a:xfrm>
          <a:prstGeom prst="roundRect">
            <a:avLst>
              <a:gd name="adj" fmla="val 50000"/>
            </a:avLst>
          </a:prstGeom>
          <a:solidFill>
            <a:srgbClr val="167C7C">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493048-EAC2-689D-DB13-0D9805044DDF}"/>
              </a:ext>
            </a:extLst>
          </p:cNvPr>
          <p:cNvSpPr/>
          <p:nvPr userDrawn="1"/>
        </p:nvSpPr>
        <p:spPr>
          <a:xfrm flipV="1">
            <a:off x="0" y="6698165"/>
            <a:ext cx="12206288" cy="175708"/>
          </a:xfrm>
          <a:prstGeom prst="rect">
            <a:avLst/>
          </a:prstGeom>
          <a:solidFill>
            <a:srgbClr val="AF48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491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35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9436-42CA-47E6-9B45-1CDFCF5B2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BEA053-CF3D-4A12-99D9-3A3AE46851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65286-7AFC-4E46-B004-EED48C262E2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024E8BB-9BBC-44D1-B7CE-0B95414B99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97B7A-F8ED-4895-9F20-993D275179B9}"/>
              </a:ext>
            </a:extLst>
          </p:cNvPr>
          <p:cNvSpPr>
            <a:spLocks noGrp="1"/>
          </p:cNvSpPr>
          <p:nvPr>
            <p:ph type="sldNum" sz="quarter" idx="12"/>
          </p:nvPr>
        </p:nvSpPr>
        <p:spPr/>
        <p:txBody>
          <a:bodyPr/>
          <a:lstStyle/>
          <a:p>
            <a:fld id="{EE883A0C-FF21-48A9-915F-9442462BDE26}" type="slidenum">
              <a:rPr lang="en-US" smtClean="0"/>
              <a:t>‹#›</a:t>
            </a:fld>
            <a:endParaRPr lang="en-US"/>
          </a:p>
        </p:txBody>
      </p:sp>
    </p:spTree>
    <p:extLst>
      <p:ext uri="{BB962C8B-B14F-4D97-AF65-F5344CB8AC3E}">
        <p14:creationId xmlns:p14="http://schemas.microsoft.com/office/powerpoint/2010/main" val="24618788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973C-BD0A-8914-6249-69B6A9B71F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ECD496-B3FE-8F7D-BAB5-5788404273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7E8696-64F8-9BAF-BA1E-3A8CE2032FB0}"/>
              </a:ext>
            </a:extLst>
          </p:cNvPr>
          <p:cNvSpPr>
            <a:spLocks noGrp="1"/>
          </p:cNvSpPr>
          <p:nvPr>
            <p:ph type="dt" sz="half" idx="10"/>
          </p:nvPr>
        </p:nvSpPr>
        <p:spPr/>
        <p:txBody>
          <a:bodyPr/>
          <a:lstStyle/>
          <a:p>
            <a:fld id="{FE32DBA9-D388-4587-9AD9-F3FA0B76C389}" type="datetimeFigureOut">
              <a:rPr lang="en-US" smtClean="0"/>
              <a:t>10/12/24</a:t>
            </a:fld>
            <a:endParaRPr lang="en-US"/>
          </a:p>
        </p:txBody>
      </p:sp>
      <p:sp>
        <p:nvSpPr>
          <p:cNvPr id="5" name="Footer Placeholder 4">
            <a:extLst>
              <a:ext uri="{FF2B5EF4-FFF2-40B4-BE49-F238E27FC236}">
                <a16:creationId xmlns:a16="http://schemas.microsoft.com/office/drawing/2014/main" id="{FB2B814D-72EC-44C6-A2FC-B72B5F714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9DD084-705F-6BC5-95B2-49191EF7E658}"/>
              </a:ext>
            </a:extLst>
          </p:cNvPr>
          <p:cNvSpPr>
            <a:spLocks noGrp="1"/>
          </p:cNvSpPr>
          <p:nvPr>
            <p:ph type="sldNum" sz="quarter" idx="12"/>
          </p:nvPr>
        </p:nvSpPr>
        <p:spPr/>
        <p:txBody>
          <a:bodyPr/>
          <a:lstStyle/>
          <a:p>
            <a:fld id="{A873FB36-9A09-4998-A494-55D867BBF06B}" type="slidenum">
              <a:rPr lang="en-US" smtClean="0"/>
              <a:t>‹#›</a:t>
            </a:fld>
            <a:endParaRPr lang="en-US"/>
          </a:p>
        </p:txBody>
      </p:sp>
    </p:spTree>
    <p:extLst>
      <p:ext uri="{BB962C8B-B14F-4D97-AF65-F5344CB8AC3E}">
        <p14:creationId xmlns:p14="http://schemas.microsoft.com/office/powerpoint/2010/main" val="1817520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3E9F5-1EBD-65AF-7C1B-68662BA12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7E2263-4512-5B98-4D21-B2AC0627C3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08FA6-6DA9-207F-35CB-4BA066749330}"/>
              </a:ext>
            </a:extLst>
          </p:cNvPr>
          <p:cNvSpPr>
            <a:spLocks noGrp="1"/>
          </p:cNvSpPr>
          <p:nvPr>
            <p:ph type="dt" sz="half" idx="10"/>
          </p:nvPr>
        </p:nvSpPr>
        <p:spPr/>
        <p:txBody>
          <a:bodyPr/>
          <a:lstStyle/>
          <a:p>
            <a:fld id="{FE32DBA9-D388-4587-9AD9-F3FA0B76C389}" type="datetimeFigureOut">
              <a:rPr lang="en-US" smtClean="0"/>
              <a:t>10/12/24</a:t>
            </a:fld>
            <a:endParaRPr lang="en-US"/>
          </a:p>
        </p:txBody>
      </p:sp>
      <p:sp>
        <p:nvSpPr>
          <p:cNvPr id="5" name="Footer Placeholder 4">
            <a:extLst>
              <a:ext uri="{FF2B5EF4-FFF2-40B4-BE49-F238E27FC236}">
                <a16:creationId xmlns:a16="http://schemas.microsoft.com/office/drawing/2014/main" id="{4DF294E8-9A9E-AC5D-9FD7-BB116B2861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73E51-0805-6B59-5740-F9D0B76CF1D8}"/>
              </a:ext>
            </a:extLst>
          </p:cNvPr>
          <p:cNvSpPr>
            <a:spLocks noGrp="1"/>
          </p:cNvSpPr>
          <p:nvPr>
            <p:ph type="sldNum" sz="quarter" idx="12"/>
          </p:nvPr>
        </p:nvSpPr>
        <p:spPr/>
        <p:txBody>
          <a:bodyPr/>
          <a:lstStyle/>
          <a:p>
            <a:fld id="{A873FB36-9A09-4998-A494-55D867BBF06B}" type="slidenum">
              <a:rPr lang="en-US" smtClean="0"/>
              <a:t>‹#›</a:t>
            </a:fld>
            <a:endParaRPr lang="en-US"/>
          </a:p>
        </p:txBody>
      </p:sp>
    </p:spTree>
    <p:extLst>
      <p:ext uri="{BB962C8B-B14F-4D97-AF65-F5344CB8AC3E}">
        <p14:creationId xmlns:p14="http://schemas.microsoft.com/office/powerpoint/2010/main" val="28517475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CEE4-DA0B-F6D4-9B2B-F668A2AB28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B40E68-8AE4-448D-79F3-6B3D4DD0828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939C21-CC76-B983-A34E-5C38BB04605D}"/>
              </a:ext>
            </a:extLst>
          </p:cNvPr>
          <p:cNvSpPr>
            <a:spLocks noGrp="1"/>
          </p:cNvSpPr>
          <p:nvPr>
            <p:ph type="dt" sz="half" idx="10"/>
          </p:nvPr>
        </p:nvSpPr>
        <p:spPr/>
        <p:txBody>
          <a:bodyPr/>
          <a:lstStyle/>
          <a:p>
            <a:fld id="{FE32DBA9-D388-4587-9AD9-F3FA0B76C389}" type="datetimeFigureOut">
              <a:rPr lang="en-US" smtClean="0"/>
              <a:t>10/12/24</a:t>
            </a:fld>
            <a:endParaRPr lang="en-US"/>
          </a:p>
        </p:txBody>
      </p:sp>
      <p:sp>
        <p:nvSpPr>
          <p:cNvPr id="5" name="Footer Placeholder 4">
            <a:extLst>
              <a:ext uri="{FF2B5EF4-FFF2-40B4-BE49-F238E27FC236}">
                <a16:creationId xmlns:a16="http://schemas.microsoft.com/office/drawing/2014/main" id="{D617EA5C-98A6-D154-4D9B-CF2DE1C62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30614-5D3A-B2FA-365A-66A7E953A999}"/>
              </a:ext>
            </a:extLst>
          </p:cNvPr>
          <p:cNvSpPr>
            <a:spLocks noGrp="1"/>
          </p:cNvSpPr>
          <p:nvPr>
            <p:ph type="sldNum" sz="quarter" idx="12"/>
          </p:nvPr>
        </p:nvSpPr>
        <p:spPr/>
        <p:txBody>
          <a:bodyPr/>
          <a:lstStyle/>
          <a:p>
            <a:fld id="{A873FB36-9A09-4998-A494-55D867BBF06B}" type="slidenum">
              <a:rPr lang="en-US" smtClean="0"/>
              <a:t>‹#›</a:t>
            </a:fld>
            <a:endParaRPr lang="en-US"/>
          </a:p>
        </p:txBody>
      </p:sp>
    </p:spTree>
    <p:extLst>
      <p:ext uri="{BB962C8B-B14F-4D97-AF65-F5344CB8AC3E}">
        <p14:creationId xmlns:p14="http://schemas.microsoft.com/office/powerpoint/2010/main" val="10237849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3616B-D2EC-729D-BB72-A2A3621B8C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6B7EB9-F862-EB6E-4A6B-C64FD3C385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428EFF-5A72-BAB4-E508-200BF49867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49D7A4-7C3A-9AAB-1A26-8599AC2DF5C7}"/>
              </a:ext>
            </a:extLst>
          </p:cNvPr>
          <p:cNvSpPr>
            <a:spLocks noGrp="1"/>
          </p:cNvSpPr>
          <p:nvPr>
            <p:ph type="dt" sz="half" idx="10"/>
          </p:nvPr>
        </p:nvSpPr>
        <p:spPr/>
        <p:txBody>
          <a:bodyPr/>
          <a:lstStyle/>
          <a:p>
            <a:fld id="{FE32DBA9-D388-4587-9AD9-F3FA0B76C389}" type="datetimeFigureOut">
              <a:rPr lang="en-US" smtClean="0"/>
              <a:t>10/12/24</a:t>
            </a:fld>
            <a:endParaRPr lang="en-US"/>
          </a:p>
        </p:txBody>
      </p:sp>
      <p:sp>
        <p:nvSpPr>
          <p:cNvPr id="6" name="Footer Placeholder 5">
            <a:extLst>
              <a:ext uri="{FF2B5EF4-FFF2-40B4-BE49-F238E27FC236}">
                <a16:creationId xmlns:a16="http://schemas.microsoft.com/office/drawing/2014/main" id="{5D02951F-4132-B11C-D5B1-7949DBE09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9F542F-7710-7DD2-E623-D52DCCD36084}"/>
              </a:ext>
            </a:extLst>
          </p:cNvPr>
          <p:cNvSpPr>
            <a:spLocks noGrp="1"/>
          </p:cNvSpPr>
          <p:nvPr>
            <p:ph type="sldNum" sz="quarter" idx="12"/>
          </p:nvPr>
        </p:nvSpPr>
        <p:spPr/>
        <p:txBody>
          <a:bodyPr/>
          <a:lstStyle/>
          <a:p>
            <a:fld id="{A873FB36-9A09-4998-A494-55D867BBF06B}" type="slidenum">
              <a:rPr lang="en-US" smtClean="0"/>
              <a:t>‹#›</a:t>
            </a:fld>
            <a:endParaRPr lang="en-US"/>
          </a:p>
        </p:txBody>
      </p:sp>
    </p:spTree>
    <p:extLst>
      <p:ext uri="{BB962C8B-B14F-4D97-AF65-F5344CB8AC3E}">
        <p14:creationId xmlns:p14="http://schemas.microsoft.com/office/powerpoint/2010/main" val="25982800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EEB2-9C70-10A1-7A80-A86DB47685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AD51C4-EB24-A73E-5215-D5B834A76A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5092A2-B279-9CA7-8049-E9C440415C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7268B9-6695-3D42-744E-CC2DC3C1A9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BE7A78-90ED-4372-1D6F-DA50CA9205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0964C-828B-6B6B-1771-52DDCCC1EF75}"/>
              </a:ext>
            </a:extLst>
          </p:cNvPr>
          <p:cNvSpPr>
            <a:spLocks noGrp="1"/>
          </p:cNvSpPr>
          <p:nvPr>
            <p:ph type="dt" sz="half" idx="10"/>
          </p:nvPr>
        </p:nvSpPr>
        <p:spPr/>
        <p:txBody>
          <a:bodyPr/>
          <a:lstStyle/>
          <a:p>
            <a:fld id="{FE32DBA9-D388-4587-9AD9-F3FA0B76C389}" type="datetimeFigureOut">
              <a:rPr lang="en-US" smtClean="0"/>
              <a:t>10/12/24</a:t>
            </a:fld>
            <a:endParaRPr lang="en-US"/>
          </a:p>
        </p:txBody>
      </p:sp>
      <p:sp>
        <p:nvSpPr>
          <p:cNvPr id="8" name="Footer Placeholder 7">
            <a:extLst>
              <a:ext uri="{FF2B5EF4-FFF2-40B4-BE49-F238E27FC236}">
                <a16:creationId xmlns:a16="http://schemas.microsoft.com/office/drawing/2014/main" id="{64A1E88E-768C-C3FA-61CB-6ABBA7C399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332858-88F6-DEC4-6A55-1EA19CD71357}"/>
              </a:ext>
            </a:extLst>
          </p:cNvPr>
          <p:cNvSpPr>
            <a:spLocks noGrp="1"/>
          </p:cNvSpPr>
          <p:nvPr>
            <p:ph type="sldNum" sz="quarter" idx="12"/>
          </p:nvPr>
        </p:nvSpPr>
        <p:spPr/>
        <p:txBody>
          <a:bodyPr/>
          <a:lstStyle/>
          <a:p>
            <a:fld id="{A873FB36-9A09-4998-A494-55D867BBF06B}" type="slidenum">
              <a:rPr lang="en-US" smtClean="0"/>
              <a:t>‹#›</a:t>
            </a:fld>
            <a:endParaRPr lang="en-US"/>
          </a:p>
        </p:txBody>
      </p:sp>
    </p:spTree>
    <p:extLst>
      <p:ext uri="{BB962C8B-B14F-4D97-AF65-F5344CB8AC3E}">
        <p14:creationId xmlns:p14="http://schemas.microsoft.com/office/powerpoint/2010/main" val="4132573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HOTO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AB0099-DE63-5722-33ED-68466305D141}"/>
              </a:ext>
            </a:extLst>
          </p:cNvPr>
          <p:cNvPicPr>
            <a:picLocks/>
          </p:cNvPicPr>
          <p:nvPr userDrawn="1"/>
        </p:nvPicPr>
        <p:blipFill rotWithShape="1">
          <a:blip r:embed="rId2" cstate="screen">
            <a:extLst>
              <a:ext uri="{BEBA8EAE-BF5A-486C-A8C5-ECC9F3942E4B}">
                <a14:imgProps xmlns:a14="http://schemas.microsoft.com/office/drawing/2010/main">
                  <a14:imgLayer r:embed="rId3">
                    <a14:imgEffect>
                      <a14:colorTemperature colorTemp="5715"/>
                    </a14:imgEffect>
                    <a14:imgEffect>
                      <a14:saturation sat="105000"/>
                    </a14:imgEffect>
                    <a14:imgEffect>
                      <a14:brightnessContrast bright="9000" contrast="5000"/>
                    </a14:imgEffect>
                  </a14:imgLayer>
                </a14:imgProps>
              </a:ext>
              <a:ext uri="{28A0092B-C50C-407E-A947-70E740481C1C}">
                <a14:useLocalDpi xmlns:a14="http://schemas.microsoft.com/office/drawing/2010/main"/>
              </a:ext>
            </a:extLst>
          </a:blip>
          <a:srcRect/>
          <a:stretch/>
        </p:blipFill>
        <p:spPr>
          <a:xfrm>
            <a:off x="8894618" y="-6458"/>
            <a:ext cx="3297381" cy="686445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8386607" cy="5279010"/>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
        <p:nvSpPr>
          <p:cNvPr id="23" name="Rectangle 22">
            <a:extLst>
              <a:ext uri="{FF2B5EF4-FFF2-40B4-BE49-F238E27FC236}">
                <a16:creationId xmlns:a16="http://schemas.microsoft.com/office/drawing/2014/main" id="{6A003AA5-ACDC-9033-3358-01BCC74D1E0F}"/>
              </a:ext>
            </a:extLst>
          </p:cNvPr>
          <p:cNvSpPr/>
          <p:nvPr userDrawn="1"/>
        </p:nvSpPr>
        <p:spPr>
          <a:xfrm>
            <a:off x="8896682" y="0"/>
            <a:ext cx="116732"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9C4A96-637D-08C7-B980-C50217528517}"/>
              </a:ext>
            </a:extLst>
          </p:cNvPr>
          <p:cNvSpPr/>
          <p:nvPr userDrawn="1"/>
        </p:nvSpPr>
        <p:spPr>
          <a:xfrm>
            <a:off x="11965021" y="0"/>
            <a:ext cx="226979" cy="6858000"/>
          </a:xfrm>
          <a:prstGeom prst="rect">
            <a:avLst/>
          </a:prstGeom>
          <a:solidFill>
            <a:srgbClr val="AF481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91530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4F6E-F794-610A-7BA3-B2C269ECFD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FD832-340E-3EDF-E4D1-377B8731D9C8}"/>
              </a:ext>
            </a:extLst>
          </p:cNvPr>
          <p:cNvSpPr>
            <a:spLocks noGrp="1"/>
          </p:cNvSpPr>
          <p:nvPr>
            <p:ph type="dt" sz="half" idx="10"/>
          </p:nvPr>
        </p:nvSpPr>
        <p:spPr/>
        <p:txBody>
          <a:bodyPr/>
          <a:lstStyle/>
          <a:p>
            <a:fld id="{FE32DBA9-D388-4587-9AD9-F3FA0B76C389}" type="datetimeFigureOut">
              <a:rPr lang="en-US" smtClean="0"/>
              <a:t>10/12/24</a:t>
            </a:fld>
            <a:endParaRPr lang="en-US"/>
          </a:p>
        </p:txBody>
      </p:sp>
      <p:sp>
        <p:nvSpPr>
          <p:cNvPr id="4" name="Footer Placeholder 3">
            <a:extLst>
              <a:ext uri="{FF2B5EF4-FFF2-40B4-BE49-F238E27FC236}">
                <a16:creationId xmlns:a16="http://schemas.microsoft.com/office/drawing/2014/main" id="{7A739FA0-4F1C-7FA2-1D55-8F5537D2DB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9B518F-6795-1D02-F8CA-D867F16FBB14}"/>
              </a:ext>
            </a:extLst>
          </p:cNvPr>
          <p:cNvSpPr>
            <a:spLocks noGrp="1"/>
          </p:cNvSpPr>
          <p:nvPr>
            <p:ph type="sldNum" sz="quarter" idx="12"/>
          </p:nvPr>
        </p:nvSpPr>
        <p:spPr/>
        <p:txBody>
          <a:bodyPr/>
          <a:lstStyle/>
          <a:p>
            <a:fld id="{A873FB36-9A09-4998-A494-55D867BBF06B}" type="slidenum">
              <a:rPr lang="en-US" smtClean="0"/>
              <a:t>‹#›</a:t>
            </a:fld>
            <a:endParaRPr lang="en-US"/>
          </a:p>
        </p:txBody>
      </p:sp>
    </p:spTree>
    <p:extLst>
      <p:ext uri="{BB962C8B-B14F-4D97-AF65-F5344CB8AC3E}">
        <p14:creationId xmlns:p14="http://schemas.microsoft.com/office/powerpoint/2010/main" val="5743797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781797-D52D-F0F5-BA30-E07C21D67941}"/>
              </a:ext>
            </a:extLst>
          </p:cNvPr>
          <p:cNvSpPr>
            <a:spLocks noGrp="1"/>
          </p:cNvSpPr>
          <p:nvPr>
            <p:ph type="dt" sz="half" idx="10"/>
          </p:nvPr>
        </p:nvSpPr>
        <p:spPr/>
        <p:txBody>
          <a:bodyPr/>
          <a:lstStyle/>
          <a:p>
            <a:fld id="{FE32DBA9-D388-4587-9AD9-F3FA0B76C389}" type="datetimeFigureOut">
              <a:rPr lang="en-US" smtClean="0"/>
              <a:t>10/12/24</a:t>
            </a:fld>
            <a:endParaRPr lang="en-US"/>
          </a:p>
        </p:txBody>
      </p:sp>
      <p:sp>
        <p:nvSpPr>
          <p:cNvPr id="3" name="Footer Placeholder 2">
            <a:extLst>
              <a:ext uri="{FF2B5EF4-FFF2-40B4-BE49-F238E27FC236}">
                <a16:creationId xmlns:a16="http://schemas.microsoft.com/office/drawing/2014/main" id="{54552CB6-C72B-2F0B-FABC-0715BD6C37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D4F61E-1F9B-44CB-7978-9596336EAB48}"/>
              </a:ext>
            </a:extLst>
          </p:cNvPr>
          <p:cNvSpPr>
            <a:spLocks noGrp="1"/>
          </p:cNvSpPr>
          <p:nvPr>
            <p:ph type="sldNum" sz="quarter" idx="12"/>
          </p:nvPr>
        </p:nvSpPr>
        <p:spPr/>
        <p:txBody>
          <a:bodyPr/>
          <a:lstStyle/>
          <a:p>
            <a:fld id="{A873FB36-9A09-4998-A494-55D867BBF06B}" type="slidenum">
              <a:rPr lang="en-US" smtClean="0"/>
              <a:t>‹#›</a:t>
            </a:fld>
            <a:endParaRPr lang="en-US"/>
          </a:p>
        </p:txBody>
      </p:sp>
    </p:spTree>
    <p:extLst>
      <p:ext uri="{BB962C8B-B14F-4D97-AF65-F5344CB8AC3E}">
        <p14:creationId xmlns:p14="http://schemas.microsoft.com/office/powerpoint/2010/main" val="35458824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88672-29D7-CBF1-8122-A79DBA8DA9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A2850A-ACA2-8C9E-DFCF-76771C524C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5E53D0-F6E6-15F1-8A15-350B40613E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47762D-79E6-7B4E-D4E0-76EA0F698079}"/>
              </a:ext>
            </a:extLst>
          </p:cNvPr>
          <p:cNvSpPr>
            <a:spLocks noGrp="1"/>
          </p:cNvSpPr>
          <p:nvPr>
            <p:ph type="dt" sz="half" idx="10"/>
          </p:nvPr>
        </p:nvSpPr>
        <p:spPr/>
        <p:txBody>
          <a:bodyPr/>
          <a:lstStyle/>
          <a:p>
            <a:fld id="{FE32DBA9-D388-4587-9AD9-F3FA0B76C389}" type="datetimeFigureOut">
              <a:rPr lang="en-US" smtClean="0"/>
              <a:t>10/12/24</a:t>
            </a:fld>
            <a:endParaRPr lang="en-US"/>
          </a:p>
        </p:txBody>
      </p:sp>
      <p:sp>
        <p:nvSpPr>
          <p:cNvPr id="6" name="Footer Placeholder 5">
            <a:extLst>
              <a:ext uri="{FF2B5EF4-FFF2-40B4-BE49-F238E27FC236}">
                <a16:creationId xmlns:a16="http://schemas.microsoft.com/office/drawing/2014/main" id="{DA4D17C3-9770-E3CA-75BC-CEB88D2071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57779B-1090-3219-D4D3-3FD7CEB8B75F}"/>
              </a:ext>
            </a:extLst>
          </p:cNvPr>
          <p:cNvSpPr>
            <a:spLocks noGrp="1"/>
          </p:cNvSpPr>
          <p:nvPr>
            <p:ph type="sldNum" sz="quarter" idx="12"/>
          </p:nvPr>
        </p:nvSpPr>
        <p:spPr/>
        <p:txBody>
          <a:bodyPr/>
          <a:lstStyle/>
          <a:p>
            <a:fld id="{A873FB36-9A09-4998-A494-55D867BBF06B}" type="slidenum">
              <a:rPr lang="en-US" smtClean="0"/>
              <a:t>‹#›</a:t>
            </a:fld>
            <a:endParaRPr lang="en-US"/>
          </a:p>
        </p:txBody>
      </p:sp>
    </p:spTree>
    <p:extLst>
      <p:ext uri="{BB962C8B-B14F-4D97-AF65-F5344CB8AC3E}">
        <p14:creationId xmlns:p14="http://schemas.microsoft.com/office/powerpoint/2010/main" val="8290919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50600-C3C4-6D42-65C6-85DBED089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F02EF9-31B6-CF7E-BCD8-0559863977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6A77F0-B3FC-AC63-1BA2-32ABB37DE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69D39-C109-D41A-2EE4-6B131686F20D}"/>
              </a:ext>
            </a:extLst>
          </p:cNvPr>
          <p:cNvSpPr>
            <a:spLocks noGrp="1"/>
          </p:cNvSpPr>
          <p:nvPr>
            <p:ph type="dt" sz="half" idx="10"/>
          </p:nvPr>
        </p:nvSpPr>
        <p:spPr/>
        <p:txBody>
          <a:bodyPr/>
          <a:lstStyle/>
          <a:p>
            <a:fld id="{FE32DBA9-D388-4587-9AD9-F3FA0B76C389}" type="datetimeFigureOut">
              <a:rPr lang="en-US" smtClean="0"/>
              <a:t>10/12/24</a:t>
            </a:fld>
            <a:endParaRPr lang="en-US"/>
          </a:p>
        </p:txBody>
      </p:sp>
      <p:sp>
        <p:nvSpPr>
          <p:cNvPr id="6" name="Footer Placeholder 5">
            <a:extLst>
              <a:ext uri="{FF2B5EF4-FFF2-40B4-BE49-F238E27FC236}">
                <a16:creationId xmlns:a16="http://schemas.microsoft.com/office/drawing/2014/main" id="{218DBA9E-4503-5334-6C96-8DA3A1C90B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7F5BF1-F881-0BCE-819F-4752F209A699}"/>
              </a:ext>
            </a:extLst>
          </p:cNvPr>
          <p:cNvSpPr>
            <a:spLocks noGrp="1"/>
          </p:cNvSpPr>
          <p:nvPr>
            <p:ph type="sldNum" sz="quarter" idx="12"/>
          </p:nvPr>
        </p:nvSpPr>
        <p:spPr/>
        <p:txBody>
          <a:bodyPr/>
          <a:lstStyle/>
          <a:p>
            <a:fld id="{A873FB36-9A09-4998-A494-55D867BBF06B}" type="slidenum">
              <a:rPr lang="en-US" smtClean="0"/>
              <a:t>‹#›</a:t>
            </a:fld>
            <a:endParaRPr lang="en-US"/>
          </a:p>
        </p:txBody>
      </p:sp>
    </p:spTree>
    <p:extLst>
      <p:ext uri="{BB962C8B-B14F-4D97-AF65-F5344CB8AC3E}">
        <p14:creationId xmlns:p14="http://schemas.microsoft.com/office/powerpoint/2010/main" val="39737431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D7BB-D4E0-3A19-5D9E-B89F186459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7ECE49-972B-4B6D-E2B2-182A2DCA1B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23C8A-9A6E-1B76-6BCE-6C6B19D4435B}"/>
              </a:ext>
            </a:extLst>
          </p:cNvPr>
          <p:cNvSpPr>
            <a:spLocks noGrp="1"/>
          </p:cNvSpPr>
          <p:nvPr>
            <p:ph type="dt" sz="half" idx="10"/>
          </p:nvPr>
        </p:nvSpPr>
        <p:spPr/>
        <p:txBody>
          <a:bodyPr/>
          <a:lstStyle/>
          <a:p>
            <a:fld id="{FE32DBA9-D388-4587-9AD9-F3FA0B76C389}" type="datetimeFigureOut">
              <a:rPr lang="en-US" smtClean="0"/>
              <a:t>10/12/24</a:t>
            </a:fld>
            <a:endParaRPr lang="en-US"/>
          </a:p>
        </p:txBody>
      </p:sp>
      <p:sp>
        <p:nvSpPr>
          <p:cNvPr id="5" name="Footer Placeholder 4">
            <a:extLst>
              <a:ext uri="{FF2B5EF4-FFF2-40B4-BE49-F238E27FC236}">
                <a16:creationId xmlns:a16="http://schemas.microsoft.com/office/drawing/2014/main" id="{7FDE5CC2-9B9F-AFCA-B3C9-8DE7327F2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04093-32BA-C408-5DD0-2850D02AB626}"/>
              </a:ext>
            </a:extLst>
          </p:cNvPr>
          <p:cNvSpPr>
            <a:spLocks noGrp="1"/>
          </p:cNvSpPr>
          <p:nvPr>
            <p:ph type="sldNum" sz="quarter" idx="12"/>
          </p:nvPr>
        </p:nvSpPr>
        <p:spPr/>
        <p:txBody>
          <a:bodyPr/>
          <a:lstStyle/>
          <a:p>
            <a:fld id="{A873FB36-9A09-4998-A494-55D867BBF06B}" type="slidenum">
              <a:rPr lang="en-US" smtClean="0"/>
              <a:t>‹#›</a:t>
            </a:fld>
            <a:endParaRPr lang="en-US"/>
          </a:p>
        </p:txBody>
      </p:sp>
    </p:spTree>
    <p:extLst>
      <p:ext uri="{BB962C8B-B14F-4D97-AF65-F5344CB8AC3E}">
        <p14:creationId xmlns:p14="http://schemas.microsoft.com/office/powerpoint/2010/main" val="42867831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44EFC7-B9CC-550C-2641-2A342C845C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5B5CEA-2137-74EF-B216-CA07FFD7CB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391A2-E674-CC74-8D92-FB96CDF45428}"/>
              </a:ext>
            </a:extLst>
          </p:cNvPr>
          <p:cNvSpPr>
            <a:spLocks noGrp="1"/>
          </p:cNvSpPr>
          <p:nvPr>
            <p:ph type="dt" sz="half" idx="10"/>
          </p:nvPr>
        </p:nvSpPr>
        <p:spPr/>
        <p:txBody>
          <a:bodyPr/>
          <a:lstStyle/>
          <a:p>
            <a:fld id="{FE32DBA9-D388-4587-9AD9-F3FA0B76C389}" type="datetimeFigureOut">
              <a:rPr lang="en-US" smtClean="0"/>
              <a:t>10/12/24</a:t>
            </a:fld>
            <a:endParaRPr lang="en-US"/>
          </a:p>
        </p:txBody>
      </p:sp>
      <p:sp>
        <p:nvSpPr>
          <p:cNvPr id="5" name="Footer Placeholder 4">
            <a:extLst>
              <a:ext uri="{FF2B5EF4-FFF2-40B4-BE49-F238E27FC236}">
                <a16:creationId xmlns:a16="http://schemas.microsoft.com/office/drawing/2014/main" id="{45128285-53EE-EC76-8D14-45F5B0652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18A30-C866-AB32-0D97-A256E484E5FB}"/>
              </a:ext>
            </a:extLst>
          </p:cNvPr>
          <p:cNvSpPr>
            <a:spLocks noGrp="1"/>
          </p:cNvSpPr>
          <p:nvPr>
            <p:ph type="sldNum" sz="quarter" idx="12"/>
          </p:nvPr>
        </p:nvSpPr>
        <p:spPr/>
        <p:txBody>
          <a:bodyPr/>
          <a:lstStyle/>
          <a:p>
            <a:fld id="{A873FB36-9A09-4998-A494-55D867BBF06B}" type="slidenum">
              <a:rPr lang="en-US" smtClean="0"/>
              <a:t>‹#›</a:t>
            </a:fld>
            <a:endParaRPr lang="en-US"/>
          </a:p>
        </p:txBody>
      </p:sp>
    </p:spTree>
    <p:extLst>
      <p:ext uri="{BB962C8B-B14F-4D97-AF65-F5344CB8AC3E}">
        <p14:creationId xmlns:p14="http://schemas.microsoft.com/office/powerpoint/2010/main" val="109629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SCOUT PHOTO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2AB0099-DE63-5722-33ED-68466305D141}"/>
              </a:ext>
            </a:extLst>
          </p:cNvPr>
          <p:cNvPicPr>
            <a:picLocks/>
          </p:cNvPicPr>
          <p:nvPr userDrawn="1"/>
        </p:nvPicPr>
        <p:blipFill>
          <a:blip r:embed="rId2" cstate="screen">
            <a:extLst>
              <a:ext uri="{28A0092B-C50C-407E-A947-70E740481C1C}">
                <a14:useLocalDpi xmlns:a14="http://schemas.microsoft.com/office/drawing/2010/main"/>
              </a:ext>
            </a:extLst>
          </a:blip>
          <a:srcRect/>
          <a:stretch/>
        </p:blipFill>
        <p:spPr>
          <a:xfrm>
            <a:off x="8894618" y="-6458"/>
            <a:ext cx="3297381" cy="6864458"/>
          </a:xfrm>
          <a:prstGeom prst="rect">
            <a:avLst/>
          </a:prstGeom>
        </p:spPr>
      </p:pic>
      <p:sp>
        <p:nvSpPr>
          <p:cNvPr id="2" name="Title 1">
            <a:extLst>
              <a:ext uri="{FF2B5EF4-FFF2-40B4-BE49-F238E27FC236}">
                <a16:creationId xmlns:a16="http://schemas.microsoft.com/office/drawing/2014/main" id="{4F21E2A8-5DEF-420A-A606-E7305A2BD81D}"/>
              </a:ext>
            </a:extLst>
          </p:cNvPr>
          <p:cNvSpPr>
            <a:spLocks noGrp="1"/>
          </p:cNvSpPr>
          <p:nvPr>
            <p:ph type="title"/>
          </p:nvPr>
        </p:nvSpPr>
        <p:spPr>
          <a:xfrm>
            <a:off x="256720" y="365126"/>
            <a:ext cx="8397222" cy="586982"/>
          </a:xfrm>
        </p:spPr>
        <p:txBody>
          <a:bodyPr>
            <a:normAutofit/>
          </a:bodyPr>
          <a:lstStyle>
            <a:lvl1pPr>
              <a:defRPr sz="3600" b="1">
                <a:solidFill>
                  <a:srgbClr val="AF481D"/>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a:t>
            </a:r>
          </a:p>
        </p:txBody>
      </p:sp>
      <p:sp>
        <p:nvSpPr>
          <p:cNvPr id="4" name="Content Placeholder 3">
            <a:extLst>
              <a:ext uri="{FF2B5EF4-FFF2-40B4-BE49-F238E27FC236}">
                <a16:creationId xmlns:a16="http://schemas.microsoft.com/office/drawing/2014/main" id="{4BDDBABE-4478-4F87-AEB5-6CFCEFAE6134}"/>
              </a:ext>
            </a:extLst>
          </p:cNvPr>
          <p:cNvSpPr>
            <a:spLocks noGrp="1"/>
          </p:cNvSpPr>
          <p:nvPr>
            <p:ph sz="half" idx="2"/>
          </p:nvPr>
        </p:nvSpPr>
        <p:spPr>
          <a:xfrm>
            <a:off x="280737" y="1150070"/>
            <a:ext cx="8386607" cy="5279010"/>
          </a:xfrm>
        </p:spPr>
        <p:txBody>
          <a:bodyPr>
            <a:normAutofit/>
          </a:bodyPr>
          <a:lstStyle>
            <a:lvl1pPr marL="228600" indent="-228600">
              <a:spcBef>
                <a:spcPts val="1200"/>
              </a:spcBef>
              <a:buClr>
                <a:srgbClr val="167C7C"/>
              </a:buClr>
              <a:buFont typeface="Wingdings" pitchFamily="2" charset="2"/>
              <a:buChar char="§"/>
              <a:defRPr sz="2000">
                <a:latin typeface="Open Sans" panose="020B0606030504020204" pitchFamily="34" charset="0"/>
                <a:ea typeface="Open Sans" panose="020B0606030504020204" pitchFamily="34" charset="0"/>
                <a:cs typeface="Open Sans" panose="020B0606030504020204" pitchFamily="34" charset="0"/>
              </a:defRPr>
            </a:lvl1pPr>
            <a:lvl2pPr marL="685800" indent="-228600">
              <a:spcBef>
                <a:spcPts val="1200"/>
              </a:spcBef>
              <a:buClr>
                <a:srgbClr val="167C7C"/>
              </a:buClr>
              <a:buFont typeface="Wingdings" pitchFamily="2" charset="2"/>
              <a:buChar char="§"/>
              <a:defRPr sz="1800">
                <a:latin typeface="Open Sans" panose="020B0606030504020204" pitchFamily="34" charset="0"/>
                <a:ea typeface="Open Sans" panose="020B0606030504020204" pitchFamily="34" charset="0"/>
                <a:cs typeface="Open Sans" panose="020B0606030504020204" pitchFamily="34" charset="0"/>
              </a:defRPr>
            </a:lvl2pPr>
            <a:lvl3pPr marL="1143000" indent="-228600">
              <a:spcBef>
                <a:spcPts val="1200"/>
              </a:spcBef>
              <a:buClr>
                <a:srgbClr val="167C7C"/>
              </a:buClr>
              <a:buFont typeface="Wingdings" pitchFamily="2" charset="2"/>
              <a:buChar char="§"/>
              <a:defRPr sz="1600">
                <a:latin typeface="Open Sans" panose="020B0606030504020204" pitchFamily="34" charset="0"/>
                <a:ea typeface="Open Sans" panose="020B0606030504020204" pitchFamily="34" charset="0"/>
                <a:cs typeface="Open Sans" panose="020B0606030504020204" pitchFamily="34" charset="0"/>
              </a:defRPr>
            </a:lvl3pPr>
            <a:lvl4pPr marL="16002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4pPr>
            <a:lvl5pPr marL="2057400" indent="-228600">
              <a:spcBef>
                <a:spcPts val="1200"/>
              </a:spcBef>
              <a:buClr>
                <a:srgbClr val="167C7C"/>
              </a:buClr>
              <a:buFont typeface="Wingdings" pitchFamily="2" charset="2"/>
              <a:buChar char="§"/>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0B0404F3-D665-4575-9510-C5E522DFB1BE}"/>
              </a:ext>
            </a:extLst>
          </p:cNvPr>
          <p:cNvSpPr>
            <a:spLocks noGrp="1"/>
          </p:cNvSpPr>
          <p:nvPr>
            <p:ph type="sldNum" sz="quarter" idx="12"/>
          </p:nvPr>
        </p:nvSpPr>
        <p:spPr>
          <a:xfrm>
            <a:off x="11325502" y="6476214"/>
            <a:ext cx="707012" cy="245261"/>
          </a:xfrm>
        </p:spPr>
        <p:txBody>
          <a:bodyPr/>
          <a:lstStyle/>
          <a:p>
            <a:fld id="{A82831A4-728A-4599-BFAC-A6BA1ADBFEFC}" type="slidenum">
              <a:rPr lang="en-US" smtClean="0"/>
              <a:t>‹#›</a:t>
            </a:fld>
            <a:endParaRPr lang="en-US"/>
          </a:p>
        </p:txBody>
      </p:sp>
      <p:sp>
        <p:nvSpPr>
          <p:cNvPr id="23" name="Rectangle 22">
            <a:extLst>
              <a:ext uri="{FF2B5EF4-FFF2-40B4-BE49-F238E27FC236}">
                <a16:creationId xmlns:a16="http://schemas.microsoft.com/office/drawing/2014/main" id="{6A003AA5-ACDC-9033-3358-01BCC74D1E0F}"/>
              </a:ext>
            </a:extLst>
          </p:cNvPr>
          <p:cNvSpPr/>
          <p:nvPr userDrawn="1"/>
        </p:nvSpPr>
        <p:spPr>
          <a:xfrm>
            <a:off x="8896682" y="0"/>
            <a:ext cx="116732" cy="68580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9C4A96-637D-08C7-B980-C50217528517}"/>
              </a:ext>
            </a:extLst>
          </p:cNvPr>
          <p:cNvSpPr/>
          <p:nvPr userDrawn="1"/>
        </p:nvSpPr>
        <p:spPr>
          <a:xfrm>
            <a:off x="11965021" y="0"/>
            <a:ext cx="226979" cy="6858000"/>
          </a:xfrm>
          <a:prstGeom prst="rect">
            <a:avLst/>
          </a:prstGeom>
          <a:solidFill>
            <a:srgbClr val="AF481C">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10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theme" Target="../theme/theme3.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4.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8AA75-B10B-4253-8395-471AC3AB1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E1D168-6904-4BBF-AD49-F800A2C61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BA62A-760F-43E5-B7BA-13209D1591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2346E7E-12AD-4B46-B2A0-9A74EC94DB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FE8F1-5A2A-40D7-B058-3A5C6AD7B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831A4-728A-4599-BFAC-A6BA1ADBFEFC}" type="slidenum">
              <a:rPr lang="en-US" smtClean="0"/>
              <a:t>‹#›</a:t>
            </a:fld>
            <a:endParaRPr lang="en-US"/>
          </a:p>
        </p:txBody>
      </p:sp>
    </p:spTree>
    <p:extLst>
      <p:ext uri="{BB962C8B-B14F-4D97-AF65-F5344CB8AC3E}">
        <p14:creationId xmlns:p14="http://schemas.microsoft.com/office/powerpoint/2010/main" val="1069923680"/>
      </p:ext>
    </p:extLst>
  </p:cSld>
  <p:clrMap bg1="lt1" tx1="dk1" bg2="lt2" tx2="dk2" accent1="accent1" accent2="accent2" accent3="accent3" accent4="accent4" accent5="accent5" accent6="accent6" hlink="hlink" folHlink="folHlink"/>
  <p:sldLayoutIdLst>
    <p:sldLayoutId id="2147483820" r:id="rId1"/>
    <p:sldLayoutId id="2147483652" r:id="rId2"/>
    <p:sldLayoutId id="2147483675" r:id="rId3"/>
    <p:sldLayoutId id="2147483691" r:id="rId4"/>
    <p:sldLayoutId id="2147483695" r:id="rId5"/>
    <p:sldLayoutId id="2147483676" r:id="rId6"/>
    <p:sldLayoutId id="2147483681" r:id="rId7"/>
    <p:sldLayoutId id="2147483687" r:id="rId8"/>
    <p:sldLayoutId id="2147483688" r:id="rId9"/>
    <p:sldLayoutId id="2147483773" r:id="rId10"/>
    <p:sldLayoutId id="2147483677" r:id="rId11"/>
    <p:sldLayoutId id="2147483689" r:id="rId12"/>
    <p:sldLayoutId id="2147483692" r:id="rId13"/>
    <p:sldLayoutId id="2147483693" r:id="rId14"/>
    <p:sldLayoutId id="2147483696" r:id="rId15"/>
    <p:sldLayoutId id="2147483678" r:id="rId16"/>
    <p:sldLayoutId id="2147483690" r:id="rId17"/>
    <p:sldLayoutId id="2147483665" r:id="rId18"/>
    <p:sldLayoutId id="2147483680" r:id="rId19"/>
    <p:sldLayoutId id="2147483674" r:id="rId20"/>
    <p:sldLayoutId id="2147483782" r:id="rId21"/>
    <p:sldLayoutId id="2147483697" r:id="rId22"/>
    <p:sldLayoutId id="2147483698" r:id="rId23"/>
    <p:sldLayoutId id="2147483833" r:id="rId24"/>
    <p:sldLayoutId id="2147483834" r:id="rId2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8AA75-B10B-4253-8395-471AC3AB1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E1D168-6904-4BBF-AD49-F800A2C61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BA62A-760F-43E5-B7BA-13209D1591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2346E7E-12AD-4B46-B2A0-9A74EC94DB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FE8F1-5A2A-40D7-B058-3A5C6AD7B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831A4-728A-4599-BFAC-A6BA1ADBFEFC}" type="slidenum">
              <a:rPr lang="en-US" smtClean="0"/>
              <a:t>‹#›</a:t>
            </a:fld>
            <a:endParaRPr lang="en-US"/>
          </a:p>
        </p:txBody>
      </p:sp>
    </p:spTree>
    <p:extLst>
      <p:ext uri="{BB962C8B-B14F-4D97-AF65-F5344CB8AC3E}">
        <p14:creationId xmlns:p14="http://schemas.microsoft.com/office/powerpoint/2010/main" val="300107495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80"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79" r:id="rId14"/>
    <p:sldLayoutId id="2147483775" r:id="rId15"/>
    <p:sldLayoutId id="2147483762" r:id="rId16"/>
    <p:sldLayoutId id="2147483778" r:id="rId17"/>
    <p:sldLayoutId id="2147483764" r:id="rId18"/>
    <p:sldLayoutId id="2147483765" r:id="rId19"/>
    <p:sldLayoutId id="2147483781" r:id="rId20"/>
    <p:sldLayoutId id="2147483766" r:id="rId21"/>
    <p:sldLayoutId id="2147483774" r:id="rId22"/>
    <p:sldLayoutId id="2147483777" r:id="rId23"/>
    <p:sldLayoutId id="2147483776"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8AA75-B10B-4253-8395-471AC3AB1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E1D168-6904-4BBF-AD49-F800A2C61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BA62A-760F-43E5-B7BA-13209D1591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2346E7E-12AD-4B46-B2A0-9A74EC94DB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FE8F1-5A2A-40D7-B058-3A5C6AD7B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2831A4-728A-4599-BFAC-A6BA1ADBFEFC}" type="slidenum">
              <a:rPr lang="en-US" smtClean="0"/>
              <a:t>‹#›</a:t>
            </a:fld>
            <a:endParaRPr lang="en-US"/>
          </a:p>
        </p:txBody>
      </p:sp>
    </p:spTree>
    <p:extLst>
      <p:ext uri="{BB962C8B-B14F-4D97-AF65-F5344CB8AC3E}">
        <p14:creationId xmlns:p14="http://schemas.microsoft.com/office/powerpoint/2010/main" val="297448199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8" r:id="rId21"/>
    <p:sldLayoutId id="2147483804" r:id="rId22"/>
    <p:sldLayoutId id="2147483805" r:id="rId23"/>
    <p:sldLayoutId id="2147483806" r:id="rId24"/>
    <p:sldLayoutId id="2147483807" r:id="rId2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C432F0-5EB7-A6A6-8EB6-8B35B0384B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4554E4-37D1-BA46-140C-9AFE8A3C42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1323D5-2099-01F9-F8E5-E146103BA6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32DBA9-D388-4587-9AD9-F3FA0B76C389}" type="datetimeFigureOut">
              <a:rPr lang="en-US" smtClean="0"/>
              <a:t>10/12/24</a:t>
            </a:fld>
            <a:endParaRPr lang="en-US"/>
          </a:p>
        </p:txBody>
      </p:sp>
      <p:sp>
        <p:nvSpPr>
          <p:cNvPr id="5" name="Footer Placeholder 4">
            <a:extLst>
              <a:ext uri="{FF2B5EF4-FFF2-40B4-BE49-F238E27FC236}">
                <a16:creationId xmlns:a16="http://schemas.microsoft.com/office/drawing/2014/main" id="{83D41244-E69C-F522-E0C9-584A09D0E6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B133785-3786-B1D7-4DE9-78D6D006CA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73FB36-9A09-4998-A494-55D867BBF06B}" type="slidenum">
              <a:rPr lang="en-US" smtClean="0"/>
              <a:t>‹#›</a:t>
            </a:fld>
            <a:endParaRPr lang="en-US"/>
          </a:p>
        </p:txBody>
      </p:sp>
    </p:spTree>
    <p:extLst>
      <p:ext uri="{BB962C8B-B14F-4D97-AF65-F5344CB8AC3E}">
        <p14:creationId xmlns:p14="http://schemas.microsoft.com/office/powerpoint/2010/main" val="2535372369"/>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image" Target="../media/image163.png"/><Relationship Id="rId7" Type="http://schemas.openxmlformats.org/officeDocument/2006/relationships/image" Target="../media/image167.jpeg"/><Relationship Id="rId2" Type="http://schemas.openxmlformats.org/officeDocument/2006/relationships/image" Target="../media/image162.jpeg"/><Relationship Id="rId1" Type="http://schemas.openxmlformats.org/officeDocument/2006/relationships/slideLayout" Target="../slideLayouts/slideLayout18.xml"/><Relationship Id="rId6" Type="http://schemas.openxmlformats.org/officeDocument/2006/relationships/image" Target="../media/image166.png"/><Relationship Id="rId5" Type="http://schemas.openxmlformats.org/officeDocument/2006/relationships/image" Target="../media/image165.jpeg"/><Relationship Id="rId4" Type="http://schemas.openxmlformats.org/officeDocument/2006/relationships/image" Target="../media/image164.png"/><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8.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3.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png"/><Relationship Id="rId1" Type="http://schemas.openxmlformats.org/officeDocument/2006/relationships/slideLayout" Target="../slideLayouts/slideLayout76.xml"/><Relationship Id="rId6" Type="http://schemas.openxmlformats.org/officeDocument/2006/relationships/image" Target="../media/image179.gif"/><Relationship Id="rId5" Type="http://schemas.openxmlformats.org/officeDocument/2006/relationships/image" Target="../media/image178.png"/><Relationship Id="rId4" Type="http://schemas.openxmlformats.org/officeDocument/2006/relationships/image" Target="../media/image1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microsoft.com/office/2007/relationships/hdphoto" Target="../media/hdphoto9.wdp"/><Relationship Id="rId13" Type="http://schemas.microsoft.com/office/2007/relationships/hdphoto" Target="../media/hdphoto11.wdp"/><Relationship Id="rId3" Type="http://schemas.openxmlformats.org/officeDocument/2006/relationships/image" Target="../media/image180.jpeg"/><Relationship Id="rId7" Type="http://schemas.openxmlformats.org/officeDocument/2006/relationships/image" Target="../media/image183.png"/><Relationship Id="rId12" Type="http://schemas.openxmlformats.org/officeDocument/2006/relationships/image" Target="../media/image186.png"/><Relationship Id="rId2" Type="http://schemas.openxmlformats.org/officeDocument/2006/relationships/notesSlide" Target="../notesSlides/notesSlide5.xml"/><Relationship Id="rId16" Type="http://schemas.openxmlformats.org/officeDocument/2006/relationships/image" Target="../media/image189.png"/><Relationship Id="rId1" Type="http://schemas.openxmlformats.org/officeDocument/2006/relationships/slideLayout" Target="../slideLayouts/slideLayout18.xml"/><Relationship Id="rId6" Type="http://schemas.microsoft.com/office/2007/relationships/hdphoto" Target="../media/hdphoto8.wdp"/><Relationship Id="rId11" Type="http://schemas.openxmlformats.org/officeDocument/2006/relationships/image" Target="../media/image185.png"/><Relationship Id="rId5" Type="http://schemas.openxmlformats.org/officeDocument/2006/relationships/image" Target="../media/image182.png"/><Relationship Id="rId15" Type="http://schemas.openxmlformats.org/officeDocument/2006/relationships/image" Target="../media/image188.png"/><Relationship Id="rId10" Type="http://schemas.microsoft.com/office/2007/relationships/hdphoto" Target="../media/hdphoto10.wdp"/><Relationship Id="rId4" Type="http://schemas.openxmlformats.org/officeDocument/2006/relationships/image" Target="../media/image181.png"/><Relationship Id="rId9" Type="http://schemas.openxmlformats.org/officeDocument/2006/relationships/image" Target="../media/image184.png"/><Relationship Id="rId14" Type="http://schemas.openxmlformats.org/officeDocument/2006/relationships/image" Target="../media/image18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91.png"/></Relationships>
</file>

<file path=ppt/slides/_rels/slide19.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95.png"/><Relationship Id="rId17" Type="http://schemas.openxmlformats.org/officeDocument/2006/relationships/image" Target="../media/image200.png"/><Relationship Id="rId2" Type="http://schemas.openxmlformats.org/officeDocument/2006/relationships/image" Target="../media/image192.jpeg"/><Relationship Id="rId16" Type="http://schemas.openxmlformats.org/officeDocument/2006/relationships/image" Target="../media/image199.png"/><Relationship Id="rId1" Type="http://schemas.openxmlformats.org/officeDocument/2006/relationships/slideLayout" Target="../slideLayouts/slideLayout65.xml"/><Relationship Id="rId6" Type="http://schemas.openxmlformats.org/officeDocument/2006/relationships/diagramColors" Target="../diagrams/colors1.xml"/><Relationship Id="rId11" Type="http://schemas.openxmlformats.org/officeDocument/2006/relationships/image" Target="../media/image194.png"/><Relationship Id="rId5" Type="http://schemas.openxmlformats.org/officeDocument/2006/relationships/diagramQuickStyle" Target="../diagrams/quickStyle1.xml"/><Relationship Id="rId15" Type="http://schemas.openxmlformats.org/officeDocument/2006/relationships/image" Target="../media/image198.svg"/><Relationship Id="rId10" Type="http://schemas.openxmlformats.org/officeDocument/2006/relationships/image" Target="../media/image22.svg"/><Relationship Id="rId4" Type="http://schemas.openxmlformats.org/officeDocument/2006/relationships/diagramLayout" Target="../diagrams/layout1.xml"/><Relationship Id="rId9" Type="http://schemas.openxmlformats.org/officeDocument/2006/relationships/image" Target="../media/image21.png"/><Relationship Id="rId14" Type="http://schemas.openxmlformats.org/officeDocument/2006/relationships/image" Target="../media/image197.png"/></Relationships>
</file>

<file path=ppt/slides/_rels/slide2.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hyperlink" Target="https://thequantuminsider.com/2024/03/04/tomorrows-quantum-hotbeds-7-u-s-cities-that-could-incubate-the-next-great-quantum-technology-ecosystem/" TargetMode="External"/><Relationship Id="rId3" Type="http://schemas.openxmlformats.org/officeDocument/2006/relationships/image" Target="../media/image70.jpeg"/><Relationship Id="rId7" Type="http://schemas.openxmlformats.org/officeDocument/2006/relationships/image" Target="../media/image74.png"/><Relationship Id="rId12" Type="http://schemas.openxmlformats.org/officeDocument/2006/relationships/image" Target="../media/image78.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73.jpeg"/><Relationship Id="rId11" Type="http://schemas.microsoft.com/office/2007/relationships/hdphoto" Target="../media/hdphoto5.wdp"/><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20.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1.png"/><Relationship Id="rId7" Type="http://schemas.openxmlformats.org/officeDocument/2006/relationships/image" Target="../media/image196.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202.svg"/><Relationship Id="rId9" Type="http://schemas.openxmlformats.org/officeDocument/2006/relationships/image" Target="../media/image204.png"/></Relationships>
</file>

<file path=ppt/slides/_rels/slide3.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notesSlide" Target="../notesSlides/notesSlide3.xml"/><Relationship Id="rId7" Type="http://schemas.openxmlformats.org/officeDocument/2006/relationships/image" Target="../media/image82.jpeg"/><Relationship Id="rId2" Type="http://schemas.openxmlformats.org/officeDocument/2006/relationships/slideLayout" Target="../slideLayouts/slideLayout18.xml"/><Relationship Id="rId1" Type="http://schemas.openxmlformats.org/officeDocument/2006/relationships/themeOverride" Target="../theme/themeOverride1.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 Id="rId9" Type="http://schemas.openxmlformats.org/officeDocument/2006/relationships/image" Target="../media/image84.jpeg"/></Relationships>
</file>

<file path=ppt/slides/_rels/slide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18.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image" Target="../media/image92.jpeg"/><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svg"/><Relationship Id="rId18" Type="http://schemas.openxmlformats.org/officeDocument/2006/relationships/image" Target="../media/image113.png"/><Relationship Id="rId26" Type="http://schemas.openxmlformats.org/officeDocument/2006/relationships/image" Target="../media/image119.png"/><Relationship Id="rId3" Type="http://schemas.openxmlformats.org/officeDocument/2006/relationships/image" Target="../media/image98.png"/><Relationship Id="rId21" Type="http://schemas.microsoft.com/office/2007/relationships/hdphoto" Target="../media/hdphoto6.wdp"/><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svg"/><Relationship Id="rId25" Type="http://schemas.openxmlformats.org/officeDocument/2006/relationships/image" Target="../media/image118.svg"/><Relationship Id="rId2" Type="http://schemas.openxmlformats.org/officeDocument/2006/relationships/notesSlide" Target="../notesSlides/notesSlide4.xml"/><Relationship Id="rId16" Type="http://schemas.openxmlformats.org/officeDocument/2006/relationships/image" Target="../media/image111.png"/><Relationship Id="rId20" Type="http://schemas.openxmlformats.org/officeDocument/2006/relationships/image" Target="../media/image115.png"/><Relationship Id="rId29" Type="http://schemas.openxmlformats.org/officeDocument/2006/relationships/image" Target="../media/image122.svg"/><Relationship Id="rId1" Type="http://schemas.openxmlformats.org/officeDocument/2006/relationships/slideLayout" Target="../slideLayouts/slideLayout18.xml"/><Relationship Id="rId6" Type="http://schemas.openxmlformats.org/officeDocument/2006/relationships/image" Target="../media/image101.svg"/><Relationship Id="rId11" Type="http://schemas.openxmlformats.org/officeDocument/2006/relationships/image" Target="../media/image106.svg"/><Relationship Id="rId24" Type="http://schemas.openxmlformats.org/officeDocument/2006/relationships/image" Target="../media/image117.png"/><Relationship Id="rId5" Type="http://schemas.openxmlformats.org/officeDocument/2006/relationships/image" Target="../media/image100.png"/><Relationship Id="rId15" Type="http://schemas.openxmlformats.org/officeDocument/2006/relationships/image" Target="../media/image110.svg"/><Relationship Id="rId23" Type="http://schemas.microsoft.com/office/2007/relationships/hdphoto" Target="../media/hdphoto7.wdp"/><Relationship Id="rId28" Type="http://schemas.openxmlformats.org/officeDocument/2006/relationships/image" Target="../media/image121.png"/><Relationship Id="rId10" Type="http://schemas.openxmlformats.org/officeDocument/2006/relationships/image" Target="../media/image105.svg"/><Relationship Id="rId19" Type="http://schemas.openxmlformats.org/officeDocument/2006/relationships/image" Target="../media/image114.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6.png"/><Relationship Id="rId27" Type="http://schemas.openxmlformats.org/officeDocument/2006/relationships/image" Target="../media/image120.svg"/></Relationships>
</file>

<file path=ppt/slides/_rels/slide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jpeg"/><Relationship Id="rId3" Type="http://schemas.openxmlformats.org/officeDocument/2006/relationships/image" Target="../media/image126.png"/><Relationship Id="rId21" Type="http://schemas.openxmlformats.org/officeDocument/2006/relationships/image" Target="../media/image144.jpeg"/><Relationship Id="rId34" Type="http://schemas.openxmlformats.org/officeDocument/2006/relationships/image" Target="../media/image157.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jpeg"/><Relationship Id="rId25" Type="http://schemas.openxmlformats.org/officeDocument/2006/relationships/image" Target="../media/image148.jpeg"/><Relationship Id="rId33" Type="http://schemas.openxmlformats.org/officeDocument/2006/relationships/image" Target="../media/image156.png"/><Relationship Id="rId2" Type="http://schemas.openxmlformats.org/officeDocument/2006/relationships/image" Target="../media/image125.png"/><Relationship Id="rId16" Type="http://schemas.openxmlformats.org/officeDocument/2006/relationships/image" Target="../media/image139.jpeg"/><Relationship Id="rId20" Type="http://schemas.openxmlformats.org/officeDocument/2006/relationships/image" Target="../media/image143.png"/><Relationship Id="rId29" Type="http://schemas.openxmlformats.org/officeDocument/2006/relationships/image" Target="../media/image152.png"/><Relationship Id="rId1" Type="http://schemas.openxmlformats.org/officeDocument/2006/relationships/slideLayout" Target="../slideLayouts/slideLayout25.xml"/><Relationship Id="rId6" Type="http://schemas.openxmlformats.org/officeDocument/2006/relationships/image" Target="../media/image129.png"/><Relationship Id="rId11" Type="http://schemas.openxmlformats.org/officeDocument/2006/relationships/image" Target="../media/image134.jpeg"/><Relationship Id="rId24" Type="http://schemas.openxmlformats.org/officeDocument/2006/relationships/image" Target="../media/image147.jpeg"/><Relationship Id="rId32" Type="http://schemas.openxmlformats.org/officeDocument/2006/relationships/image" Target="../media/image155.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jpeg"/><Relationship Id="rId28" Type="http://schemas.openxmlformats.org/officeDocument/2006/relationships/image" Target="../media/image151.png"/><Relationship Id="rId36" Type="http://schemas.openxmlformats.org/officeDocument/2006/relationships/image" Target="../media/image159.png"/><Relationship Id="rId10" Type="http://schemas.openxmlformats.org/officeDocument/2006/relationships/image" Target="../media/image133.png"/><Relationship Id="rId19" Type="http://schemas.openxmlformats.org/officeDocument/2006/relationships/image" Target="../media/image142.png"/><Relationship Id="rId31" Type="http://schemas.openxmlformats.org/officeDocument/2006/relationships/image" Target="../media/image154.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jpeg"/><Relationship Id="rId27" Type="http://schemas.openxmlformats.org/officeDocument/2006/relationships/image" Target="../media/image150.png"/><Relationship Id="rId30" Type="http://schemas.openxmlformats.org/officeDocument/2006/relationships/image" Target="../media/image153.png"/><Relationship Id="rId35" Type="http://schemas.openxmlformats.org/officeDocument/2006/relationships/image" Target="../media/image158.png"/><Relationship Id="rId8" Type="http://schemas.openxmlformats.org/officeDocument/2006/relationships/image" Target="../media/image1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9EF347A-D55A-409F-D3E8-09BB9351D76F}"/>
              </a:ext>
            </a:extLst>
          </p:cNvPr>
          <p:cNvSpPr>
            <a:spLocks noGrp="1"/>
          </p:cNvSpPr>
          <p:nvPr>
            <p:ph type="body" sz="quarter" idx="15"/>
          </p:nvPr>
        </p:nvSpPr>
        <p:spPr/>
        <p:txBody>
          <a:bodyPr vert="horz" lIns="91440" tIns="45720" rIns="91440" bIns="45720" rtlCol="0" anchor="t">
            <a:noAutofit/>
          </a:bodyPr>
          <a:lstStyle/>
          <a:p>
            <a:r>
              <a:rPr lang="en-US" dirty="0">
                <a:latin typeface="Open Sans"/>
                <a:ea typeface="Open Sans"/>
                <a:cs typeface="Open Sans"/>
              </a:rPr>
              <a:t>October 2024</a:t>
            </a:r>
            <a:endParaRPr lang="en-US" dirty="0"/>
          </a:p>
        </p:txBody>
      </p:sp>
      <p:pic>
        <p:nvPicPr>
          <p:cNvPr id="11" name="Picture 10">
            <a:extLst>
              <a:ext uri="{FF2B5EF4-FFF2-40B4-BE49-F238E27FC236}">
                <a16:creationId xmlns:a16="http://schemas.microsoft.com/office/drawing/2014/main" id="{AE86EF57-DD46-CC16-CB8B-04A8A081B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566" y="241044"/>
            <a:ext cx="727226" cy="280109"/>
          </a:xfrm>
          <a:prstGeom prst="rect">
            <a:avLst/>
          </a:prstGeom>
        </p:spPr>
      </p:pic>
      <p:sp>
        <p:nvSpPr>
          <p:cNvPr id="14" name="Text Placeholder 13">
            <a:extLst>
              <a:ext uri="{FF2B5EF4-FFF2-40B4-BE49-F238E27FC236}">
                <a16:creationId xmlns:a16="http://schemas.microsoft.com/office/drawing/2014/main" id="{A4CD6DD3-2E91-54C2-64D9-D12FEAB59EB4}"/>
              </a:ext>
            </a:extLst>
          </p:cNvPr>
          <p:cNvSpPr>
            <a:spLocks noGrp="1"/>
          </p:cNvSpPr>
          <p:nvPr>
            <p:ph type="body" sz="quarter" idx="14"/>
          </p:nvPr>
        </p:nvSpPr>
        <p:spPr/>
        <p:txBody>
          <a:bodyPr/>
          <a:lstStyle/>
          <a:p>
            <a:r>
              <a:rPr lang="en-US" dirty="0"/>
              <a:t>Brian Rashap</a:t>
            </a:r>
          </a:p>
        </p:txBody>
      </p:sp>
      <p:pic>
        <p:nvPicPr>
          <p:cNvPr id="1026" name="Picture 2" descr="CNM logo">
            <a:extLst>
              <a:ext uri="{FF2B5EF4-FFF2-40B4-BE49-F238E27FC236}">
                <a16:creationId xmlns:a16="http://schemas.microsoft.com/office/drawing/2014/main" id="{3E68CD75-7792-A391-0A1F-20FDF5C2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289" y="162222"/>
            <a:ext cx="780338" cy="3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754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3A39B-71A1-C481-8F3E-CCA768AEEA5B}"/>
              </a:ext>
            </a:extLst>
          </p:cNvPr>
          <p:cNvSpPr>
            <a:spLocks noGrp="1"/>
          </p:cNvSpPr>
          <p:nvPr>
            <p:ph type="title"/>
          </p:nvPr>
        </p:nvSpPr>
        <p:spPr/>
        <p:txBody>
          <a:bodyPr/>
          <a:lstStyle/>
          <a:p>
            <a:r>
              <a:rPr lang="en-US" dirty="0"/>
              <a:t>Quantum Technician Skills</a:t>
            </a:r>
          </a:p>
        </p:txBody>
      </p:sp>
      <p:sp>
        <p:nvSpPr>
          <p:cNvPr id="4" name="Slide Number Placeholder 3">
            <a:extLst>
              <a:ext uri="{FF2B5EF4-FFF2-40B4-BE49-F238E27FC236}">
                <a16:creationId xmlns:a16="http://schemas.microsoft.com/office/drawing/2014/main" id="{BB44EDD5-8BB1-10B7-B08E-E2C0CEBE71E1}"/>
              </a:ext>
            </a:extLst>
          </p:cNvPr>
          <p:cNvSpPr>
            <a:spLocks noGrp="1"/>
          </p:cNvSpPr>
          <p:nvPr>
            <p:ph type="sldNum" sz="quarter" idx="12"/>
          </p:nvPr>
        </p:nvSpPr>
        <p:spPr/>
        <p:txBody>
          <a:bodyPr/>
          <a:lstStyle/>
          <a:p>
            <a:fld id="{A82831A4-728A-4599-BFAC-A6BA1ADBFEFC}" type="slidenum">
              <a:rPr lang="en-US" smtClean="0"/>
              <a:t>10</a:t>
            </a:fld>
            <a:endParaRPr lang="en-US"/>
          </a:p>
        </p:txBody>
      </p:sp>
      <p:pic>
        <p:nvPicPr>
          <p:cNvPr id="18" name="Picture 17">
            <a:extLst>
              <a:ext uri="{FF2B5EF4-FFF2-40B4-BE49-F238E27FC236}">
                <a16:creationId xmlns:a16="http://schemas.microsoft.com/office/drawing/2014/main" id="{A3D5A6D1-5703-7608-F05A-7491823DB569}"/>
              </a:ext>
            </a:extLst>
          </p:cNvPr>
          <p:cNvPicPr>
            <a:picLocks noChangeAspect="1"/>
          </p:cNvPicPr>
          <p:nvPr/>
        </p:nvPicPr>
        <p:blipFill>
          <a:blip r:embed="rId2"/>
          <a:stretch>
            <a:fillRect/>
          </a:stretch>
        </p:blipFill>
        <p:spPr>
          <a:xfrm>
            <a:off x="6582158" y="136525"/>
            <a:ext cx="5326063" cy="6469998"/>
          </a:xfrm>
          <a:prstGeom prst="rect">
            <a:avLst/>
          </a:prstGeom>
        </p:spPr>
      </p:pic>
      <p:pic>
        <p:nvPicPr>
          <p:cNvPr id="20" name="Picture 19">
            <a:extLst>
              <a:ext uri="{FF2B5EF4-FFF2-40B4-BE49-F238E27FC236}">
                <a16:creationId xmlns:a16="http://schemas.microsoft.com/office/drawing/2014/main" id="{05CABFA4-7AB1-2397-0A94-EA78AFC4FE8B}"/>
              </a:ext>
            </a:extLst>
          </p:cNvPr>
          <p:cNvPicPr>
            <a:picLocks noChangeAspect="1"/>
          </p:cNvPicPr>
          <p:nvPr/>
        </p:nvPicPr>
        <p:blipFill>
          <a:blip r:embed="rId3"/>
          <a:stretch>
            <a:fillRect/>
          </a:stretch>
        </p:blipFill>
        <p:spPr>
          <a:xfrm rot="20191107">
            <a:off x="2064363" y="1726425"/>
            <a:ext cx="3063985" cy="3987800"/>
          </a:xfrm>
          <a:prstGeom prst="rect">
            <a:avLst/>
          </a:prstGeom>
          <a:ln>
            <a:solidFill>
              <a:schemeClr val="bg2">
                <a:lumMod val="25000"/>
              </a:schemeClr>
            </a:solidFill>
          </a:ln>
        </p:spPr>
      </p:pic>
    </p:spTree>
    <p:extLst>
      <p:ext uri="{BB962C8B-B14F-4D97-AF65-F5344CB8AC3E}">
        <p14:creationId xmlns:p14="http://schemas.microsoft.com/office/powerpoint/2010/main" val="735878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1B065-0E8C-652A-D5B5-D7C9B2D11BAB}"/>
              </a:ext>
            </a:extLst>
          </p:cNvPr>
          <p:cNvSpPr>
            <a:spLocks noGrp="1"/>
          </p:cNvSpPr>
          <p:nvPr>
            <p:ph type="title"/>
          </p:nvPr>
        </p:nvSpPr>
        <p:spPr/>
        <p:txBody>
          <a:bodyPr/>
          <a:lstStyle/>
          <a:p>
            <a:r>
              <a:rPr lang="en-US" dirty="0"/>
              <a:t>Quantum Programming Languages</a:t>
            </a:r>
          </a:p>
        </p:txBody>
      </p:sp>
      <p:sp>
        <p:nvSpPr>
          <p:cNvPr id="4" name="Slide Number Placeholder 3">
            <a:extLst>
              <a:ext uri="{FF2B5EF4-FFF2-40B4-BE49-F238E27FC236}">
                <a16:creationId xmlns:a16="http://schemas.microsoft.com/office/drawing/2014/main" id="{9180C262-D768-E51F-087D-86F2B544E4B5}"/>
              </a:ext>
            </a:extLst>
          </p:cNvPr>
          <p:cNvSpPr>
            <a:spLocks noGrp="1"/>
          </p:cNvSpPr>
          <p:nvPr>
            <p:ph type="sldNum" sz="quarter" idx="12"/>
          </p:nvPr>
        </p:nvSpPr>
        <p:spPr/>
        <p:txBody>
          <a:bodyPr/>
          <a:lstStyle/>
          <a:p>
            <a:fld id="{A82831A4-728A-4599-BFAC-A6BA1ADBFEFC}" type="slidenum">
              <a:rPr lang="en-US" smtClean="0"/>
              <a:t>11</a:t>
            </a:fld>
            <a:endParaRPr lang="en-US"/>
          </a:p>
        </p:txBody>
      </p:sp>
      <p:pic>
        <p:nvPicPr>
          <p:cNvPr id="3074" name="Picture 2" descr="QC Programming Language Logo">
            <a:extLst>
              <a:ext uri="{FF2B5EF4-FFF2-40B4-BE49-F238E27FC236}">
                <a16:creationId xmlns:a16="http://schemas.microsoft.com/office/drawing/2014/main" id="{6D851A38-F5B5-EC1E-3A25-4FE88C0C7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9105" y="17690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pen Source Quantum Computing Programming Language">
            <a:extLst>
              <a:ext uri="{FF2B5EF4-FFF2-40B4-BE49-F238E27FC236}">
                <a16:creationId xmlns:a16="http://schemas.microsoft.com/office/drawing/2014/main" id="{90D2F7A4-76EB-F3C1-EB05-315F45656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429" y="3599467"/>
            <a:ext cx="383857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Quantum Computing Programming Tool">
            <a:extLst>
              <a:ext uri="{FF2B5EF4-FFF2-40B4-BE49-F238E27FC236}">
                <a16:creationId xmlns:a16="http://schemas.microsoft.com/office/drawing/2014/main" id="{1B15E14B-4002-3C6E-9D80-3767B61FE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4314" y="2577650"/>
            <a:ext cx="4648200" cy="9810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Quantum Computing Programming Language">
            <a:extLst>
              <a:ext uri="{FF2B5EF4-FFF2-40B4-BE49-F238E27FC236}">
                <a16:creationId xmlns:a16="http://schemas.microsoft.com/office/drawing/2014/main" id="{28457FC7-DB85-7F33-2D5A-6A8D02F11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1665" y="498297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irq (Google AI Programming Language)">
            <a:extLst>
              <a:ext uri="{FF2B5EF4-FFF2-40B4-BE49-F238E27FC236}">
                <a16:creationId xmlns:a16="http://schemas.microsoft.com/office/drawing/2014/main" id="{AAE76C53-EEDC-A033-4BC5-1B6A2D128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447" y="4921249"/>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Jaqal, The QSCOUT Assembly Language ...">
            <a:extLst>
              <a:ext uri="{FF2B5EF4-FFF2-40B4-BE49-F238E27FC236}">
                <a16:creationId xmlns:a16="http://schemas.microsoft.com/office/drawing/2014/main" id="{57E6EDEB-A643-0D65-240B-7E59A52D47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6356" y="3816349"/>
            <a:ext cx="17430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eaching QM AAPT18">
            <a:extLst>
              <a:ext uri="{FF2B5EF4-FFF2-40B4-BE49-F238E27FC236}">
                <a16:creationId xmlns:a16="http://schemas.microsoft.com/office/drawing/2014/main" id="{66A856A1-A740-3D04-9A67-74DEED14E9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6665" y="1393647"/>
            <a:ext cx="2751659" cy="6019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Overview of quantum computer system stack | Download Scientific Diagram">
            <a:extLst>
              <a:ext uri="{FF2B5EF4-FFF2-40B4-BE49-F238E27FC236}">
                <a16:creationId xmlns:a16="http://schemas.microsoft.com/office/drawing/2014/main" id="{2D353667-A4D7-D5DE-6E63-4309F0B8D4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779" y="1052512"/>
            <a:ext cx="6372225"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082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9862-72D8-BFF5-2B3F-BAD3775F84A9}"/>
              </a:ext>
            </a:extLst>
          </p:cNvPr>
          <p:cNvSpPr>
            <a:spLocks noGrp="1"/>
          </p:cNvSpPr>
          <p:nvPr>
            <p:ph type="title"/>
          </p:nvPr>
        </p:nvSpPr>
        <p:spPr/>
        <p:txBody>
          <a:bodyPr/>
          <a:lstStyle/>
          <a:p>
            <a:r>
              <a:rPr lang="en-US" dirty="0"/>
              <a:t>CNM Partnerships</a:t>
            </a:r>
          </a:p>
        </p:txBody>
      </p:sp>
      <p:sp>
        <p:nvSpPr>
          <p:cNvPr id="4" name="Slide Number Placeholder 3">
            <a:extLst>
              <a:ext uri="{FF2B5EF4-FFF2-40B4-BE49-F238E27FC236}">
                <a16:creationId xmlns:a16="http://schemas.microsoft.com/office/drawing/2014/main" id="{2EAFF333-1A1B-565A-42AD-90ABA94A22CC}"/>
              </a:ext>
            </a:extLst>
          </p:cNvPr>
          <p:cNvSpPr>
            <a:spLocks noGrp="1"/>
          </p:cNvSpPr>
          <p:nvPr>
            <p:ph type="sldNum" sz="quarter" idx="12"/>
          </p:nvPr>
        </p:nvSpPr>
        <p:spPr/>
        <p:txBody>
          <a:bodyPr/>
          <a:lstStyle/>
          <a:p>
            <a:fld id="{A82831A4-728A-4599-BFAC-A6BA1ADBFEFC}" type="slidenum">
              <a:rPr lang="en-US" smtClean="0"/>
              <a:t>12</a:t>
            </a:fld>
            <a:endParaRPr lang="en-US"/>
          </a:p>
        </p:txBody>
      </p:sp>
      <p:pic>
        <p:nvPicPr>
          <p:cNvPr id="7" name="Picture 6">
            <a:extLst>
              <a:ext uri="{FF2B5EF4-FFF2-40B4-BE49-F238E27FC236}">
                <a16:creationId xmlns:a16="http://schemas.microsoft.com/office/drawing/2014/main" id="{22B833AD-7906-380D-C4FE-612976B3690A}"/>
              </a:ext>
            </a:extLst>
          </p:cNvPr>
          <p:cNvPicPr>
            <a:picLocks noChangeAspect="1"/>
          </p:cNvPicPr>
          <p:nvPr/>
        </p:nvPicPr>
        <p:blipFill>
          <a:blip r:embed="rId2"/>
          <a:stretch>
            <a:fillRect/>
          </a:stretch>
        </p:blipFill>
        <p:spPr>
          <a:xfrm>
            <a:off x="5792245" y="2604051"/>
            <a:ext cx="6087901" cy="3426652"/>
          </a:xfrm>
          <a:prstGeom prst="rect">
            <a:avLst/>
          </a:prstGeom>
        </p:spPr>
      </p:pic>
      <p:pic>
        <p:nvPicPr>
          <p:cNvPr id="2052" name="Picture 4">
            <a:extLst>
              <a:ext uri="{FF2B5EF4-FFF2-40B4-BE49-F238E27FC236}">
                <a16:creationId xmlns:a16="http://schemas.microsoft.com/office/drawing/2014/main" id="{9D0B3BD9-A1B0-2E82-9DE8-3D2727C8E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52" y="2395876"/>
            <a:ext cx="4781862" cy="17931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F79073C-9522-3973-C041-368A5615AB23}"/>
              </a:ext>
            </a:extLst>
          </p:cNvPr>
          <p:cNvPicPr>
            <a:picLocks noChangeAspect="1"/>
          </p:cNvPicPr>
          <p:nvPr/>
        </p:nvPicPr>
        <p:blipFill>
          <a:blip r:embed="rId4"/>
          <a:stretch>
            <a:fillRect/>
          </a:stretch>
        </p:blipFill>
        <p:spPr>
          <a:xfrm>
            <a:off x="507254" y="4363460"/>
            <a:ext cx="4904195" cy="1890280"/>
          </a:xfrm>
          <a:prstGeom prst="rect">
            <a:avLst/>
          </a:prstGeom>
        </p:spPr>
      </p:pic>
      <p:pic>
        <p:nvPicPr>
          <p:cNvPr id="2054" name="Picture 6" descr="Graphic showing the locations in the US of the Tech Hubs Designees and Strategy Development Grant (SDG) Recipients">
            <a:extLst>
              <a:ext uri="{FF2B5EF4-FFF2-40B4-BE49-F238E27FC236}">
                <a16:creationId xmlns:a16="http://schemas.microsoft.com/office/drawing/2014/main" id="{69124B57-02C7-C2BC-7644-AC7C8DD2C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351" y="1008513"/>
            <a:ext cx="2414869" cy="1595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BD22368-DA99-4A40-647C-A51C22508C88}"/>
              </a:ext>
            </a:extLst>
          </p:cNvPr>
          <p:cNvPicPr>
            <a:picLocks noChangeAspect="1"/>
          </p:cNvPicPr>
          <p:nvPr/>
        </p:nvPicPr>
        <p:blipFill>
          <a:blip r:embed="rId6"/>
          <a:stretch>
            <a:fillRect/>
          </a:stretch>
        </p:blipFill>
        <p:spPr>
          <a:xfrm>
            <a:off x="7191447" y="273167"/>
            <a:ext cx="3289496" cy="2122709"/>
          </a:xfrm>
          <a:prstGeom prst="rect">
            <a:avLst/>
          </a:prstGeom>
        </p:spPr>
      </p:pic>
    </p:spTree>
    <p:extLst>
      <p:ext uri="{BB962C8B-B14F-4D97-AF65-F5344CB8AC3E}">
        <p14:creationId xmlns:p14="http://schemas.microsoft.com/office/powerpoint/2010/main" val="308655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7162646F-8002-6062-7478-E6B8C0818ADB}"/>
              </a:ext>
            </a:extLst>
          </p:cNvPr>
          <p:cNvSpPr/>
          <p:nvPr/>
        </p:nvSpPr>
        <p:spPr>
          <a:xfrm flipV="1">
            <a:off x="-10886" y="0"/>
            <a:ext cx="12192000" cy="6858000"/>
          </a:xfrm>
          <a:prstGeom prst="rtTriangle">
            <a:avLst/>
          </a:prstGeom>
          <a:solidFill>
            <a:srgbClr val="0E6CB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ight Triangle 5">
            <a:extLst>
              <a:ext uri="{FF2B5EF4-FFF2-40B4-BE49-F238E27FC236}">
                <a16:creationId xmlns:a16="http://schemas.microsoft.com/office/drawing/2014/main" id="{E98EAFF3-E6A6-953E-1C79-6DE116C50324}"/>
              </a:ext>
            </a:extLst>
          </p:cNvPr>
          <p:cNvSpPr/>
          <p:nvPr/>
        </p:nvSpPr>
        <p:spPr>
          <a:xfrm flipH="1">
            <a:off x="0" y="0"/>
            <a:ext cx="12192000" cy="6858000"/>
          </a:xfrm>
          <a:prstGeom prst="rtTriangle">
            <a:avLst/>
          </a:prstGeom>
          <a:solidFill>
            <a:srgbClr val="FAEA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D149383D-D0B3-3BEE-E623-D3B7C419B720}"/>
              </a:ext>
            </a:extLst>
          </p:cNvPr>
          <p:cNvPicPr>
            <a:picLocks noChangeAspect="1"/>
          </p:cNvPicPr>
          <p:nvPr/>
        </p:nvPicPr>
        <p:blipFill>
          <a:blip r:embed="rId2"/>
          <a:stretch>
            <a:fillRect/>
          </a:stretch>
        </p:blipFill>
        <p:spPr>
          <a:xfrm>
            <a:off x="2945159" y="2928254"/>
            <a:ext cx="1357536" cy="1357536"/>
          </a:xfrm>
          <a:prstGeom prst="rect">
            <a:avLst/>
          </a:prstGeom>
        </p:spPr>
      </p:pic>
      <p:sp>
        <p:nvSpPr>
          <p:cNvPr id="8" name="Title 7">
            <a:extLst>
              <a:ext uri="{FF2B5EF4-FFF2-40B4-BE49-F238E27FC236}">
                <a16:creationId xmlns:a16="http://schemas.microsoft.com/office/drawing/2014/main" id="{B3B4F781-30E4-AD17-12AF-09260EEE7BF2}"/>
              </a:ext>
            </a:extLst>
          </p:cNvPr>
          <p:cNvSpPr>
            <a:spLocks noGrp="1"/>
          </p:cNvSpPr>
          <p:nvPr>
            <p:ph type="title"/>
          </p:nvPr>
        </p:nvSpPr>
        <p:spPr>
          <a:xfrm>
            <a:off x="130626" y="-5392"/>
            <a:ext cx="9568543" cy="1047162"/>
          </a:xfrm>
        </p:spPr>
        <p:txBody>
          <a:bodyPr/>
          <a:lstStyle/>
          <a:p>
            <a:r>
              <a:rPr lang="en-US" dirty="0">
                <a:solidFill>
                  <a:srgbClr val="FAEAB8"/>
                </a:solidFill>
              </a:rPr>
              <a:t>Quantum Learning Lab (</a:t>
            </a:r>
            <a:r>
              <a:rPr lang="en-US" dirty="0" err="1">
                <a:solidFill>
                  <a:srgbClr val="FAEAB8"/>
                </a:solidFill>
              </a:rPr>
              <a:t>QuLL</a:t>
            </a:r>
            <a:r>
              <a:rPr lang="en-US" dirty="0">
                <a:solidFill>
                  <a:srgbClr val="FAEAB8"/>
                </a:solidFill>
              </a:rPr>
              <a:t>)</a:t>
            </a:r>
          </a:p>
        </p:txBody>
      </p:sp>
      <p:sp>
        <p:nvSpPr>
          <p:cNvPr id="9" name="Content Placeholder 8">
            <a:extLst>
              <a:ext uri="{FF2B5EF4-FFF2-40B4-BE49-F238E27FC236}">
                <a16:creationId xmlns:a16="http://schemas.microsoft.com/office/drawing/2014/main" id="{4D8EB551-8641-8A78-2A0C-14956D1AE73D}"/>
              </a:ext>
            </a:extLst>
          </p:cNvPr>
          <p:cNvSpPr>
            <a:spLocks noGrp="1"/>
          </p:cNvSpPr>
          <p:nvPr>
            <p:ph idx="1"/>
          </p:nvPr>
        </p:nvSpPr>
        <p:spPr>
          <a:xfrm>
            <a:off x="141512" y="911220"/>
            <a:ext cx="7119257" cy="2289175"/>
          </a:xfrm>
        </p:spPr>
        <p:txBody>
          <a:bodyPr>
            <a:normAutofit fontScale="92500" lnSpcReduction="20000"/>
          </a:bodyPr>
          <a:lstStyle/>
          <a:p>
            <a:r>
              <a:rPr lang="en-US" sz="2400" dirty="0">
                <a:solidFill>
                  <a:srgbClr val="FAEAB8"/>
                </a:solidFill>
              </a:rPr>
              <a:t>Sandia National Labs and CNM Partnership</a:t>
            </a:r>
          </a:p>
          <a:p>
            <a:r>
              <a:rPr lang="en-US" sz="2400" dirty="0">
                <a:solidFill>
                  <a:srgbClr val="FAEAB8"/>
                </a:solidFill>
              </a:rPr>
              <a:t>Training lab for Quantum Workforce Development located at the FUSE Makerspace in downtown ABQ</a:t>
            </a:r>
          </a:p>
          <a:p>
            <a:r>
              <a:rPr lang="en-US" sz="2400" dirty="0">
                <a:solidFill>
                  <a:srgbClr val="FAEAB8"/>
                </a:solidFill>
              </a:rPr>
              <a:t>Provide hands-on quantum experience for University and Community College students across the state</a:t>
            </a:r>
          </a:p>
          <a:p>
            <a:r>
              <a:rPr lang="en-US" sz="2400" dirty="0">
                <a:solidFill>
                  <a:srgbClr val="FAEAB8"/>
                </a:solidFill>
              </a:rPr>
              <a:t>Enhance knowledge of early-stage researchers and entrepreneurs</a:t>
            </a:r>
          </a:p>
        </p:txBody>
      </p:sp>
      <p:sp>
        <p:nvSpPr>
          <p:cNvPr id="10" name="Title 7">
            <a:extLst>
              <a:ext uri="{FF2B5EF4-FFF2-40B4-BE49-F238E27FC236}">
                <a16:creationId xmlns:a16="http://schemas.microsoft.com/office/drawing/2014/main" id="{B1720044-AE8D-D45A-351C-8FEBFFBA5AA8}"/>
              </a:ext>
            </a:extLst>
          </p:cNvPr>
          <p:cNvSpPr txBox="1">
            <a:spLocks/>
          </p:cNvSpPr>
          <p:nvPr/>
        </p:nvSpPr>
        <p:spPr>
          <a:xfrm>
            <a:off x="1556657" y="6063513"/>
            <a:ext cx="10515600" cy="7944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E6CBA"/>
                </a:solidFill>
                <a:effectLst/>
                <a:uLnTx/>
                <a:uFillTx/>
                <a:latin typeface="Aptos Display" panose="02110004020202020204"/>
                <a:ea typeface="+mj-ea"/>
                <a:cs typeface="+mj-cs"/>
              </a:rPr>
              <a:t>Quantum Technician Bootcamp</a:t>
            </a:r>
          </a:p>
        </p:txBody>
      </p:sp>
      <p:pic>
        <p:nvPicPr>
          <p:cNvPr id="1026" name="Picture 2">
            <a:extLst>
              <a:ext uri="{FF2B5EF4-FFF2-40B4-BE49-F238E27FC236}">
                <a16:creationId xmlns:a16="http://schemas.microsoft.com/office/drawing/2014/main" id="{E1C2610E-3959-EEE5-0978-0EB145FFE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1509" y="141855"/>
            <a:ext cx="3655036" cy="24306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16C8801-4114-2629-3B94-CE46351A52D9}"/>
              </a:ext>
            </a:extLst>
          </p:cNvPr>
          <p:cNvPicPr>
            <a:picLocks noChangeAspect="1"/>
          </p:cNvPicPr>
          <p:nvPr/>
        </p:nvPicPr>
        <p:blipFill>
          <a:blip r:embed="rId4"/>
          <a:stretch>
            <a:fillRect/>
          </a:stretch>
        </p:blipFill>
        <p:spPr>
          <a:xfrm>
            <a:off x="1556657" y="6005414"/>
            <a:ext cx="1588974" cy="794487"/>
          </a:xfrm>
          <a:prstGeom prst="rect">
            <a:avLst/>
          </a:prstGeom>
        </p:spPr>
      </p:pic>
      <p:sp>
        <p:nvSpPr>
          <p:cNvPr id="12" name="Content Placeholder 8">
            <a:extLst>
              <a:ext uri="{FF2B5EF4-FFF2-40B4-BE49-F238E27FC236}">
                <a16:creationId xmlns:a16="http://schemas.microsoft.com/office/drawing/2014/main" id="{4475DF38-79FC-72EC-DBA5-95D3A9853210}"/>
              </a:ext>
            </a:extLst>
          </p:cNvPr>
          <p:cNvSpPr txBox="1">
            <a:spLocks/>
          </p:cNvSpPr>
          <p:nvPr/>
        </p:nvSpPr>
        <p:spPr>
          <a:xfrm>
            <a:off x="7427737" y="2587565"/>
            <a:ext cx="5216516" cy="12848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rgbClr val="0E6CBA"/>
                </a:solidFill>
                <a:effectLst/>
                <a:uLnTx/>
                <a:uFillTx/>
                <a:latin typeface="Aptos" panose="02110004020202020204"/>
                <a:ea typeface="+mn-ea"/>
                <a:cs typeface="+mn-cs"/>
              </a:rPr>
              <a:t>Immersive Hands-On Workforce Training (10-weeks)</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2100" b="0" i="0" u="none" strike="noStrike" kern="1200" cap="none" spc="0" normalizeH="0" baseline="0" noProof="0" dirty="0">
                <a:ln>
                  <a:noFill/>
                </a:ln>
                <a:solidFill>
                  <a:srgbClr val="0E6CBA"/>
                </a:solidFill>
                <a:effectLst/>
                <a:uLnTx/>
                <a:uFillTx/>
                <a:latin typeface="Aptos" panose="02110004020202020204"/>
                <a:ea typeface="+mn-ea"/>
                <a:cs typeface="+mn-cs"/>
              </a:rPr>
              <a:t>Built on the success of CNM Ingenuity’s Deep Dive Bootcamps</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2100" b="0" i="0" u="none" strike="noStrike" kern="1200" cap="none" spc="0" normalizeH="0" baseline="0" noProof="0" dirty="0">
                <a:ln>
                  <a:noFill/>
                </a:ln>
                <a:solidFill>
                  <a:srgbClr val="0E6CBA"/>
                </a:solidFill>
                <a:effectLst/>
                <a:uLnTx/>
                <a:uFillTx/>
                <a:latin typeface="Aptos" panose="02110004020202020204"/>
                <a:ea typeface="+mn-ea"/>
                <a:cs typeface="+mn-cs"/>
              </a:rPr>
              <a:t>No prior math/science needed</a:t>
            </a:r>
          </a:p>
        </p:txBody>
      </p:sp>
      <p:sp>
        <p:nvSpPr>
          <p:cNvPr id="13" name="Content Placeholder 8">
            <a:extLst>
              <a:ext uri="{FF2B5EF4-FFF2-40B4-BE49-F238E27FC236}">
                <a16:creationId xmlns:a16="http://schemas.microsoft.com/office/drawing/2014/main" id="{BAA03EDF-1180-236B-9A79-47F1F4A240F9}"/>
              </a:ext>
            </a:extLst>
          </p:cNvPr>
          <p:cNvSpPr txBox="1">
            <a:spLocks/>
          </p:cNvSpPr>
          <p:nvPr/>
        </p:nvSpPr>
        <p:spPr>
          <a:xfrm>
            <a:off x="5749251" y="3483764"/>
            <a:ext cx="6539751" cy="18996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E6CBA"/>
                </a:solidFill>
                <a:effectLst/>
                <a:uLnTx/>
                <a:uFillTx/>
                <a:latin typeface="Aptos" panose="02110004020202020204"/>
                <a:ea typeface="+mn-ea"/>
                <a:cs typeface="+mn-cs"/>
              </a:rPr>
              <a:t>Focus 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E6CBA"/>
                </a:solidFill>
                <a:effectLst/>
                <a:uLnTx/>
                <a:uFillTx/>
                <a:latin typeface="Aptos" panose="02110004020202020204"/>
                <a:ea typeface="+mn-ea"/>
                <a:cs typeface="+mn-cs"/>
              </a:rPr>
              <a:t>Optics and Photonics</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E6CBA"/>
                </a:solidFill>
                <a:effectLst/>
                <a:uLnTx/>
                <a:uFillTx/>
                <a:latin typeface="Aptos" panose="02110004020202020204"/>
                <a:ea typeface="+mn-ea"/>
                <a:cs typeface="+mn-cs"/>
              </a:rPr>
              <a:t>Ultra-High Vacuum Systems</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E6CBA"/>
                </a:solidFill>
                <a:effectLst/>
                <a:uLnTx/>
                <a:uFillTx/>
                <a:latin typeface="Aptos" panose="02110004020202020204"/>
                <a:ea typeface="+mn-ea"/>
                <a:cs typeface="+mn-cs"/>
              </a:rPr>
              <a:t>Quantum Phenomenon</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E6CBA"/>
                </a:solidFill>
                <a:effectLst/>
                <a:uLnTx/>
                <a:uFillTx/>
                <a:latin typeface="Aptos" panose="02110004020202020204"/>
                <a:ea typeface="+mn-ea"/>
                <a:cs typeface="+mn-cs"/>
              </a:rPr>
              <a:t>Problem Solving, Documentation, Math, Statistics</a:t>
            </a:r>
          </a:p>
        </p:txBody>
      </p:sp>
      <p:sp>
        <p:nvSpPr>
          <p:cNvPr id="14" name="Content Placeholder 8">
            <a:extLst>
              <a:ext uri="{FF2B5EF4-FFF2-40B4-BE49-F238E27FC236}">
                <a16:creationId xmlns:a16="http://schemas.microsoft.com/office/drawing/2014/main" id="{9A3F8474-1E57-DAF9-D7EF-04D72E9328FF}"/>
              </a:ext>
            </a:extLst>
          </p:cNvPr>
          <p:cNvSpPr txBox="1">
            <a:spLocks/>
          </p:cNvSpPr>
          <p:nvPr/>
        </p:nvSpPr>
        <p:spPr>
          <a:xfrm>
            <a:off x="4125374" y="5088944"/>
            <a:ext cx="8055740" cy="807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E6CBA"/>
                </a:solidFill>
                <a:effectLst/>
                <a:uLnTx/>
                <a:uFillTx/>
                <a:latin typeface="Aptos" panose="02110004020202020204"/>
                <a:ea typeface="+mn-ea"/>
                <a:cs typeface="+mn-cs"/>
              </a:rPr>
              <a:t>Skills applicable to adjacent industries</a:t>
            </a:r>
          </a:p>
          <a:p>
            <a:pPr marL="685800" marR="0" lvl="1" indent="-228600" algn="l" defTabSz="914400" rtl="0" eaLnBrk="1" fontAlgn="auto" latinLnBrk="0" hangingPunct="1">
              <a:lnSpc>
                <a:spcPct val="90000"/>
              </a:lnSpc>
              <a:spcBef>
                <a:spcPts val="500"/>
              </a:spcBef>
              <a:spcAft>
                <a:spcPts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0E6CBA"/>
                </a:solidFill>
                <a:effectLst/>
                <a:uLnTx/>
                <a:uFillTx/>
                <a:latin typeface="Aptos" panose="02110004020202020204"/>
                <a:ea typeface="+mn-ea"/>
                <a:cs typeface="+mn-cs"/>
              </a:rPr>
              <a:t>Semiconductor, Solar Cell, Opto-Electronic Manufacturing</a:t>
            </a:r>
          </a:p>
        </p:txBody>
      </p:sp>
      <p:pic>
        <p:nvPicPr>
          <p:cNvPr id="16" name="Picture 15">
            <a:extLst>
              <a:ext uri="{FF2B5EF4-FFF2-40B4-BE49-F238E27FC236}">
                <a16:creationId xmlns:a16="http://schemas.microsoft.com/office/drawing/2014/main" id="{2F3BA16D-6519-6ACC-1826-9A9B14E74EBE}"/>
              </a:ext>
            </a:extLst>
          </p:cNvPr>
          <p:cNvPicPr>
            <a:picLocks noChangeAspect="1"/>
          </p:cNvPicPr>
          <p:nvPr/>
        </p:nvPicPr>
        <p:blipFill>
          <a:blip r:embed="rId5"/>
          <a:stretch>
            <a:fillRect/>
          </a:stretch>
        </p:blipFill>
        <p:spPr>
          <a:xfrm>
            <a:off x="383930" y="3241513"/>
            <a:ext cx="2345453" cy="1047162"/>
          </a:xfrm>
          <a:prstGeom prst="rect">
            <a:avLst/>
          </a:prstGeom>
        </p:spPr>
      </p:pic>
      <p:pic>
        <p:nvPicPr>
          <p:cNvPr id="1028" name="Picture 4" descr="An Introduction to Vacuum Pumps">
            <a:extLst>
              <a:ext uri="{FF2B5EF4-FFF2-40B4-BE49-F238E27FC236}">
                <a16:creationId xmlns:a16="http://schemas.microsoft.com/office/drawing/2014/main" id="{B024CA4C-2187-48BF-6DAA-E0228BD063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930" y="4402189"/>
            <a:ext cx="1877786" cy="99209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8">
            <a:extLst>
              <a:ext uri="{FF2B5EF4-FFF2-40B4-BE49-F238E27FC236}">
                <a16:creationId xmlns:a16="http://schemas.microsoft.com/office/drawing/2014/main" id="{C56A862B-5F3A-BC9A-CD02-1C5280905E60}"/>
              </a:ext>
            </a:extLst>
          </p:cNvPr>
          <p:cNvSpPr txBox="1">
            <a:spLocks/>
          </p:cNvSpPr>
          <p:nvPr/>
        </p:nvSpPr>
        <p:spPr>
          <a:xfrm>
            <a:off x="3291980" y="5802392"/>
            <a:ext cx="8055740" cy="807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E6CBA"/>
                </a:solidFill>
                <a:effectLst/>
                <a:uLnTx/>
                <a:uFillTx/>
                <a:latin typeface="Aptos" panose="02110004020202020204"/>
                <a:ea typeface="+mn-ea"/>
                <a:cs typeface="+mn-cs"/>
              </a:rPr>
              <a:t>CPL opportunities with Engineering Technician (and more)</a:t>
            </a:r>
            <a:endParaRPr kumimoji="0" lang="en-US" sz="1800" b="0" i="0" u="none" strike="noStrike" kern="1200" cap="none" spc="0" normalizeH="0" baseline="0" noProof="0" dirty="0">
              <a:ln>
                <a:noFill/>
              </a:ln>
              <a:solidFill>
                <a:srgbClr val="0E6CBA"/>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85926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EC0587-1BE6-41FB-4C2F-025B65A286E4}"/>
              </a:ext>
            </a:extLst>
          </p:cNvPr>
          <p:cNvSpPr>
            <a:spLocks noGrp="1"/>
          </p:cNvSpPr>
          <p:nvPr>
            <p:ph type="sldNum" sz="quarter" idx="12"/>
          </p:nvPr>
        </p:nvSpPr>
        <p:spPr/>
        <p:txBody>
          <a:bodyPr/>
          <a:lstStyle/>
          <a:p>
            <a:fld id="{A82831A4-728A-4599-BFAC-A6BA1ADBFEFC}" type="slidenum">
              <a:rPr lang="en-US" smtClean="0"/>
              <a:t>14</a:t>
            </a:fld>
            <a:endParaRPr lang="en-US"/>
          </a:p>
        </p:txBody>
      </p:sp>
      <p:sp>
        <p:nvSpPr>
          <p:cNvPr id="14" name="Text Placeholder 13">
            <a:extLst>
              <a:ext uri="{FF2B5EF4-FFF2-40B4-BE49-F238E27FC236}">
                <a16:creationId xmlns:a16="http://schemas.microsoft.com/office/drawing/2014/main" id="{26FE83F7-004E-9369-B132-51C4EC60BA75}"/>
              </a:ext>
            </a:extLst>
          </p:cNvPr>
          <p:cNvSpPr>
            <a:spLocks noGrp="1"/>
          </p:cNvSpPr>
          <p:nvPr>
            <p:ph type="body" sz="quarter" idx="13"/>
          </p:nvPr>
        </p:nvSpPr>
        <p:spPr/>
        <p:txBody>
          <a:bodyPr/>
          <a:lstStyle/>
          <a:p>
            <a:r>
              <a:rPr lang="en-US" dirty="0">
                <a:solidFill>
                  <a:schemeClr val="accent1"/>
                </a:solidFill>
              </a:rPr>
              <a:t>Carpe Diem</a:t>
            </a:r>
          </a:p>
        </p:txBody>
      </p:sp>
      <p:sp>
        <p:nvSpPr>
          <p:cNvPr id="11" name="Rectangle 10">
            <a:extLst>
              <a:ext uri="{FF2B5EF4-FFF2-40B4-BE49-F238E27FC236}">
                <a16:creationId xmlns:a16="http://schemas.microsoft.com/office/drawing/2014/main" id="{7E48FD49-50C2-9F5F-F7CF-CB65ED1263C6}"/>
              </a:ext>
            </a:extLst>
          </p:cNvPr>
          <p:cNvSpPr/>
          <p:nvPr/>
        </p:nvSpPr>
        <p:spPr>
          <a:xfrm>
            <a:off x="80709" y="5811780"/>
            <a:ext cx="2997199" cy="89713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EB10"/>
                </a:solidFill>
              </a:rPr>
              <a:t>STA - Mechatronics</a:t>
            </a:r>
          </a:p>
          <a:p>
            <a:pPr algn="ctr"/>
            <a:r>
              <a:rPr lang="en-US" sz="1600" dirty="0">
                <a:solidFill>
                  <a:srgbClr val="FFEB10"/>
                </a:solidFill>
              </a:rPr>
              <a:t>Industrial Technician</a:t>
            </a:r>
          </a:p>
          <a:p>
            <a:pPr algn="ctr"/>
            <a:r>
              <a:rPr lang="en-US" sz="1600" dirty="0">
                <a:solidFill>
                  <a:srgbClr val="FFEB10"/>
                </a:solidFill>
              </a:rPr>
              <a:t>Industrial Automation Technician</a:t>
            </a:r>
          </a:p>
        </p:txBody>
      </p:sp>
      <p:sp>
        <p:nvSpPr>
          <p:cNvPr id="18" name="TextBox 17">
            <a:extLst>
              <a:ext uri="{FF2B5EF4-FFF2-40B4-BE49-F238E27FC236}">
                <a16:creationId xmlns:a16="http://schemas.microsoft.com/office/drawing/2014/main" id="{81693DA8-1924-8EF8-7759-334E3D55A62F}"/>
              </a:ext>
            </a:extLst>
          </p:cNvPr>
          <p:cNvSpPr txBox="1"/>
          <p:nvPr/>
        </p:nvSpPr>
        <p:spPr>
          <a:xfrm>
            <a:off x="29909" y="1138066"/>
            <a:ext cx="12084506" cy="4647426"/>
          </a:xfrm>
          <a:prstGeom prst="rect">
            <a:avLst/>
          </a:prstGeom>
          <a:noFill/>
        </p:spPr>
        <p:txBody>
          <a:bodyPr wrap="square" rtlCol="0">
            <a:spAutoFit/>
          </a:bodyPr>
          <a:lstStyle/>
          <a:p>
            <a:pPr marL="236538" indent="-236538">
              <a:spcBef>
                <a:spcPts val="300"/>
              </a:spcBef>
              <a:buFont typeface="Arial" panose="020B0604020202020204" pitchFamily="34" charset="0"/>
              <a:buChar char="•"/>
            </a:pPr>
            <a:r>
              <a:rPr lang="en-US" sz="2000" dirty="0">
                <a:solidFill>
                  <a:schemeClr val="bg1"/>
                </a:solidFill>
              </a:rPr>
              <a:t>Quantum Information Systems industry is poised to revolutionize computing, sensing, and communications</a:t>
            </a:r>
          </a:p>
          <a:p>
            <a:pPr marL="465138" lvl="1" indent="-228600">
              <a:spcBef>
                <a:spcPts val="300"/>
              </a:spcBef>
              <a:buSzPct val="70000"/>
              <a:buFont typeface="Wingdings" pitchFamily="2" charset="2"/>
              <a:buChar char="Ø"/>
            </a:pPr>
            <a:r>
              <a:rPr lang="en-US" dirty="0">
                <a:solidFill>
                  <a:schemeClr val="bg1"/>
                </a:solidFill>
              </a:rPr>
              <a:t>Solve complex optimization problems, provide ultra secure communications, radical new sensing </a:t>
            </a:r>
            <a:r>
              <a:rPr lang="en-US" sz="1600" dirty="0">
                <a:solidFill>
                  <a:schemeClr val="bg1"/>
                </a:solidFill>
              </a:rPr>
              <a:t>capabilities</a:t>
            </a:r>
          </a:p>
          <a:p>
            <a:pPr marL="236538" indent="-236538">
              <a:spcBef>
                <a:spcPts val="300"/>
              </a:spcBef>
              <a:buFont typeface="Arial" panose="020B0604020202020204" pitchFamily="34" charset="0"/>
              <a:buChar char="•"/>
            </a:pPr>
            <a:r>
              <a:rPr lang="en-US" sz="2000" dirty="0">
                <a:solidFill>
                  <a:schemeClr val="bg1"/>
                </a:solidFill>
              </a:rPr>
              <a:t>National Priority: Quantum is the next technology “Space Race”</a:t>
            </a:r>
          </a:p>
          <a:p>
            <a:pPr marL="236538" indent="-236538">
              <a:spcBef>
                <a:spcPts val="300"/>
              </a:spcBef>
              <a:buFont typeface="Arial" panose="020B0604020202020204" pitchFamily="34" charset="0"/>
              <a:buChar char="•"/>
            </a:pPr>
            <a:r>
              <a:rPr lang="en-US" sz="2000" dirty="0">
                <a:solidFill>
                  <a:schemeClr val="bg1"/>
                </a:solidFill>
              </a:rPr>
              <a:t>New Mexico is positioned to attract Quantum employers and grow a Quantum economy</a:t>
            </a:r>
          </a:p>
          <a:p>
            <a:pPr marL="465138" lvl="1" indent="-228600">
              <a:spcBef>
                <a:spcPts val="300"/>
              </a:spcBef>
              <a:buSzPct val="70000"/>
              <a:buFont typeface="Wingdings" pitchFamily="2" charset="2"/>
              <a:buChar char="Ø"/>
            </a:pPr>
            <a:r>
              <a:rPr lang="en-US" dirty="0">
                <a:solidFill>
                  <a:schemeClr val="bg1"/>
                </a:solidFill>
              </a:rPr>
              <a:t>Quantum capabilities at the SNL, LANL, AFRL, and Research Universities</a:t>
            </a:r>
          </a:p>
          <a:p>
            <a:pPr marL="465138" lvl="1" indent="-228600">
              <a:spcBef>
                <a:spcPts val="300"/>
              </a:spcBef>
              <a:buSzPct val="70000"/>
              <a:buFont typeface="Wingdings" pitchFamily="2" charset="2"/>
              <a:buChar char="Ø"/>
            </a:pPr>
            <a:r>
              <a:rPr lang="en-US" dirty="0">
                <a:solidFill>
                  <a:schemeClr val="bg1"/>
                </a:solidFill>
              </a:rPr>
              <a:t>Elevate Quantum Tech Hub: CNM Ingenuity is the workforce co-lead</a:t>
            </a:r>
          </a:p>
          <a:p>
            <a:pPr marL="465138" lvl="1" indent="-228600">
              <a:spcBef>
                <a:spcPts val="300"/>
              </a:spcBef>
              <a:buSzPct val="70000"/>
              <a:buFont typeface="Wingdings" pitchFamily="2" charset="2"/>
              <a:buChar char="Ø"/>
            </a:pPr>
            <a:r>
              <a:rPr lang="en-US" dirty="0">
                <a:solidFill>
                  <a:schemeClr val="bg1"/>
                </a:solidFill>
              </a:rPr>
              <a:t>Strong support from the Governor and State Legislature</a:t>
            </a:r>
          </a:p>
          <a:p>
            <a:pPr marL="236538" indent="-236538">
              <a:spcBef>
                <a:spcPts val="300"/>
              </a:spcBef>
              <a:buFont typeface="Arial" panose="020B0604020202020204" pitchFamily="34" charset="0"/>
              <a:buChar char="•"/>
            </a:pPr>
            <a:r>
              <a:rPr lang="en-US" sz="2000" dirty="0">
                <a:solidFill>
                  <a:schemeClr val="bg1"/>
                </a:solidFill>
              </a:rPr>
              <a:t>Today, 95% of Quantum jobs require advanced degrees; however,  in 5-10 years 75% of the Quantum jobs will be certificates, associate, or bachelor degrees.</a:t>
            </a:r>
          </a:p>
          <a:p>
            <a:pPr marL="465138" lvl="1" indent="-228600">
              <a:spcBef>
                <a:spcPts val="300"/>
              </a:spcBef>
              <a:buSzPct val="70000"/>
              <a:buFont typeface="Wingdings" pitchFamily="2" charset="2"/>
              <a:buChar char="Ø"/>
            </a:pPr>
            <a:r>
              <a:rPr lang="en-US" dirty="0">
                <a:solidFill>
                  <a:schemeClr val="bg1"/>
                </a:solidFill>
              </a:rPr>
              <a:t>The Quantum Technician Bootcamp is one of the first/only programs in the country focused on the technician workforce</a:t>
            </a:r>
          </a:p>
          <a:p>
            <a:pPr marL="236538" indent="-236538">
              <a:spcBef>
                <a:spcPts val="300"/>
              </a:spcBef>
              <a:buFont typeface="Arial" panose="020B0604020202020204" pitchFamily="34" charset="0"/>
              <a:buChar char="•"/>
            </a:pPr>
            <a:r>
              <a:rPr lang="en-US" sz="2000" dirty="0">
                <a:solidFill>
                  <a:schemeClr val="bg1"/>
                </a:solidFill>
              </a:rPr>
              <a:t>We need to build a workforce by training quantum-ready technicians for adjacent industries</a:t>
            </a:r>
          </a:p>
          <a:p>
            <a:pPr marL="465138" lvl="1" indent="-228600">
              <a:spcBef>
                <a:spcPts val="300"/>
              </a:spcBef>
              <a:buSzPct val="70000"/>
              <a:buFont typeface="Wingdings" pitchFamily="2" charset="2"/>
              <a:buChar char="Ø"/>
            </a:pPr>
            <a:r>
              <a:rPr lang="en-US" dirty="0">
                <a:solidFill>
                  <a:schemeClr val="bg1"/>
                </a:solidFill>
              </a:rPr>
              <a:t>Jobs exist today in semiconductor, solar cell, opto-electronics and space.</a:t>
            </a:r>
          </a:p>
          <a:p>
            <a:pPr marL="465138" lvl="1" indent="-228600">
              <a:spcBef>
                <a:spcPts val="300"/>
              </a:spcBef>
              <a:buSzPct val="70000"/>
              <a:buFont typeface="Wingdings" pitchFamily="2" charset="2"/>
              <a:buChar char="Ø"/>
            </a:pPr>
            <a:r>
              <a:rPr lang="en-US" dirty="0">
                <a:solidFill>
                  <a:schemeClr val="bg1"/>
                </a:solidFill>
              </a:rPr>
              <a:t>A quantum-ready workforce is an enabler to NM to attract Quantum companies</a:t>
            </a:r>
          </a:p>
          <a:p>
            <a:pPr marL="236538" indent="-236538">
              <a:spcBef>
                <a:spcPts val="300"/>
              </a:spcBef>
              <a:buFont typeface="Arial" panose="020B0604020202020204" pitchFamily="34" charset="0"/>
              <a:buChar char="•"/>
            </a:pPr>
            <a:r>
              <a:rPr lang="en-US" sz="2000" dirty="0">
                <a:solidFill>
                  <a:schemeClr val="bg1"/>
                </a:solidFill>
              </a:rPr>
              <a:t>Quantum Technician Bootcamp is part of a portfolio of CNM offerings for an advanced manufacturing workforce</a:t>
            </a:r>
          </a:p>
        </p:txBody>
      </p:sp>
      <p:sp>
        <p:nvSpPr>
          <p:cNvPr id="19" name="Rectangle 18">
            <a:extLst>
              <a:ext uri="{FF2B5EF4-FFF2-40B4-BE49-F238E27FC236}">
                <a16:creationId xmlns:a16="http://schemas.microsoft.com/office/drawing/2014/main" id="{AD5955D1-B486-5B56-1285-1BC05AE67079}"/>
              </a:ext>
            </a:extLst>
          </p:cNvPr>
          <p:cNvSpPr/>
          <p:nvPr/>
        </p:nvSpPr>
        <p:spPr>
          <a:xfrm>
            <a:off x="3098801" y="5811780"/>
            <a:ext cx="2997199" cy="89713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EB10"/>
                </a:solidFill>
              </a:rPr>
              <a:t>Ingenuity</a:t>
            </a:r>
          </a:p>
          <a:p>
            <a:pPr algn="ctr"/>
            <a:r>
              <a:rPr lang="en-US" sz="1600" dirty="0">
                <a:solidFill>
                  <a:srgbClr val="FFEB10"/>
                </a:solidFill>
              </a:rPr>
              <a:t>Internet of Things</a:t>
            </a:r>
          </a:p>
          <a:p>
            <a:pPr algn="ctr"/>
            <a:r>
              <a:rPr lang="en-US" sz="1600" dirty="0">
                <a:solidFill>
                  <a:srgbClr val="FFEB10"/>
                </a:solidFill>
              </a:rPr>
              <a:t>Quantum Technician</a:t>
            </a:r>
          </a:p>
        </p:txBody>
      </p:sp>
      <p:sp>
        <p:nvSpPr>
          <p:cNvPr id="20" name="Rectangle 19">
            <a:extLst>
              <a:ext uri="{FF2B5EF4-FFF2-40B4-BE49-F238E27FC236}">
                <a16:creationId xmlns:a16="http://schemas.microsoft.com/office/drawing/2014/main" id="{29A89A90-9DEF-73DA-2786-8CF901714754}"/>
              </a:ext>
            </a:extLst>
          </p:cNvPr>
          <p:cNvSpPr/>
          <p:nvPr/>
        </p:nvSpPr>
        <p:spPr>
          <a:xfrm>
            <a:off x="9134985" y="5811780"/>
            <a:ext cx="2997199" cy="89713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EB10"/>
                </a:solidFill>
              </a:rPr>
              <a:t>BHT – CS/CIS</a:t>
            </a:r>
          </a:p>
          <a:p>
            <a:pPr algn="ctr"/>
            <a:r>
              <a:rPr lang="en-US" sz="1600" dirty="0">
                <a:solidFill>
                  <a:srgbClr val="FFEB10"/>
                </a:solidFill>
              </a:rPr>
              <a:t>Internet of Things</a:t>
            </a:r>
          </a:p>
          <a:p>
            <a:pPr algn="ctr"/>
            <a:r>
              <a:rPr lang="en-US" sz="1600" dirty="0">
                <a:solidFill>
                  <a:srgbClr val="FFEB10"/>
                </a:solidFill>
              </a:rPr>
              <a:t>Industrial Automation</a:t>
            </a:r>
          </a:p>
        </p:txBody>
      </p:sp>
      <p:sp>
        <p:nvSpPr>
          <p:cNvPr id="21" name="Rectangle 20">
            <a:extLst>
              <a:ext uri="{FF2B5EF4-FFF2-40B4-BE49-F238E27FC236}">
                <a16:creationId xmlns:a16="http://schemas.microsoft.com/office/drawing/2014/main" id="{35E2A0DC-1796-E8F3-ADB8-96349D1F96D5}"/>
              </a:ext>
            </a:extLst>
          </p:cNvPr>
          <p:cNvSpPr/>
          <p:nvPr/>
        </p:nvSpPr>
        <p:spPr>
          <a:xfrm>
            <a:off x="6116893" y="5811780"/>
            <a:ext cx="2997199" cy="89713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EB10"/>
                </a:solidFill>
              </a:rPr>
              <a:t>Math Science Engineering</a:t>
            </a:r>
          </a:p>
          <a:p>
            <a:pPr algn="ctr"/>
            <a:r>
              <a:rPr lang="en-US" sz="1600" dirty="0">
                <a:solidFill>
                  <a:srgbClr val="FFEB10"/>
                </a:solidFill>
              </a:rPr>
              <a:t>Engineering AS degree</a:t>
            </a:r>
          </a:p>
          <a:p>
            <a:pPr algn="ctr"/>
            <a:r>
              <a:rPr lang="en-US" sz="1600" dirty="0">
                <a:solidFill>
                  <a:srgbClr val="FFEB10"/>
                </a:solidFill>
              </a:rPr>
              <a:t>Engineering Technician</a:t>
            </a:r>
          </a:p>
        </p:txBody>
      </p:sp>
    </p:spTree>
    <p:extLst>
      <p:ext uri="{BB962C8B-B14F-4D97-AF65-F5344CB8AC3E}">
        <p14:creationId xmlns:p14="http://schemas.microsoft.com/office/powerpoint/2010/main" val="2322014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CCBC4BB-89E3-55DD-58D0-70F2AAC369AA}"/>
              </a:ext>
            </a:extLst>
          </p:cNvPr>
          <p:cNvSpPr>
            <a:spLocks noGrp="1"/>
          </p:cNvSpPr>
          <p:nvPr>
            <p:ph type="body" sz="quarter" idx="13"/>
          </p:nvPr>
        </p:nvSpPr>
        <p:spPr>
          <a:xfrm>
            <a:off x="0" y="3429000"/>
            <a:ext cx="11659091" cy="617538"/>
          </a:xfrm>
        </p:spPr>
        <p:txBody>
          <a:bodyPr/>
          <a:lstStyle/>
          <a:p>
            <a:pPr algn="ctr"/>
            <a:r>
              <a:rPr lang="en-US" sz="7200" dirty="0">
                <a:solidFill>
                  <a:schemeClr val="accent1"/>
                </a:solidFill>
              </a:rPr>
              <a:t>Back Up</a:t>
            </a:r>
          </a:p>
        </p:txBody>
      </p:sp>
    </p:spTree>
    <p:extLst>
      <p:ext uri="{BB962C8B-B14F-4D97-AF65-F5344CB8AC3E}">
        <p14:creationId xmlns:p14="http://schemas.microsoft.com/office/powerpoint/2010/main" val="2538042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B8F282-9E73-ADF8-02AE-373E53ED72E0}"/>
              </a:ext>
            </a:extLst>
          </p:cNvPr>
          <p:cNvSpPr/>
          <p:nvPr/>
        </p:nvSpPr>
        <p:spPr>
          <a:xfrm>
            <a:off x="6495367" y="210555"/>
            <a:ext cx="5548034" cy="6343734"/>
          </a:xfrm>
          <a:prstGeom prst="rect">
            <a:avLst/>
          </a:prstGeom>
          <a:solidFill>
            <a:schemeClr val="bg1"/>
          </a:solidFill>
          <a:ln>
            <a:noFill/>
          </a:ln>
          <a:effectLst>
            <a:outerShdw blurRad="50800" dist="127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1171A97-72AA-3F0D-606A-1D862AE56B55}"/>
              </a:ext>
            </a:extLst>
          </p:cNvPr>
          <p:cNvGrpSpPr/>
          <p:nvPr/>
        </p:nvGrpSpPr>
        <p:grpSpPr>
          <a:xfrm>
            <a:off x="6495367" y="210554"/>
            <a:ext cx="5548036" cy="1242557"/>
            <a:chOff x="6434364" y="0"/>
            <a:chExt cx="5757637" cy="1289500"/>
          </a:xfrm>
        </p:grpSpPr>
        <p:pic>
          <p:nvPicPr>
            <p:cNvPr id="5" name="Google Shape;53;p41" descr="A purple city with many dots&#10;&#10;Description automatically generated with medium confidence">
              <a:extLst>
                <a:ext uri="{FF2B5EF4-FFF2-40B4-BE49-F238E27FC236}">
                  <a16:creationId xmlns:a16="http://schemas.microsoft.com/office/drawing/2014/main" id="{CF50E122-A1D4-2E1B-98EC-636EBDBA036C}"/>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434367" y="0"/>
              <a:ext cx="5757634" cy="1289500"/>
            </a:xfrm>
            <a:prstGeom prst="rect">
              <a:avLst/>
            </a:prstGeom>
            <a:noFill/>
            <a:ln>
              <a:noFill/>
            </a:ln>
          </p:spPr>
        </p:pic>
        <p:sp>
          <p:nvSpPr>
            <p:cNvPr id="8" name="Google Shape;54;p41">
              <a:extLst>
                <a:ext uri="{FF2B5EF4-FFF2-40B4-BE49-F238E27FC236}">
                  <a16:creationId xmlns:a16="http://schemas.microsoft.com/office/drawing/2014/main" id="{AA1B6AD8-4013-A5E9-B2D4-B48BD345DC28}"/>
                </a:ext>
              </a:extLst>
            </p:cNvPr>
            <p:cNvSpPr/>
            <p:nvPr/>
          </p:nvSpPr>
          <p:spPr>
            <a:xfrm>
              <a:off x="6434364" y="134"/>
              <a:ext cx="5757635" cy="1289365"/>
            </a:xfrm>
            <a:prstGeom prst="rect">
              <a:avLst/>
            </a:prstGeom>
            <a:gradFill>
              <a:gsLst>
                <a:gs pos="0">
                  <a:srgbClr val="060614">
                    <a:alpha val="40000"/>
                  </a:srgbClr>
                </a:gs>
                <a:gs pos="100000">
                  <a:srgbClr val="1E164E">
                    <a:alpha val="40000"/>
                  </a:srgbClr>
                </a:gs>
              </a:gsLst>
              <a:lin ang="18900000" scaled="0"/>
            </a:grad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Clr>
                  <a:srgbClr val="000000"/>
                </a:buClr>
                <a:buSzPts val="2000"/>
                <a:buFont typeface="Arial"/>
                <a:buNone/>
              </a:pPr>
              <a:endParaRPr sz="2000" b="0" i="0" u="none" strike="noStrike" cap="none">
                <a:solidFill>
                  <a:srgbClr val="FFFFFF"/>
                </a:solidFill>
                <a:latin typeface="Arial"/>
                <a:ea typeface="Arial"/>
                <a:cs typeface="Arial"/>
                <a:sym typeface="Arial"/>
              </a:endParaRPr>
            </a:p>
          </p:txBody>
        </p:sp>
        <p:pic>
          <p:nvPicPr>
            <p:cNvPr id="9" name="Picture 8">
              <a:extLst>
                <a:ext uri="{FF2B5EF4-FFF2-40B4-BE49-F238E27FC236}">
                  <a16:creationId xmlns:a16="http://schemas.microsoft.com/office/drawing/2014/main" id="{E04445A7-EC46-0472-FA90-C708907394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6012" y="220840"/>
              <a:ext cx="2254158" cy="846061"/>
            </a:xfrm>
            <a:prstGeom prst="rect">
              <a:avLst/>
            </a:prstGeom>
          </p:spPr>
        </p:pic>
      </p:grpSp>
      <p:pic>
        <p:nvPicPr>
          <p:cNvPr id="16" name="Picture 15" descr="A map of the united states&#10;&#10;Description automatically generated">
            <a:extLst>
              <a:ext uri="{FF2B5EF4-FFF2-40B4-BE49-F238E27FC236}">
                <a16:creationId xmlns:a16="http://schemas.microsoft.com/office/drawing/2014/main" id="{37671072-6C5D-A45A-124E-5BA6F92E912D}"/>
              </a:ext>
            </a:extLst>
          </p:cNvPr>
          <p:cNvPicPr>
            <a:picLocks noChangeAspect="1"/>
          </p:cNvPicPr>
          <p:nvPr/>
        </p:nvPicPr>
        <p:blipFill>
          <a:blip r:embed="rId5" cstate="screen">
            <a:extLst>
              <a:ext uri="{BEBA8EAE-BF5A-486C-A8C5-ECC9F3942E4B}">
                <a14:imgProps xmlns:a14="http://schemas.microsoft.com/office/drawing/2010/main">
                  <a14:imgLayer r:embed="rId6">
                    <a14:imgEffect>
                      <a14:sharpenSoften amount="10000"/>
                    </a14:imgEffect>
                  </a14:imgLayer>
                </a14:imgProps>
              </a:ext>
              <a:ext uri="{28A0092B-C50C-407E-A947-70E740481C1C}">
                <a14:useLocalDpi xmlns:a14="http://schemas.microsoft.com/office/drawing/2010/main"/>
              </a:ext>
            </a:extLst>
          </a:blip>
          <a:stretch>
            <a:fillRect/>
          </a:stretch>
        </p:blipFill>
        <p:spPr>
          <a:xfrm>
            <a:off x="6636909" y="1559574"/>
            <a:ext cx="2860656" cy="1750749"/>
          </a:xfrm>
          <a:prstGeom prst="rect">
            <a:avLst/>
          </a:prstGeom>
        </p:spPr>
      </p:pic>
      <p:sp>
        <p:nvSpPr>
          <p:cNvPr id="10" name="Title 9">
            <a:extLst>
              <a:ext uri="{FF2B5EF4-FFF2-40B4-BE49-F238E27FC236}">
                <a16:creationId xmlns:a16="http://schemas.microsoft.com/office/drawing/2014/main" id="{DD4BA5D3-952B-4FEA-9EA1-ADE31050F135}"/>
              </a:ext>
            </a:extLst>
          </p:cNvPr>
          <p:cNvSpPr>
            <a:spLocks noGrp="1"/>
          </p:cNvSpPr>
          <p:nvPr>
            <p:ph type="title"/>
          </p:nvPr>
        </p:nvSpPr>
        <p:spPr/>
        <p:txBody>
          <a:bodyPr/>
          <a:lstStyle/>
          <a:p>
            <a:r>
              <a:rPr lang="en-US" b="0" dirty="0">
                <a:latin typeface="+mn-lt"/>
              </a:rPr>
              <a:t>Elevate Quantum EDA Tech Hub</a:t>
            </a:r>
          </a:p>
        </p:txBody>
      </p:sp>
      <p:sp>
        <p:nvSpPr>
          <p:cNvPr id="2" name="TextBox 1">
            <a:extLst>
              <a:ext uri="{FF2B5EF4-FFF2-40B4-BE49-F238E27FC236}">
                <a16:creationId xmlns:a16="http://schemas.microsoft.com/office/drawing/2014/main" id="{FE079723-0037-D94E-B225-9DA9A1A24BCF}"/>
              </a:ext>
            </a:extLst>
          </p:cNvPr>
          <p:cNvSpPr txBox="1"/>
          <p:nvPr/>
        </p:nvSpPr>
        <p:spPr>
          <a:xfrm>
            <a:off x="325822" y="1097171"/>
            <a:ext cx="6030046" cy="5345053"/>
          </a:xfrm>
          <a:prstGeom prst="rect">
            <a:avLst/>
          </a:prstGeom>
          <a:noFill/>
        </p:spPr>
        <p:txBody>
          <a:bodyPr wrap="square" rtlCol="0">
            <a:spAutoFit/>
          </a:bodyPr>
          <a:lstStyle/>
          <a:p>
            <a:pPr marL="285750" lvl="0" indent="-285750" defTabSz="457200">
              <a:spcBef>
                <a:spcPts val="400"/>
              </a:spcBef>
              <a:spcAft>
                <a:spcPts val="400"/>
              </a:spcAft>
              <a:buClr>
                <a:srgbClr val="AF481C"/>
              </a:buClr>
              <a:buFont typeface="Arial" panose="020B0604020202020204" pitchFamily="34" charset="0"/>
              <a:buChar char="•"/>
              <a:defRPr/>
            </a:pPr>
            <a:r>
              <a:rPr lang="en-US" sz="1600" dirty="0">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An EDA Technology and Innovation Hub</a:t>
            </a:r>
          </a:p>
          <a:p>
            <a:pPr marL="640080" lvl="1" indent="-182880" defTabSz="457200">
              <a:spcBef>
                <a:spcPts val="400"/>
              </a:spcBef>
              <a:spcAft>
                <a:spcPts val="400"/>
              </a:spcAft>
              <a:buClr>
                <a:schemeClr val="bg1">
                  <a:lumMod val="65000"/>
                </a:schemeClr>
              </a:buClr>
              <a:buFont typeface="Arial" panose="020B0604020202020204" pitchFamily="34" charset="0"/>
              <a:buChar char="•"/>
              <a:defRPr/>
            </a:pP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Elevate Quantum is a Mountain West regional tech </a:t>
            </a:r>
            <a:b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b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hub led by Colorado and made up of 120+ partners focused on advancing Quantum Technologies</a:t>
            </a:r>
          </a:p>
          <a:p>
            <a:pPr marL="285750" indent="-285750" defTabSz="457200">
              <a:spcBef>
                <a:spcPts val="400"/>
              </a:spcBef>
              <a:spcAft>
                <a:spcPts val="400"/>
              </a:spcAft>
              <a:buClr>
                <a:srgbClr val="AF481C"/>
              </a:buClr>
              <a:buFont typeface="Arial" panose="020B0604020202020204" pitchFamily="34" charset="0"/>
              <a:buChar char="•"/>
              <a:defRPr/>
            </a:pPr>
            <a:r>
              <a:rPr lang="en-US" sz="1600" dirty="0">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Selected as 1 of 12 Phase 2 participants, unlocking $127M of funding for the region: </a:t>
            </a:r>
          </a:p>
          <a:p>
            <a:pPr marL="640080" lvl="1" indent="-182880" defTabSz="457200">
              <a:spcBef>
                <a:spcPts val="400"/>
              </a:spcBef>
              <a:spcAft>
                <a:spcPts val="400"/>
              </a:spcAft>
              <a:buClr>
                <a:schemeClr val="bg1">
                  <a:lumMod val="65000"/>
                </a:schemeClr>
              </a:buClr>
              <a:buFont typeface="Arial" panose="020B0604020202020204" pitchFamily="34" charset="0"/>
              <a:buChar char="•"/>
              <a:defRPr/>
            </a:pP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$40.5M in EDA funding, $10M from State of NM*, and $76M in </a:t>
            </a:r>
            <a:b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b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State of CO State incentives </a:t>
            </a:r>
          </a:p>
          <a:p>
            <a:pPr marL="285750" indent="-285750" defTabSz="457200">
              <a:spcBef>
                <a:spcPts val="400"/>
              </a:spcBef>
              <a:spcAft>
                <a:spcPts val="400"/>
              </a:spcAft>
              <a:buClr>
                <a:srgbClr val="AF481C"/>
              </a:buClr>
              <a:buFont typeface="Arial" panose="020B0604020202020204" pitchFamily="34" charset="0"/>
              <a:buChar char="•"/>
              <a:defRPr/>
            </a:pPr>
            <a:r>
              <a:rPr lang="en-US" sz="1600" dirty="0">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Established the Mountain West as THE Quantum Tech Hub for the United States</a:t>
            </a:r>
            <a:endPar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640080" lvl="1" indent="-182880" defTabSz="457200">
              <a:spcBef>
                <a:spcPts val="400"/>
              </a:spcBef>
              <a:spcAft>
                <a:spcPts val="400"/>
              </a:spcAft>
              <a:buClr>
                <a:schemeClr val="bg1">
                  <a:lumMod val="65000"/>
                </a:schemeClr>
              </a:buClr>
              <a:buFont typeface="Arial" panose="020B0604020202020204" pitchFamily="34" charset="0"/>
              <a:buChar char="•"/>
              <a:defRPr/>
            </a:pP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We beat out Chicago despite the $500M investment by IL</a:t>
            </a:r>
          </a:p>
          <a:p>
            <a:pPr marL="640080" lvl="1" indent="-182880" defTabSz="457200">
              <a:spcBef>
                <a:spcPts val="400"/>
              </a:spcBef>
              <a:spcAft>
                <a:spcPts val="400"/>
              </a:spcAft>
              <a:buClr>
                <a:schemeClr val="bg1">
                  <a:lumMod val="65000"/>
                </a:schemeClr>
              </a:buClr>
              <a:buFont typeface="Arial" panose="020B0604020202020204" pitchFamily="34" charset="0"/>
              <a:buChar char="•"/>
              <a:defRPr/>
            </a:pP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May unlock future funding opportunities from EDA </a:t>
            </a:r>
          </a:p>
          <a:p>
            <a:pPr marL="285750" indent="-285750" defTabSz="457200">
              <a:spcBef>
                <a:spcPts val="400"/>
              </a:spcBef>
              <a:spcAft>
                <a:spcPts val="400"/>
              </a:spcAft>
              <a:buClr>
                <a:srgbClr val="AF481C"/>
              </a:buClr>
              <a:buFont typeface="Arial" panose="020B0604020202020204" pitchFamily="34" charset="0"/>
              <a:buChar char="•"/>
              <a:defRPr/>
            </a:pPr>
            <a:r>
              <a:rPr lang="en-US" sz="1600" dirty="0">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NM will play key roles across the project </a:t>
            </a:r>
          </a:p>
          <a:p>
            <a:pPr marL="640080" lvl="1" indent="-182880" defTabSz="457200">
              <a:spcBef>
                <a:spcPts val="400"/>
              </a:spcBef>
              <a:spcAft>
                <a:spcPts val="400"/>
              </a:spcAft>
              <a:buClr>
                <a:schemeClr val="bg1">
                  <a:lumMod val="65000"/>
                </a:schemeClr>
              </a:buClr>
              <a:buFont typeface="Arial" panose="020B0604020202020204" pitchFamily="34" charset="0"/>
              <a:buChar char="•"/>
              <a:defRPr/>
            </a:pP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NM will establish a lab/fab aimed at accelerating quantum tech commercialization </a:t>
            </a:r>
          </a:p>
          <a:p>
            <a:pPr marL="640080" lvl="1" indent="-182880" defTabSz="457200">
              <a:spcBef>
                <a:spcPts val="400"/>
              </a:spcBef>
              <a:spcAft>
                <a:spcPts val="400"/>
              </a:spcAft>
              <a:buClr>
                <a:schemeClr val="bg1">
                  <a:lumMod val="65000"/>
                </a:schemeClr>
              </a:buClr>
              <a:buFont typeface="Arial" panose="020B0604020202020204" pitchFamily="34" charset="0"/>
              <a:buChar char="•"/>
              <a:defRPr/>
            </a:pPr>
            <a:r>
              <a:rPr lang="en-US" sz="1400" dirty="0">
                <a:solidFill>
                  <a:prstClr val="black"/>
                </a:solidFill>
                <a:latin typeface="Open Sans" panose="020B0606030504020204" pitchFamily="34" charset="0"/>
                <a:ea typeface="Open Sans" panose="020B0606030504020204" pitchFamily="34" charset="0"/>
                <a:cs typeface="Open Sans" panose="020B0606030504020204" pitchFamily="34" charset="0"/>
              </a:rPr>
              <a:t>NM will co-lead workforce development programming</a:t>
            </a:r>
          </a:p>
          <a:p>
            <a:pPr marL="285750" indent="-285750" defTabSz="457200">
              <a:spcBef>
                <a:spcPts val="400"/>
              </a:spcBef>
              <a:spcAft>
                <a:spcPts val="400"/>
              </a:spcAft>
              <a:buClr>
                <a:srgbClr val="AF481C"/>
              </a:buClr>
              <a:buFont typeface="Arial" panose="020B0604020202020204" pitchFamily="34" charset="0"/>
              <a:buChar char="•"/>
              <a:defRPr/>
            </a:pPr>
            <a:r>
              <a:rPr lang="en-US" sz="1600" b="1" dirty="0">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Wouldn’t have been possible without support from the State of NM</a:t>
            </a:r>
          </a:p>
        </p:txBody>
      </p:sp>
      <p:sp>
        <p:nvSpPr>
          <p:cNvPr id="7" name="TextBox 6">
            <a:extLst>
              <a:ext uri="{FF2B5EF4-FFF2-40B4-BE49-F238E27FC236}">
                <a16:creationId xmlns:a16="http://schemas.microsoft.com/office/drawing/2014/main" id="{AF1C7D05-C3C3-7846-985D-1F11E90C2972}"/>
              </a:ext>
            </a:extLst>
          </p:cNvPr>
          <p:cNvSpPr txBox="1"/>
          <p:nvPr/>
        </p:nvSpPr>
        <p:spPr>
          <a:xfrm>
            <a:off x="283779" y="745526"/>
            <a:ext cx="6333355" cy="384721"/>
          </a:xfrm>
          <a:prstGeom prst="rect">
            <a:avLst/>
          </a:prstGeom>
          <a:noFill/>
        </p:spPr>
        <p:txBody>
          <a:bodyPr wrap="square" rtlCol="0">
            <a:spAutoFit/>
          </a:bodyPr>
          <a:lstStyle/>
          <a:p>
            <a:pPr lvl="0" defTabSz="457200">
              <a:defRPr/>
            </a:pPr>
            <a:r>
              <a:rPr lang="en-US" sz="1900" i="1" dirty="0">
                <a:solidFill>
                  <a:schemeClr val="bg1">
                    <a:lumMod val="50000"/>
                  </a:schemeClr>
                </a:solidFill>
              </a:rPr>
              <a:t>Keep the Mountain West on top for the quantum century</a:t>
            </a:r>
          </a:p>
        </p:txBody>
      </p:sp>
      <p:pic>
        <p:nvPicPr>
          <p:cNvPr id="14" name="Picture 13" descr="A table with text on it&#10;&#10;Description automatically generated">
            <a:extLst>
              <a:ext uri="{FF2B5EF4-FFF2-40B4-BE49-F238E27FC236}">
                <a16:creationId xmlns:a16="http://schemas.microsoft.com/office/drawing/2014/main" id="{2E43905C-F372-3001-2B81-B6E8B1A550C4}"/>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6676956" y="3471315"/>
            <a:ext cx="2127462" cy="1988966"/>
          </a:xfrm>
          <a:prstGeom prst="rect">
            <a:avLst/>
          </a:prstGeom>
        </p:spPr>
      </p:pic>
      <p:pic>
        <p:nvPicPr>
          <p:cNvPr id="17" name="Picture 16">
            <a:extLst>
              <a:ext uri="{FF2B5EF4-FFF2-40B4-BE49-F238E27FC236}">
                <a16:creationId xmlns:a16="http://schemas.microsoft.com/office/drawing/2014/main" id="{9CAD11D3-6DE4-EE43-7DCB-CEAF852EA16E}"/>
              </a:ext>
            </a:extLst>
          </p:cNvPr>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8000"/>
                    </a14:imgEffect>
                  </a14:imgLayer>
                </a14:imgProps>
              </a:ext>
              <a:ext uri="{28A0092B-C50C-407E-A947-70E740481C1C}">
                <a14:useLocalDpi xmlns:a14="http://schemas.microsoft.com/office/drawing/2010/main"/>
              </a:ext>
            </a:extLst>
          </a:blip>
          <a:stretch>
            <a:fillRect/>
          </a:stretch>
        </p:blipFill>
        <p:spPr>
          <a:xfrm>
            <a:off x="8903746" y="3459636"/>
            <a:ext cx="2940726" cy="1927681"/>
          </a:xfrm>
          <a:prstGeom prst="rect">
            <a:avLst/>
          </a:prstGeom>
        </p:spPr>
      </p:pic>
      <p:pic>
        <p:nvPicPr>
          <p:cNvPr id="4" name="Picture 2">
            <a:extLst>
              <a:ext uri="{FF2B5EF4-FFF2-40B4-BE49-F238E27FC236}">
                <a16:creationId xmlns:a16="http://schemas.microsoft.com/office/drawing/2014/main" id="{98BE7086-D09A-8B3F-96CC-0C2549B25215}"/>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t="-1616" r="-2994" b="-412"/>
          <a:stretch/>
        </p:blipFill>
        <p:spPr bwMode="auto">
          <a:xfrm>
            <a:off x="9965266" y="1602304"/>
            <a:ext cx="1636862" cy="1632982"/>
          </a:xfrm>
          <a:prstGeom prst="rect">
            <a:avLst/>
          </a:prstGeom>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33250B0-345B-7BDC-2EFC-0AB1B846770B}"/>
              </a:ext>
            </a:extLst>
          </p:cNvPr>
          <p:cNvGrpSpPr/>
          <p:nvPr/>
        </p:nvGrpSpPr>
        <p:grpSpPr>
          <a:xfrm>
            <a:off x="6797141" y="5569207"/>
            <a:ext cx="4967356" cy="802628"/>
            <a:chOff x="6574950" y="5705941"/>
            <a:chExt cx="4967356" cy="802628"/>
          </a:xfrm>
        </p:grpSpPr>
        <p:pic>
          <p:nvPicPr>
            <p:cNvPr id="6" name="Picture 5" descr="A group of logos&#10;&#10;Description automatically generated">
              <a:extLst>
                <a:ext uri="{FF2B5EF4-FFF2-40B4-BE49-F238E27FC236}">
                  <a16:creationId xmlns:a16="http://schemas.microsoft.com/office/drawing/2014/main" id="{D59E452B-2238-FFB4-A25F-7B1FC295A798}"/>
                </a:ext>
              </a:extLst>
            </p:cNvPr>
            <p:cNvPicPr>
              <a:picLocks noChangeAspect="1"/>
            </p:cNvPicPr>
            <p:nvPr/>
          </p:nvPicPr>
          <p:blipFill rotWithShape="1">
            <a:blip r:embed="rId12" cstate="screen">
              <a:extLst>
                <a:ext uri="{BEBA8EAE-BF5A-486C-A8C5-ECC9F3942E4B}">
                  <a14:imgProps xmlns:a14="http://schemas.microsoft.com/office/drawing/2010/main">
                    <a14:imgLayer r:embed="rId13">
                      <a14:imgEffect>
                        <a14:sharpenSoften amount="3000"/>
                      </a14:imgEffect>
                    </a14:imgLayer>
                  </a14:imgProps>
                </a:ext>
                <a:ext uri="{28A0092B-C50C-407E-A947-70E740481C1C}">
                  <a14:useLocalDpi xmlns:a14="http://schemas.microsoft.com/office/drawing/2010/main"/>
                </a:ext>
              </a:extLst>
            </a:blip>
            <a:srcRect l="918" t="14594" r="47446" b="11075"/>
            <a:stretch/>
          </p:blipFill>
          <p:spPr>
            <a:xfrm>
              <a:off x="6574950" y="5705941"/>
              <a:ext cx="2855884" cy="745459"/>
            </a:xfrm>
            <a:prstGeom prst="rect">
              <a:avLst/>
            </a:prstGeom>
          </p:spPr>
        </p:pic>
        <p:pic>
          <p:nvPicPr>
            <p:cNvPr id="1026" name="Picture 2" descr="Explora - Explora">
              <a:extLst>
                <a:ext uri="{FF2B5EF4-FFF2-40B4-BE49-F238E27FC236}">
                  <a16:creationId xmlns:a16="http://schemas.microsoft.com/office/drawing/2014/main" id="{CD932504-F2C6-BB2D-F921-55688C772FBD}"/>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430834" y="5807755"/>
              <a:ext cx="364799" cy="3122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0E55A17-14A1-9BB5-50FE-B5DEB9430F69}"/>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477778" y="6146179"/>
              <a:ext cx="1035402" cy="362390"/>
            </a:xfrm>
            <a:prstGeom prst="rect">
              <a:avLst/>
            </a:prstGeom>
          </p:spPr>
        </p:pic>
        <p:pic>
          <p:nvPicPr>
            <p:cNvPr id="20" name="Picture 19">
              <a:extLst>
                <a:ext uri="{FF2B5EF4-FFF2-40B4-BE49-F238E27FC236}">
                  <a16:creationId xmlns:a16="http://schemas.microsoft.com/office/drawing/2014/main" id="{FD8D4361-DACA-F3FB-071E-3A4F76537ED5}"/>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636765" y="5858901"/>
              <a:ext cx="905541" cy="592836"/>
            </a:xfrm>
            <a:prstGeom prst="rect">
              <a:avLst/>
            </a:prstGeom>
          </p:spPr>
        </p:pic>
      </p:grpSp>
      <p:sp>
        <p:nvSpPr>
          <p:cNvPr id="3" name="TextBox 2">
            <a:extLst>
              <a:ext uri="{FF2B5EF4-FFF2-40B4-BE49-F238E27FC236}">
                <a16:creationId xmlns:a16="http://schemas.microsoft.com/office/drawing/2014/main" id="{FE329509-F308-E9BC-65CB-4FDD96E60498}"/>
              </a:ext>
            </a:extLst>
          </p:cNvPr>
          <p:cNvSpPr txBox="1"/>
          <p:nvPr/>
        </p:nvSpPr>
        <p:spPr>
          <a:xfrm>
            <a:off x="325822" y="6437086"/>
            <a:ext cx="6145419" cy="307777"/>
          </a:xfrm>
          <a:prstGeom prst="rect">
            <a:avLst/>
          </a:prstGeom>
          <a:noFill/>
        </p:spPr>
        <p:txBody>
          <a:bodyPr wrap="square" rtlCol="0">
            <a:spAutoFit/>
          </a:bodyPr>
          <a:lstStyle/>
          <a:p>
            <a:r>
              <a:rPr lang="en-US" sz="1400" i="1" dirty="0"/>
              <a:t>*Subject to appropriation and approval</a:t>
            </a:r>
          </a:p>
        </p:txBody>
      </p:sp>
      <p:grpSp>
        <p:nvGrpSpPr>
          <p:cNvPr id="13" name="Group 12">
            <a:extLst>
              <a:ext uri="{FF2B5EF4-FFF2-40B4-BE49-F238E27FC236}">
                <a16:creationId xmlns:a16="http://schemas.microsoft.com/office/drawing/2014/main" id="{525992ED-4608-F445-0957-C366EC916E0F}"/>
              </a:ext>
            </a:extLst>
          </p:cNvPr>
          <p:cNvGrpSpPr/>
          <p:nvPr/>
        </p:nvGrpSpPr>
        <p:grpSpPr>
          <a:xfrm>
            <a:off x="11737363" y="6330063"/>
            <a:ext cx="347472" cy="320040"/>
            <a:chOff x="11799148" y="6490704"/>
            <a:chExt cx="347472" cy="320040"/>
          </a:xfrm>
        </p:grpSpPr>
        <p:sp>
          <p:nvSpPr>
            <p:cNvPr id="15" name="Oval 14">
              <a:extLst>
                <a:ext uri="{FF2B5EF4-FFF2-40B4-BE49-F238E27FC236}">
                  <a16:creationId xmlns:a16="http://schemas.microsoft.com/office/drawing/2014/main" id="{5874FADA-CB81-2AAA-B9D5-8E320389372C}"/>
                </a:ext>
              </a:extLst>
            </p:cNvPr>
            <p:cNvSpPr/>
            <p:nvPr/>
          </p:nvSpPr>
          <p:spPr>
            <a:xfrm>
              <a:off x="11802741" y="6490704"/>
              <a:ext cx="320040" cy="320040"/>
            </a:xfrm>
            <a:prstGeom prst="ellipse">
              <a:avLst/>
            </a:prstGeom>
            <a:solidFill>
              <a:srgbClr val="AF481C"/>
            </a:solidFill>
            <a:ln>
              <a:solidFill>
                <a:srgbClr val="AF4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6">
              <a:extLst>
                <a:ext uri="{FF2B5EF4-FFF2-40B4-BE49-F238E27FC236}">
                  <a16:creationId xmlns:a16="http://schemas.microsoft.com/office/drawing/2014/main" id="{C79346F8-799B-C531-4B04-F451A2B83D4B}"/>
                </a:ext>
              </a:extLst>
            </p:cNvPr>
            <p:cNvSpPr txBox="1">
              <a:spLocks/>
            </p:cNvSpPr>
            <p:nvPr/>
          </p:nvSpPr>
          <p:spPr>
            <a:xfrm>
              <a:off x="11799148" y="6526240"/>
              <a:ext cx="347472" cy="2452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82831A4-728A-4599-BFAC-A6BA1ADBFEFC}" type="slidenum">
                <a:rPr lang="en-US" b="1" smtClean="0">
                  <a:solidFill>
                    <a:schemeClr val="bg1"/>
                  </a:solidFill>
                </a:rPr>
                <a:pPr algn="ctr"/>
                <a:t>16</a:t>
              </a:fld>
              <a:endParaRPr lang="en-US" b="1" dirty="0">
                <a:solidFill>
                  <a:schemeClr val="bg1"/>
                </a:solidFill>
              </a:endParaRPr>
            </a:p>
          </p:txBody>
        </p:sp>
      </p:grpSp>
    </p:spTree>
    <p:extLst>
      <p:ext uri="{BB962C8B-B14F-4D97-AF65-F5344CB8AC3E}">
        <p14:creationId xmlns:p14="http://schemas.microsoft.com/office/powerpoint/2010/main" val="2668367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C2EC-D8A1-A259-BA81-EB33716DE19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76A676A-F94E-381B-EBE2-45D5744A5C89}"/>
              </a:ext>
            </a:extLst>
          </p:cNvPr>
          <p:cNvSpPr>
            <a:spLocks noGrp="1"/>
          </p:cNvSpPr>
          <p:nvPr>
            <p:ph type="body" sz="quarter" idx="11"/>
          </p:nvPr>
        </p:nvSpPr>
        <p:spPr/>
        <p:txBody>
          <a:bodyPr/>
          <a:lstStyle/>
          <a:p>
            <a:endParaRPr lang="en-US"/>
          </a:p>
        </p:txBody>
      </p:sp>
      <p:sp>
        <p:nvSpPr>
          <p:cNvPr id="4" name="Slide Number Placeholder 3">
            <a:extLst>
              <a:ext uri="{FF2B5EF4-FFF2-40B4-BE49-F238E27FC236}">
                <a16:creationId xmlns:a16="http://schemas.microsoft.com/office/drawing/2014/main" id="{CCDF1C9D-165B-5A99-09CC-A09279CA10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2831A4-728A-4599-BFAC-A6BA1ADBFEF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FCB5C3A-D006-8AB5-D785-DC3335377BD3}"/>
              </a:ext>
            </a:extLst>
          </p:cNvPr>
          <p:cNvSpPr/>
          <p:nvPr/>
        </p:nvSpPr>
        <p:spPr>
          <a:xfrm>
            <a:off x="0" y="0"/>
            <a:ext cx="12206218" cy="687688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67">
            <a:extLst>
              <a:ext uri="{FF2B5EF4-FFF2-40B4-BE49-F238E27FC236}">
                <a16:creationId xmlns:a16="http://schemas.microsoft.com/office/drawing/2014/main" id="{4003D516-3EB5-6722-4907-F836FE8F40E9}"/>
              </a:ext>
            </a:extLst>
          </p:cNvPr>
          <p:cNvSpPr/>
          <p:nvPr/>
        </p:nvSpPr>
        <p:spPr>
          <a:xfrm>
            <a:off x="3184809" y="4236497"/>
            <a:ext cx="17289" cy="15008"/>
          </a:xfrm>
          <a:custGeom>
            <a:avLst/>
            <a:gdLst>
              <a:gd name="connsiteX0" fmla="*/ 8899 w 15451"/>
              <a:gd name="connsiteY0" fmla="*/ 2885 h 13412"/>
              <a:gd name="connsiteX1" fmla="*/ 8043 w 15451"/>
              <a:gd name="connsiteY1" fmla="*/ 697 h 13412"/>
              <a:gd name="connsiteX2" fmla="*/ -42 w 15451"/>
              <a:gd name="connsiteY2" fmla="*/ 2124 h 13412"/>
              <a:gd name="connsiteX3" fmla="*/ 7092 w 15451"/>
              <a:gd name="connsiteY3" fmla="*/ 7641 h 13412"/>
              <a:gd name="connsiteX4" fmla="*/ 12133 w 15451"/>
              <a:gd name="connsiteY4" fmla="*/ 13348 h 13412"/>
              <a:gd name="connsiteX5" fmla="*/ 8899 w 15451"/>
              <a:gd name="connsiteY5" fmla="*/ 2885 h 1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51" h="13412">
                <a:moveTo>
                  <a:pt x="8899" y="2885"/>
                </a:moveTo>
                <a:lnTo>
                  <a:pt x="8043" y="697"/>
                </a:lnTo>
                <a:cubicBezTo>
                  <a:pt x="5335" y="-708"/>
                  <a:pt x="2021" y="-123"/>
                  <a:pt x="-42" y="2124"/>
                </a:cubicBezTo>
                <a:cubicBezTo>
                  <a:pt x="1765" y="4883"/>
                  <a:pt x="4809" y="5453"/>
                  <a:pt x="7092" y="7641"/>
                </a:cubicBezTo>
                <a:cubicBezTo>
                  <a:pt x="9374" y="9829"/>
                  <a:pt x="9279" y="13443"/>
                  <a:pt x="12133" y="13348"/>
                </a:cubicBezTo>
                <a:cubicBezTo>
                  <a:pt x="20598" y="13253"/>
                  <a:pt x="10135" y="4312"/>
                  <a:pt x="8899" y="2885"/>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68">
            <a:extLst>
              <a:ext uri="{FF2B5EF4-FFF2-40B4-BE49-F238E27FC236}">
                <a16:creationId xmlns:a16="http://schemas.microsoft.com/office/drawing/2014/main" id="{AF6EEF7A-5BB9-3479-268F-9BF20D25298E}"/>
              </a:ext>
            </a:extLst>
          </p:cNvPr>
          <p:cNvSpPr/>
          <p:nvPr/>
        </p:nvSpPr>
        <p:spPr>
          <a:xfrm>
            <a:off x="7267494" y="4074062"/>
            <a:ext cx="5321" cy="8418"/>
          </a:xfrm>
          <a:custGeom>
            <a:avLst/>
            <a:gdLst>
              <a:gd name="connsiteX0" fmla="*/ 3382 w 4755"/>
              <a:gd name="connsiteY0" fmla="*/ 3466 h 7523"/>
              <a:gd name="connsiteX1" fmla="*/ 1195 w 4755"/>
              <a:gd name="connsiteY1" fmla="*/ -54 h 7523"/>
              <a:gd name="connsiteX2" fmla="*/ 719 w 4755"/>
              <a:gd name="connsiteY2" fmla="*/ -54 h 7523"/>
              <a:gd name="connsiteX3" fmla="*/ -42 w 4755"/>
              <a:gd name="connsiteY3" fmla="*/ -54 h 7523"/>
              <a:gd name="connsiteX4" fmla="*/ -42 w 4755"/>
              <a:gd name="connsiteY4" fmla="*/ -54 h 7523"/>
              <a:gd name="connsiteX5" fmla="*/ 4714 w 4755"/>
              <a:gd name="connsiteY5" fmla="*/ 7461 h 7523"/>
              <a:gd name="connsiteX6" fmla="*/ 3382 w 4755"/>
              <a:gd name="connsiteY6" fmla="*/ 3466 h 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5" h="7523">
                <a:moveTo>
                  <a:pt x="3382" y="3466"/>
                </a:moveTo>
                <a:cubicBezTo>
                  <a:pt x="2431" y="517"/>
                  <a:pt x="1480" y="-149"/>
                  <a:pt x="1195" y="-54"/>
                </a:cubicBezTo>
                <a:lnTo>
                  <a:pt x="719" y="-54"/>
                </a:lnTo>
                <a:lnTo>
                  <a:pt x="-42" y="-54"/>
                </a:lnTo>
                <a:lnTo>
                  <a:pt x="-42" y="-54"/>
                </a:lnTo>
                <a:cubicBezTo>
                  <a:pt x="-42" y="993"/>
                  <a:pt x="2716" y="5178"/>
                  <a:pt x="4714" y="7461"/>
                </a:cubicBezTo>
                <a:cubicBezTo>
                  <a:pt x="4143" y="6320"/>
                  <a:pt x="3858" y="4893"/>
                  <a:pt x="3382" y="3466"/>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69">
            <a:extLst>
              <a:ext uri="{FF2B5EF4-FFF2-40B4-BE49-F238E27FC236}">
                <a16:creationId xmlns:a16="http://schemas.microsoft.com/office/drawing/2014/main" id="{DCF0D267-B7F3-C308-EA97-A367800DE6D0}"/>
              </a:ext>
            </a:extLst>
          </p:cNvPr>
          <p:cNvSpPr/>
          <p:nvPr/>
        </p:nvSpPr>
        <p:spPr>
          <a:xfrm>
            <a:off x="6686595" y="4679170"/>
            <a:ext cx="729235" cy="642777"/>
          </a:xfrm>
          <a:custGeom>
            <a:avLst/>
            <a:gdLst>
              <a:gd name="connsiteX0" fmla="*/ 568836 w 651696"/>
              <a:gd name="connsiteY0" fmla="*/ 392500 h 574431"/>
              <a:gd name="connsiteX1" fmla="*/ 567409 w 651696"/>
              <a:gd name="connsiteY1" fmla="*/ 385936 h 574431"/>
              <a:gd name="connsiteX2" fmla="*/ 561607 w 651696"/>
              <a:gd name="connsiteY2" fmla="*/ 381276 h 574431"/>
              <a:gd name="connsiteX3" fmla="*/ 559895 w 651696"/>
              <a:gd name="connsiteY3" fmla="*/ 376329 h 574431"/>
              <a:gd name="connsiteX4" fmla="*/ 561797 w 651696"/>
              <a:gd name="connsiteY4" fmla="*/ 369100 h 574431"/>
              <a:gd name="connsiteX5" fmla="*/ 561797 w 651696"/>
              <a:gd name="connsiteY5" fmla="*/ 368244 h 574431"/>
              <a:gd name="connsiteX6" fmla="*/ 557232 w 651696"/>
              <a:gd name="connsiteY6" fmla="*/ 365581 h 574431"/>
              <a:gd name="connsiteX7" fmla="*/ 553617 w 651696"/>
              <a:gd name="connsiteY7" fmla="*/ 361681 h 574431"/>
              <a:gd name="connsiteX8" fmla="*/ 547720 w 651696"/>
              <a:gd name="connsiteY8" fmla="*/ 358256 h 574431"/>
              <a:gd name="connsiteX9" fmla="*/ 546579 w 651696"/>
              <a:gd name="connsiteY9" fmla="*/ 353976 h 574431"/>
              <a:gd name="connsiteX10" fmla="*/ 546579 w 651696"/>
              <a:gd name="connsiteY10" fmla="*/ 352074 h 574431"/>
              <a:gd name="connsiteX11" fmla="*/ 546579 w 651696"/>
              <a:gd name="connsiteY11" fmla="*/ 351122 h 574431"/>
              <a:gd name="connsiteX12" fmla="*/ 545247 w 651696"/>
              <a:gd name="connsiteY12" fmla="*/ 348744 h 574431"/>
              <a:gd name="connsiteX13" fmla="*/ 545247 w 651696"/>
              <a:gd name="connsiteY13" fmla="*/ 348744 h 574431"/>
              <a:gd name="connsiteX14" fmla="*/ 538779 w 651696"/>
              <a:gd name="connsiteY14" fmla="*/ 345510 h 574431"/>
              <a:gd name="connsiteX15" fmla="*/ 536116 w 651696"/>
              <a:gd name="connsiteY15" fmla="*/ 329435 h 574431"/>
              <a:gd name="connsiteX16" fmla="*/ 536116 w 651696"/>
              <a:gd name="connsiteY16" fmla="*/ 328103 h 574431"/>
              <a:gd name="connsiteX17" fmla="*/ 540491 w 651696"/>
              <a:gd name="connsiteY17" fmla="*/ 318021 h 574431"/>
              <a:gd name="connsiteX18" fmla="*/ 540491 w 651696"/>
              <a:gd name="connsiteY18" fmla="*/ 316403 h 574431"/>
              <a:gd name="connsiteX19" fmla="*/ 540016 w 651696"/>
              <a:gd name="connsiteY19" fmla="*/ 312218 h 574431"/>
              <a:gd name="connsiteX20" fmla="*/ 542299 w 651696"/>
              <a:gd name="connsiteY20" fmla="*/ 305845 h 574431"/>
              <a:gd name="connsiteX21" fmla="*/ 546484 w 651696"/>
              <a:gd name="connsiteY21" fmla="*/ 300233 h 574431"/>
              <a:gd name="connsiteX22" fmla="*/ 546484 w 651696"/>
              <a:gd name="connsiteY22" fmla="*/ 298806 h 574431"/>
              <a:gd name="connsiteX23" fmla="*/ 546484 w 651696"/>
              <a:gd name="connsiteY23" fmla="*/ 295192 h 574431"/>
              <a:gd name="connsiteX24" fmla="*/ 547340 w 651696"/>
              <a:gd name="connsiteY24" fmla="*/ 291006 h 574431"/>
              <a:gd name="connsiteX25" fmla="*/ 547910 w 651696"/>
              <a:gd name="connsiteY25" fmla="*/ 288343 h 574431"/>
              <a:gd name="connsiteX26" fmla="*/ 306511 w 651696"/>
              <a:gd name="connsiteY26" fmla="*/ 302421 h 574431"/>
              <a:gd name="connsiteX27" fmla="*/ 305750 w 651696"/>
              <a:gd name="connsiteY27" fmla="*/ 300518 h 574431"/>
              <a:gd name="connsiteX28" fmla="*/ 303943 w 651696"/>
              <a:gd name="connsiteY28" fmla="*/ 295857 h 574431"/>
              <a:gd name="connsiteX29" fmla="*/ 303943 w 651696"/>
              <a:gd name="connsiteY29" fmla="*/ 294811 h 574431"/>
              <a:gd name="connsiteX30" fmla="*/ 307652 w 651696"/>
              <a:gd name="connsiteY30" fmla="*/ 283111 h 574431"/>
              <a:gd name="connsiteX31" fmla="*/ 305274 w 651696"/>
              <a:gd name="connsiteY31" fmla="*/ 272267 h 574431"/>
              <a:gd name="connsiteX32" fmla="*/ 305274 w 651696"/>
              <a:gd name="connsiteY32" fmla="*/ 268272 h 574431"/>
              <a:gd name="connsiteX33" fmla="*/ 311266 w 651696"/>
              <a:gd name="connsiteY33" fmla="*/ 256573 h 574431"/>
              <a:gd name="connsiteX34" fmla="*/ 311266 w 651696"/>
              <a:gd name="connsiteY34" fmla="*/ 256573 h 574431"/>
              <a:gd name="connsiteX35" fmla="*/ 307272 w 651696"/>
              <a:gd name="connsiteY35" fmla="*/ 246204 h 574431"/>
              <a:gd name="connsiteX36" fmla="*/ 308603 w 651696"/>
              <a:gd name="connsiteY36" fmla="*/ 241639 h 574431"/>
              <a:gd name="connsiteX37" fmla="*/ 315737 w 651696"/>
              <a:gd name="connsiteY37" fmla="*/ 238119 h 574431"/>
              <a:gd name="connsiteX38" fmla="*/ 318495 w 651696"/>
              <a:gd name="connsiteY38" fmla="*/ 238119 h 574431"/>
              <a:gd name="connsiteX39" fmla="*/ 318495 w 651696"/>
              <a:gd name="connsiteY39" fmla="*/ 238119 h 574431"/>
              <a:gd name="connsiteX40" fmla="*/ 318495 w 651696"/>
              <a:gd name="connsiteY40" fmla="*/ 238119 h 574431"/>
              <a:gd name="connsiteX41" fmla="*/ 317164 w 651696"/>
              <a:gd name="connsiteY41" fmla="*/ 236312 h 574431"/>
              <a:gd name="connsiteX42" fmla="*/ 314501 w 651696"/>
              <a:gd name="connsiteY42" fmla="*/ 230415 h 574431"/>
              <a:gd name="connsiteX43" fmla="*/ 314501 w 651696"/>
              <a:gd name="connsiteY43" fmla="*/ 229083 h 574431"/>
              <a:gd name="connsiteX44" fmla="*/ 319636 w 651696"/>
              <a:gd name="connsiteY44" fmla="*/ 222805 h 574431"/>
              <a:gd name="connsiteX45" fmla="*/ 320207 w 651696"/>
              <a:gd name="connsiteY45" fmla="*/ 220046 h 574431"/>
              <a:gd name="connsiteX46" fmla="*/ 319446 w 651696"/>
              <a:gd name="connsiteY46" fmla="*/ 219000 h 574431"/>
              <a:gd name="connsiteX47" fmla="*/ 315166 w 651696"/>
              <a:gd name="connsiteY47" fmla="*/ 213959 h 574431"/>
              <a:gd name="connsiteX48" fmla="*/ 313454 w 651696"/>
              <a:gd name="connsiteY48" fmla="*/ 207300 h 574431"/>
              <a:gd name="connsiteX49" fmla="*/ 323727 w 651696"/>
              <a:gd name="connsiteY49" fmla="*/ 198549 h 574431"/>
              <a:gd name="connsiteX50" fmla="*/ 333238 w 651696"/>
              <a:gd name="connsiteY50" fmla="*/ 196267 h 574431"/>
              <a:gd name="connsiteX51" fmla="*/ 330955 w 651696"/>
              <a:gd name="connsiteY51" fmla="*/ 187611 h 574431"/>
              <a:gd name="connsiteX52" fmla="*/ 344747 w 651696"/>
              <a:gd name="connsiteY52" fmla="*/ 173438 h 574431"/>
              <a:gd name="connsiteX53" fmla="*/ 344747 w 651696"/>
              <a:gd name="connsiteY53" fmla="*/ 173437 h 574431"/>
              <a:gd name="connsiteX54" fmla="*/ 344747 w 651696"/>
              <a:gd name="connsiteY54" fmla="*/ 164972 h 574431"/>
              <a:gd name="connsiteX55" fmla="*/ 350454 w 651696"/>
              <a:gd name="connsiteY55" fmla="*/ 151750 h 574431"/>
              <a:gd name="connsiteX56" fmla="*/ 356065 w 651696"/>
              <a:gd name="connsiteY56" fmla="*/ 149562 h 574431"/>
              <a:gd name="connsiteX57" fmla="*/ 357777 w 651696"/>
              <a:gd name="connsiteY57" fmla="*/ 148611 h 574431"/>
              <a:gd name="connsiteX58" fmla="*/ 357777 w 651696"/>
              <a:gd name="connsiteY58" fmla="*/ 148611 h 574431"/>
              <a:gd name="connsiteX59" fmla="*/ 356541 w 651696"/>
              <a:gd name="connsiteY59" fmla="*/ 140621 h 574431"/>
              <a:gd name="connsiteX60" fmla="*/ 356541 w 651696"/>
              <a:gd name="connsiteY60" fmla="*/ 139289 h 574431"/>
              <a:gd name="connsiteX61" fmla="*/ 358063 w 651696"/>
              <a:gd name="connsiteY61" fmla="*/ 134914 h 574431"/>
              <a:gd name="connsiteX62" fmla="*/ 361296 w 651696"/>
              <a:gd name="connsiteY62" fmla="*/ 138243 h 574431"/>
              <a:gd name="connsiteX63" fmla="*/ 364816 w 651696"/>
              <a:gd name="connsiteY63" fmla="*/ 140146 h 574431"/>
              <a:gd name="connsiteX64" fmla="*/ 368906 w 651696"/>
              <a:gd name="connsiteY64" fmla="*/ 135294 h 574431"/>
              <a:gd name="connsiteX65" fmla="*/ 367003 w 651696"/>
              <a:gd name="connsiteY65" fmla="*/ 131299 h 574431"/>
              <a:gd name="connsiteX66" fmla="*/ 362914 w 651696"/>
              <a:gd name="connsiteY66" fmla="*/ 129872 h 574431"/>
              <a:gd name="connsiteX67" fmla="*/ 357873 w 651696"/>
              <a:gd name="connsiteY67" fmla="*/ 122548 h 574431"/>
              <a:gd name="connsiteX68" fmla="*/ 357873 w 651696"/>
              <a:gd name="connsiteY68" fmla="*/ 121882 h 574431"/>
              <a:gd name="connsiteX69" fmla="*/ 365767 w 651696"/>
              <a:gd name="connsiteY69" fmla="*/ 109802 h 574431"/>
              <a:gd name="connsiteX70" fmla="*/ 367384 w 651696"/>
              <a:gd name="connsiteY70" fmla="*/ 108090 h 574431"/>
              <a:gd name="connsiteX71" fmla="*/ 369381 w 651696"/>
              <a:gd name="connsiteY71" fmla="*/ 109231 h 574431"/>
              <a:gd name="connsiteX72" fmla="*/ 375183 w 651696"/>
              <a:gd name="connsiteY72" fmla="*/ 113036 h 574431"/>
              <a:gd name="connsiteX73" fmla="*/ 375183 w 651696"/>
              <a:gd name="connsiteY73" fmla="*/ 104000 h 574431"/>
              <a:gd name="connsiteX74" fmla="*/ 375183 w 651696"/>
              <a:gd name="connsiteY74" fmla="*/ 101812 h 574431"/>
              <a:gd name="connsiteX75" fmla="*/ 377371 w 651696"/>
              <a:gd name="connsiteY75" fmla="*/ 101812 h 574431"/>
              <a:gd name="connsiteX76" fmla="*/ 384600 w 651696"/>
              <a:gd name="connsiteY76" fmla="*/ 94678 h 574431"/>
              <a:gd name="connsiteX77" fmla="*/ 383363 w 651696"/>
              <a:gd name="connsiteY77" fmla="*/ 91063 h 574431"/>
              <a:gd name="connsiteX78" fmla="*/ 378417 w 651696"/>
              <a:gd name="connsiteY78" fmla="*/ 86688 h 574431"/>
              <a:gd name="connsiteX79" fmla="*/ 374613 w 651696"/>
              <a:gd name="connsiteY79" fmla="*/ 77746 h 574431"/>
              <a:gd name="connsiteX80" fmla="*/ 369476 w 651696"/>
              <a:gd name="connsiteY80" fmla="*/ 75749 h 574431"/>
              <a:gd name="connsiteX81" fmla="*/ 367384 w 651696"/>
              <a:gd name="connsiteY81" fmla="*/ 75273 h 574431"/>
              <a:gd name="connsiteX82" fmla="*/ 367384 w 651696"/>
              <a:gd name="connsiteY82" fmla="*/ 73180 h 574431"/>
              <a:gd name="connsiteX83" fmla="*/ 363389 w 651696"/>
              <a:gd name="connsiteY83" fmla="*/ 57866 h 574431"/>
              <a:gd name="connsiteX84" fmla="*/ 360631 w 651696"/>
              <a:gd name="connsiteY84" fmla="*/ 56154 h 574431"/>
              <a:gd name="connsiteX85" fmla="*/ 357111 w 651696"/>
              <a:gd name="connsiteY85" fmla="*/ 49496 h 574431"/>
              <a:gd name="connsiteX86" fmla="*/ 357111 w 651696"/>
              <a:gd name="connsiteY86" fmla="*/ 48354 h 574431"/>
              <a:gd name="connsiteX87" fmla="*/ 358538 w 651696"/>
              <a:gd name="connsiteY87" fmla="*/ 41981 h 574431"/>
              <a:gd name="connsiteX88" fmla="*/ 356826 w 651696"/>
              <a:gd name="connsiteY88" fmla="*/ 40935 h 574431"/>
              <a:gd name="connsiteX89" fmla="*/ 354829 w 651696"/>
              <a:gd name="connsiteY89" fmla="*/ 36369 h 574431"/>
              <a:gd name="connsiteX90" fmla="*/ 361582 w 651696"/>
              <a:gd name="connsiteY90" fmla="*/ 20674 h 574431"/>
              <a:gd name="connsiteX91" fmla="*/ 361582 w 651696"/>
              <a:gd name="connsiteY91" fmla="*/ 20103 h 574431"/>
              <a:gd name="connsiteX92" fmla="*/ 358633 w 651696"/>
              <a:gd name="connsiteY92" fmla="*/ 12303 h 574431"/>
              <a:gd name="connsiteX93" fmla="*/ 353022 w 651696"/>
              <a:gd name="connsiteY93" fmla="*/ 8403 h 574431"/>
              <a:gd name="connsiteX94" fmla="*/ 352261 w 651696"/>
              <a:gd name="connsiteY94" fmla="*/ 8403 h 574431"/>
              <a:gd name="connsiteX95" fmla="*/ 347600 w 651696"/>
              <a:gd name="connsiteY95" fmla="*/ 9925 h 574431"/>
              <a:gd name="connsiteX96" fmla="*/ 348361 w 651696"/>
              <a:gd name="connsiteY96" fmla="*/ 5169 h 574431"/>
              <a:gd name="connsiteX97" fmla="*/ 350549 w 651696"/>
              <a:gd name="connsiteY97" fmla="*/ -62 h 574431"/>
              <a:gd name="connsiteX98" fmla="*/ -42 w 651696"/>
              <a:gd name="connsiteY98" fmla="*/ 8689 h 574431"/>
              <a:gd name="connsiteX99" fmla="*/ 5760 w 651696"/>
              <a:gd name="connsiteY99" fmla="*/ 155745 h 574431"/>
              <a:gd name="connsiteX100" fmla="*/ 11847 w 651696"/>
              <a:gd name="connsiteY100" fmla="*/ 164116 h 574431"/>
              <a:gd name="connsiteX101" fmla="*/ 14415 w 651696"/>
              <a:gd name="connsiteY101" fmla="*/ 164116 h 574431"/>
              <a:gd name="connsiteX102" fmla="*/ 14415 w 651696"/>
              <a:gd name="connsiteY102" fmla="*/ 166684 h 574431"/>
              <a:gd name="connsiteX103" fmla="*/ 14415 w 651696"/>
              <a:gd name="connsiteY103" fmla="*/ 171915 h 574431"/>
              <a:gd name="connsiteX104" fmla="*/ 22595 w 651696"/>
              <a:gd name="connsiteY104" fmla="*/ 176576 h 574431"/>
              <a:gd name="connsiteX105" fmla="*/ 23831 w 651696"/>
              <a:gd name="connsiteY105" fmla="*/ 180952 h 574431"/>
              <a:gd name="connsiteX106" fmla="*/ 23831 w 651696"/>
              <a:gd name="connsiteY106" fmla="*/ 182569 h 574431"/>
              <a:gd name="connsiteX107" fmla="*/ 24497 w 651696"/>
              <a:gd name="connsiteY107" fmla="*/ 183425 h 574431"/>
              <a:gd name="connsiteX108" fmla="*/ 31726 w 651696"/>
              <a:gd name="connsiteY108" fmla="*/ 189323 h 574431"/>
              <a:gd name="connsiteX109" fmla="*/ 32392 w 651696"/>
              <a:gd name="connsiteY109" fmla="*/ 193127 h 574431"/>
              <a:gd name="connsiteX110" fmla="*/ 31346 w 651696"/>
              <a:gd name="connsiteY110" fmla="*/ 198740 h 574431"/>
              <a:gd name="connsiteX111" fmla="*/ 33534 w 651696"/>
              <a:gd name="connsiteY111" fmla="*/ 204922 h 574431"/>
              <a:gd name="connsiteX112" fmla="*/ 30870 w 651696"/>
              <a:gd name="connsiteY112" fmla="*/ 216622 h 574431"/>
              <a:gd name="connsiteX113" fmla="*/ 31441 w 651696"/>
              <a:gd name="connsiteY113" fmla="*/ 218810 h 574431"/>
              <a:gd name="connsiteX114" fmla="*/ 37338 w 651696"/>
              <a:gd name="connsiteY114" fmla="*/ 224803 h 574431"/>
              <a:gd name="connsiteX115" fmla="*/ 42094 w 651696"/>
              <a:gd name="connsiteY115" fmla="*/ 226990 h 574431"/>
              <a:gd name="connsiteX116" fmla="*/ 45993 w 651696"/>
              <a:gd name="connsiteY116" fmla="*/ 233173 h 574431"/>
              <a:gd name="connsiteX117" fmla="*/ 45993 w 651696"/>
              <a:gd name="connsiteY117" fmla="*/ 235932 h 574431"/>
              <a:gd name="connsiteX118" fmla="*/ 45518 w 651696"/>
              <a:gd name="connsiteY118" fmla="*/ 238119 h 574431"/>
              <a:gd name="connsiteX119" fmla="*/ 43140 w 651696"/>
              <a:gd name="connsiteY119" fmla="*/ 238119 h 574431"/>
              <a:gd name="connsiteX120" fmla="*/ 45993 w 651696"/>
              <a:gd name="connsiteY120" fmla="*/ 239356 h 574431"/>
              <a:gd name="connsiteX121" fmla="*/ 48656 w 651696"/>
              <a:gd name="connsiteY121" fmla="*/ 239927 h 574431"/>
              <a:gd name="connsiteX122" fmla="*/ 48656 w 651696"/>
              <a:gd name="connsiteY122" fmla="*/ 242590 h 574431"/>
              <a:gd name="connsiteX123" fmla="*/ 48656 w 651696"/>
              <a:gd name="connsiteY123" fmla="*/ 244397 h 574431"/>
              <a:gd name="connsiteX124" fmla="*/ 49322 w 651696"/>
              <a:gd name="connsiteY124" fmla="*/ 249534 h 574431"/>
              <a:gd name="connsiteX125" fmla="*/ 50464 w 651696"/>
              <a:gd name="connsiteY125" fmla="*/ 251341 h 574431"/>
              <a:gd name="connsiteX126" fmla="*/ 53317 w 651696"/>
              <a:gd name="connsiteY126" fmla="*/ 252102 h 574431"/>
              <a:gd name="connsiteX127" fmla="*/ 52366 w 651696"/>
              <a:gd name="connsiteY127" fmla="*/ 255051 h 574431"/>
              <a:gd name="connsiteX128" fmla="*/ 52366 w 651696"/>
              <a:gd name="connsiteY128" fmla="*/ 256478 h 574431"/>
              <a:gd name="connsiteX129" fmla="*/ 57407 w 651696"/>
              <a:gd name="connsiteY129" fmla="*/ 260663 h 574431"/>
              <a:gd name="connsiteX130" fmla="*/ 61592 w 651696"/>
              <a:gd name="connsiteY130" fmla="*/ 273504 h 574431"/>
              <a:gd name="connsiteX131" fmla="*/ 68345 w 651696"/>
              <a:gd name="connsiteY131" fmla="*/ 282541 h 574431"/>
              <a:gd name="connsiteX132" fmla="*/ 68916 w 651696"/>
              <a:gd name="connsiteY132" fmla="*/ 285775 h 574431"/>
              <a:gd name="connsiteX133" fmla="*/ 66443 w 651696"/>
              <a:gd name="connsiteY133" fmla="*/ 290816 h 574431"/>
              <a:gd name="connsiteX134" fmla="*/ 66443 w 651696"/>
              <a:gd name="connsiteY134" fmla="*/ 291292 h 574431"/>
              <a:gd name="connsiteX135" fmla="*/ 72150 w 651696"/>
              <a:gd name="connsiteY135" fmla="*/ 302326 h 574431"/>
              <a:gd name="connsiteX136" fmla="*/ 72150 w 651696"/>
              <a:gd name="connsiteY136" fmla="*/ 305750 h 574431"/>
              <a:gd name="connsiteX137" fmla="*/ 72150 w 651696"/>
              <a:gd name="connsiteY137" fmla="*/ 308699 h 574431"/>
              <a:gd name="connsiteX138" fmla="*/ 69106 w 651696"/>
              <a:gd name="connsiteY138" fmla="*/ 308223 h 574431"/>
              <a:gd name="connsiteX139" fmla="*/ 69106 w 651696"/>
              <a:gd name="connsiteY139" fmla="*/ 308223 h 574431"/>
              <a:gd name="connsiteX140" fmla="*/ 67013 w 651696"/>
              <a:gd name="connsiteY140" fmla="*/ 309650 h 574431"/>
              <a:gd name="connsiteX141" fmla="*/ 70342 w 651696"/>
              <a:gd name="connsiteY141" fmla="*/ 312409 h 574431"/>
              <a:gd name="connsiteX142" fmla="*/ 71484 w 651696"/>
              <a:gd name="connsiteY142" fmla="*/ 317830 h 574431"/>
              <a:gd name="connsiteX143" fmla="*/ 71484 w 651696"/>
              <a:gd name="connsiteY143" fmla="*/ 319828 h 574431"/>
              <a:gd name="connsiteX144" fmla="*/ 71484 w 651696"/>
              <a:gd name="connsiteY144" fmla="*/ 322396 h 574431"/>
              <a:gd name="connsiteX145" fmla="*/ 69011 w 651696"/>
              <a:gd name="connsiteY145" fmla="*/ 322396 h 574431"/>
              <a:gd name="connsiteX146" fmla="*/ 66728 w 651696"/>
              <a:gd name="connsiteY146" fmla="*/ 323157 h 574431"/>
              <a:gd name="connsiteX147" fmla="*/ 66253 w 651696"/>
              <a:gd name="connsiteY147" fmla="*/ 327532 h 574431"/>
              <a:gd name="connsiteX148" fmla="*/ 66253 w 651696"/>
              <a:gd name="connsiteY148" fmla="*/ 335713 h 574431"/>
              <a:gd name="connsiteX149" fmla="*/ 66253 w 651696"/>
              <a:gd name="connsiteY149" fmla="*/ 338471 h 574431"/>
              <a:gd name="connsiteX150" fmla="*/ 65492 w 651696"/>
              <a:gd name="connsiteY150" fmla="*/ 344464 h 574431"/>
              <a:gd name="connsiteX151" fmla="*/ 61306 w 651696"/>
              <a:gd name="connsiteY151" fmla="*/ 350457 h 574431"/>
              <a:gd name="connsiteX152" fmla="*/ 57312 w 651696"/>
              <a:gd name="connsiteY152" fmla="*/ 363869 h 574431"/>
              <a:gd name="connsiteX153" fmla="*/ 52461 w 651696"/>
              <a:gd name="connsiteY153" fmla="*/ 367483 h 574431"/>
              <a:gd name="connsiteX154" fmla="*/ 50939 w 651696"/>
              <a:gd name="connsiteY154" fmla="*/ 368910 h 574431"/>
              <a:gd name="connsiteX155" fmla="*/ 51985 w 651696"/>
              <a:gd name="connsiteY155" fmla="*/ 370717 h 574431"/>
              <a:gd name="connsiteX156" fmla="*/ 54458 w 651696"/>
              <a:gd name="connsiteY156" fmla="*/ 373476 h 574431"/>
              <a:gd name="connsiteX157" fmla="*/ 51129 w 651696"/>
              <a:gd name="connsiteY157" fmla="*/ 375188 h 574431"/>
              <a:gd name="connsiteX158" fmla="*/ 43425 w 651696"/>
              <a:gd name="connsiteY158" fmla="*/ 381371 h 574431"/>
              <a:gd name="connsiteX159" fmla="*/ 43425 w 651696"/>
              <a:gd name="connsiteY159" fmla="*/ 381942 h 574431"/>
              <a:gd name="connsiteX160" fmla="*/ 44091 w 651696"/>
              <a:gd name="connsiteY160" fmla="*/ 381942 h 574431"/>
              <a:gd name="connsiteX161" fmla="*/ 48656 w 651696"/>
              <a:gd name="connsiteY161" fmla="*/ 384510 h 574431"/>
              <a:gd name="connsiteX162" fmla="*/ 49798 w 651696"/>
              <a:gd name="connsiteY162" fmla="*/ 389170 h 574431"/>
              <a:gd name="connsiteX163" fmla="*/ 49037 w 651696"/>
              <a:gd name="connsiteY163" fmla="*/ 394402 h 574431"/>
              <a:gd name="connsiteX164" fmla="*/ 46279 w 651696"/>
              <a:gd name="connsiteY164" fmla="*/ 397066 h 574431"/>
              <a:gd name="connsiteX165" fmla="*/ 46279 w 651696"/>
              <a:gd name="connsiteY165" fmla="*/ 398017 h 574431"/>
              <a:gd name="connsiteX166" fmla="*/ 46279 w 651696"/>
              <a:gd name="connsiteY166" fmla="*/ 399253 h 574431"/>
              <a:gd name="connsiteX167" fmla="*/ 46279 w 651696"/>
              <a:gd name="connsiteY167" fmla="*/ 403344 h 574431"/>
              <a:gd name="connsiteX168" fmla="*/ 46279 w 651696"/>
              <a:gd name="connsiteY168" fmla="*/ 406102 h 574431"/>
              <a:gd name="connsiteX169" fmla="*/ 51700 w 651696"/>
              <a:gd name="connsiteY169" fmla="*/ 420085 h 574431"/>
              <a:gd name="connsiteX170" fmla="*/ 51700 w 651696"/>
              <a:gd name="connsiteY170" fmla="*/ 420085 h 574431"/>
              <a:gd name="connsiteX171" fmla="*/ 50559 w 651696"/>
              <a:gd name="connsiteY171" fmla="*/ 435114 h 574431"/>
              <a:gd name="connsiteX172" fmla="*/ 48942 w 651696"/>
              <a:gd name="connsiteY172" fmla="*/ 451570 h 574431"/>
              <a:gd name="connsiteX173" fmla="*/ 40667 w 651696"/>
              <a:gd name="connsiteY173" fmla="*/ 461081 h 574431"/>
              <a:gd name="connsiteX174" fmla="*/ 40667 w 651696"/>
              <a:gd name="connsiteY174" fmla="*/ 461842 h 574431"/>
              <a:gd name="connsiteX175" fmla="*/ 40667 w 651696"/>
              <a:gd name="connsiteY175" fmla="*/ 465457 h 574431"/>
              <a:gd name="connsiteX176" fmla="*/ 40667 w 651696"/>
              <a:gd name="connsiteY176" fmla="*/ 467645 h 574431"/>
              <a:gd name="connsiteX177" fmla="*/ 34865 w 651696"/>
              <a:gd name="connsiteY177" fmla="*/ 474113 h 574431"/>
              <a:gd name="connsiteX178" fmla="*/ 30584 w 651696"/>
              <a:gd name="connsiteY178" fmla="*/ 481152 h 574431"/>
              <a:gd name="connsiteX179" fmla="*/ 27922 w 651696"/>
              <a:gd name="connsiteY179" fmla="*/ 487240 h 574431"/>
              <a:gd name="connsiteX180" fmla="*/ 32867 w 651696"/>
              <a:gd name="connsiteY180" fmla="*/ 494469 h 574431"/>
              <a:gd name="connsiteX181" fmla="*/ 34579 w 651696"/>
              <a:gd name="connsiteY181" fmla="*/ 502744 h 574431"/>
              <a:gd name="connsiteX182" fmla="*/ 48942 w 651696"/>
              <a:gd name="connsiteY182" fmla="*/ 496657 h 574431"/>
              <a:gd name="connsiteX183" fmla="*/ 64636 w 651696"/>
              <a:gd name="connsiteY183" fmla="*/ 491615 h 574431"/>
              <a:gd name="connsiteX184" fmla="*/ 81661 w 651696"/>
              <a:gd name="connsiteY184" fmla="*/ 485718 h 574431"/>
              <a:gd name="connsiteX185" fmla="*/ 89460 w 651696"/>
              <a:gd name="connsiteY185" fmla="*/ 488571 h 574431"/>
              <a:gd name="connsiteX186" fmla="*/ 96309 w 651696"/>
              <a:gd name="connsiteY186" fmla="*/ 488571 h 574431"/>
              <a:gd name="connsiteX187" fmla="*/ 91458 w 651696"/>
              <a:gd name="connsiteY187" fmla="*/ 474589 h 574431"/>
              <a:gd name="connsiteX188" fmla="*/ 98972 w 651696"/>
              <a:gd name="connsiteY188" fmla="*/ 468215 h 574431"/>
              <a:gd name="connsiteX189" fmla="*/ 95833 w 651696"/>
              <a:gd name="connsiteY189" fmla="*/ 456421 h 574431"/>
              <a:gd name="connsiteX190" fmla="*/ 100303 w 651696"/>
              <a:gd name="connsiteY190" fmla="*/ 440060 h 574431"/>
              <a:gd name="connsiteX191" fmla="*/ 106296 w 651696"/>
              <a:gd name="connsiteY191" fmla="*/ 454423 h 574431"/>
              <a:gd name="connsiteX192" fmla="*/ 105725 w 651696"/>
              <a:gd name="connsiteY192" fmla="*/ 458703 h 574431"/>
              <a:gd name="connsiteX193" fmla="*/ 107913 w 651696"/>
              <a:gd name="connsiteY193" fmla="*/ 461747 h 574431"/>
              <a:gd name="connsiteX194" fmla="*/ 107913 w 651696"/>
              <a:gd name="connsiteY194" fmla="*/ 466028 h 574431"/>
              <a:gd name="connsiteX195" fmla="*/ 111432 w 651696"/>
              <a:gd name="connsiteY195" fmla="*/ 468596 h 574431"/>
              <a:gd name="connsiteX196" fmla="*/ 103347 w 651696"/>
              <a:gd name="connsiteY196" fmla="*/ 477442 h 574431"/>
              <a:gd name="connsiteX197" fmla="*/ 104393 w 651696"/>
              <a:gd name="connsiteY197" fmla="*/ 484196 h 574431"/>
              <a:gd name="connsiteX198" fmla="*/ 101825 w 651696"/>
              <a:gd name="connsiteY198" fmla="*/ 486289 h 574431"/>
              <a:gd name="connsiteX199" fmla="*/ 117899 w 651696"/>
              <a:gd name="connsiteY199" fmla="*/ 486193 h 574431"/>
              <a:gd name="connsiteX200" fmla="*/ 127411 w 651696"/>
              <a:gd name="connsiteY200" fmla="*/ 489142 h 574431"/>
              <a:gd name="connsiteX201" fmla="*/ 136447 w 651696"/>
              <a:gd name="connsiteY201" fmla="*/ 486859 h 574431"/>
              <a:gd name="connsiteX202" fmla="*/ 154518 w 651696"/>
              <a:gd name="connsiteY202" fmla="*/ 497227 h 574431"/>
              <a:gd name="connsiteX203" fmla="*/ 164030 w 651696"/>
              <a:gd name="connsiteY203" fmla="*/ 501888 h 574431"/>
              <a:gd name="connsiteX204" fmla="*/ 175158 w 651696"/>
              <a:gd name="connsiteY204" fmla="*/ 503696 h 574431"/>
              <a:gd name="connsiteX205" fmla="*/ 185145 w 651696"/>
              <a:gd name="connsiteY205" fmla="*/ 510164 h 574431"/>
              <a:gd name="connsiteX206" fmla="*/ 195132 w 651696"/>
              <a:gd name="connsiteY206" fmla="*/ 512732 h 574431"/>
              <a:gd name="connsiteX207" fmla="*/ 219196 w 651696"/>
              <a:gd name="connsiteY207" fmla="*/ 516156 h 574431"/>
              <a:gd name="connsiteX208" fmla="*/ 229659 w 651696"/>
              <a:gd name="connsiteY208" fmla="*/ 516156 h 574431"/>
              <a:gd name="connsiteX209" fmla="*/ 240502 w 651696"/>
              <a:gd name="connsiteY209" fmla="*/ 514539 h 574431"/>
              <a:gd name="connsiteX210" fmla="*/ 243355 w 651696"/>
              <a:gd name="connsiteY210" fmla="*/ 512922 h 574431"/>
              <a:gd name="connsiteX211" fmla="*/ 251725 w 651696"/>
              <a:gd name="connsiteY211" fmla="*/ 507215 h 574431"/>
              <a:gd name="connsiteX212" fmla="*/ 264566 w 651696"/>
              <a:gd name="connsiteY212" fmla="*/ 509403 h 574431"/>
              <a:gd name="connsiteX213" fmla="*/ 267229 w 651696"/>
              <a:gd name="connsiteY213" fmla="*/ 511971 h 574431"/>
              <a:gd name="connsiteX214" fmla="*/ 270843 w 651696"/>
              <a:gd name="connsiteY214" fmla="*/ 511971 h 574431"/>
              <a:gd name="connsiteX215" fmla="*/ 275789 w 651696"/>
              <a:gd name="connsiteY215" fmla="*/ 517108 h 574431"/>
              <a:gd name="connsiteX216" fmla="*/ 282542 w 651696"/>
              <a:gd name="connsiteY216" fmla="*/ 518915 h 574431"/>
              <a:gd name="connsiteX217" fmla="*/ 285966 w 651696"/>
              <a:gd name="connsiteY217" fmla="*/ 520817 h 574431"/>
              <a:gd name="connsiteX218" fmla="*/ 289866 w 651696"/>
              <a:gd name="connsiteY218" fmla="*/ 519771 h 574431"/>
              <a:gd name="connsiteX219" fmla="*/ 296714 w 651696"/>
              <a:gd name="connsiteY219" fmla="*/ 522149 h 574431"/>
              <a:gd name="connsiteX220" fmla="*/ 298236 w 651696"/>
              <a:gd name="connsiteY220" fmla="*/ 517203 h 574431"/>
              <a:gd name="connsiteX221" fmla="*/ 278452 w 651696"/>
              <a:gd name="connsiteY221" fmla="*/ 506359 h 574431"/>
              <a:gd name="connsiteX222" fmla="*/ 265136 w 651696"/>
              <a:gd name="connsiteY222" fmla="*/ 499225 h 574431"/>
              <a:gd name="connsiteX223" fmla="*/ 254579 w 651696"/>
              <a:gd name="connsiteY223" fmla="*/ 501888 h 574431"/>
              <a:gd name="connsiteX224" fmla="*/ 256101 w 651696"/>
              <a:gd name="connsiteY224" fmla="*/ 497608 h 574431"/>
              <a:gd name="connsiteX225" fmla="*/ 235366 w 651696"/>
              <a:gd name="connsiteY225" fmla="*/ 488096 h 574431"/>
              <a:gd name="connsiteX226" fmla="*/ 251820 w 651696"/>
              <a:gd name="connsiteY226" fmla="*/ 489142 h 574431"/>
              <a:gd name="connsiteX227" fmla="*/ 263709 w 651696"/>
              <a:gd name="connsiteY227" fmla="*/ 483625 h 574431"/>
              <a:gd name="connsiteX228" fmla="*/ 272365 w 651696"/>
              <a:gd name="connsiteY228" fmla="*/ 477347 h 574431"/>
              <a:gd name="connsiteX229" fmla="*/ 283208 w 651696"/>
              <a:gd name="connsiteY229" fmla="*/ 477347 h 574431"/>
              <a:gd name="connsiteX230" fmla="*/ 289676 w 651696"/>
              <a:gd name="connsiteY230" fmla="*/ 485052 h 574431"/>
              <a:gd name="connsiteX231" fmla="*/ 286867 w 651696"/>
              <a:gd name="connsiteY231" fmla="*/ 487759 h 574431"/>
              <a:gd name="connsiteX232" fmla="*/ 289575 w 651696"/>
              <a:gd name="connsiteY232" fmla="*/ 490568 h 574431"/>
              <a:gd name="connsiteX233" fmla="*/ 290341 w 651696"/>
              <a:gd name="connsiteY233" fmla="*/ 490474 h 574431"/>
              <a:gd name="connsiteX234" fmla="*/ 298806 w 651696"/>
              <a:gd name="connsiteY234" fmla="*/ 483911 h 574431"/>
              <a:gd name="connsiteX235" fmla="*/ 308794 w 651696"/>
              <a:gd name="connsiteY235" fmla="*/ 486669 h 574431"/>
              <a:gd name="connsiteX236" fmla="*/ 319827 w 651696"/>
              <a:gd name="connsiteY236" fmla="*/ 486669 h 574431"/>
              <a:gd name="connsiteX237" fmla="*/ 319827 w 651696"/>
              <a:gd name="connsiteY237" fmla="*/ 489903 h 574431"/>
              <a:gd name="connsiteX238" fmla="*/ 317639 w 651696"/>
              <a:gd name="connsiteY238" fmla="*/ 499415 h 574431"/>
              <a:gd name="connsiteX239" fmla="*/ 329528 w 651696"/>
              <a:gd name="connsiteY239" fmla="*/ 506644 h 574431"/>
              <a:gd name="connsiteX240" fmla="*/ 331526 w 651696"/>
              <a:gd name="connsiteY240" fmla="*/ 514539 h 574431"/>
              <a:gd name="connsiteX241" fmla="*/ 339420 w 651696"/>
              <a:gd name="connsiteY241" fmla="*/ 514539 h 574431"/>
              <a:gd name="connsiteX242" fmla="*/ 343891 w 651696"/>
              <a:gd name="connsiteY242" fmla="*/ 505503 h 574431"/>
              <a:gd name="connsiteX243" fmla="*/ 345888 w 651696"/>
              <a:gd name="connsiteY243" fmla="*/ 495991 h 574431"/>
              <a:gd name="connsiteX244" fmla="*/ 346744 w 651696"/>
              <a:gd name="connsiteY244" fmla="*/ 515871 h 574431"/>
              <a:gd name="connsiteX245" fmla="*/ 358348 w 651696"/>
              <a:gd name="connsiteY245" fmla="*/ 516822 h 574431"/>
              <a:gd name="connsiteX246" fmla="*/ 363579 w 651696"/>
              <a:gd name="connsiteY246" fmla="*/ 503410 h 574431"/>
              <a:gd name="connsiteX247" fmla="*/ 357397 w 651696"/>
              <a:gd name="connsiteY247" fmla="*/ 492947 h 574431"/>
              <a:gd name="connsiteX248" fmla="*/ 352736 w 651696"/>
              <a:gd name="connsiteY248" fmla="*/ 488952 h 574431"/>
              <a:gd name="connsiteX249" fmla="*/ 360155 w 651696"/>
              <a:gd name="connsiteY249" fmla="*/ 486289 h 574431"/>
              <a:gd name="connsiteX250" fmla="*/ 355209 w 651696"/>
              <a:gd name="connsiteY250" fmla="*/ 480771 h 574431"/>
              <a:gd name="connsiteX251" fmla="*/ 351785 w 651696"/>
              <a:gd name="connsiteY251" fmla="*/ 475159 h 574431"/>
              <a:gd name="connsiteX252" fmla="*/ 342274 w 651696"/>
              <a:gd name="connsiteY252" fmla="*/ 465077 h 574431"/>
              <a:gd name="connsiteX253" fmla="*/ 334760 w 651696"/>
              <a:gd name="connsiteY253" fmla="*/ 463935 h 574431"/>
              <a:gd name="connsiteX254" fmla="*/ 329814 w 651696"/>
              <a:gd name="connsiteY254" fmla="*/ 458799 h 574431"/>
              <a:gd name="connsiteX255" fmla="*/ 315166 w 651696"/>
              <a:gd name="connsiteY255" fmla="*/ 448335 h 574431"/>
              <a:gd name="connsiteX256" fmla="*/ 324107 w 651696"/>
              <a:gd name="connsiteY256" fmla="*/ 450809 h 574431"/>
              <a:gd name="connsiteX257" fmla="*/ 326960 w 651696"/>
              <a:gd name="connsiteY257" fmla="*/ 453187 h 574431"/>
              <a:gd name="connsiteX258" fmla="*/ 330480 w 651696"/>
              <a:gd name="connsiteY258" fmla="*/ 448811 h 574431"/>
              <a:gd name="connsiteX259" fmla="*/ 334760 w 651696"/>
              <a:gd name="connsiteY259" fmla="*/ 444721 h 574431"/>
              <a:gd name="connsiteX260" fmla="*/ 333523 w 651696"/>
              <a:gd name="connsiteY260" fmla="*/ 435209 h 574431"/>
              <a:gd name="connsiteX261" fmla="*/ 337518 w 651696"/>
              <a:gd name="connsiteY261" fmla="*/ 439775 h 574431"/>
              <a:gd name="connsiteX262" fmla="*/ 340466 w 651696"/>
              <a:gd name="connsiteY262" fmla="*/ 447194 h 574431"/>
              <a:gd name="connsiteX263" fmla="*/ 347600 w 651696"/>
              <a:gd name="connsiteY263" fmla="*/ 458703 h 574431"/>
              <a:gd name="connsiteX264" fmla="*/ 351880 w 651696"/>
              <a:gd name="connsiteY264" fmla="*/ 468786 h 574431"/>
              <a:gd name="connsiteX265" fmla="*/ 360536 w 651696"/>
              <a:gd name="connsiteY265" fmla="*/ 474684 h 574431"/>
              <a:gd name="connsiteX266" fmla="*/ 374517 w 651696"/>
              <a:gd name="connsiteY266" fmla="*/ 474684 h 574431"/>
              <a:gd name="connsiteX267" fmla="*/ 375373 w 651696"/>
              <a:gd name="connsiteY267" fmla="*/ 462509 h 574431"/>
              <a:gd name="connsiteX268" fmla="*/ 371664 w 651696"/>
              <a:gd name="connsiteY268" fmla="*/ 451950 h 574431"/>
              <a:gd name="connsiteX269" fmla="*/ 378227 w 651696"/>
              <a:gd name="connsiteY269" fmla="*/ 458513 h 574431"/>
              <a:gd name="connsiteX270" fmla="*/ 379463 w 651696"/>
              <a:gd name="connsiteY270" fmla="*/ 463079 h 574431"/>
              <a:gd name="connsiteX271" fmla="*/ 381461 w 651696"/>
              <a:gd name="connsiteY271" fmla="*/ 465933 h 574431"/>
              <a:gd name="connsiteX272" fmla="*/ 383934 w 651696"/>
              <a:gd name="connsiteY272" fmla="*/ 473067 h 574431"/>
              <a:gd name="connsiteX273" fmla="*/ 380034 w 651696"/>
              <a:gd name="connsiteY273" fmla="*/ 480391 h 574431"/>
              <a:gd name="connsiteX274" fmla="*/ 383458 w 651696"/>
              <a:gd name="connsiteY274" fmla="*/ 487145 h 574431"/>
              <a:gd name="connsiteX275" fmla="*/ 378607 w 651696"/>
              <a:gd name="connsiteY275" fmla="*/ 487811 h 574431"/>
              <a:gd name="connsiteX276" fmla="*/ 374898 w 651696"/>
              <a:gd name="connsiteY276" fmla="*/ 489998 h 574431"/>
              <a:gd name="connsiteX277" fmla="*/ 368240 w 651696"/>
              <a:gd name="connsiteY277" fmla="*/ 495325 h 574431"/>
              <a:gd name="connsiteX278" fmla="*/ 369286 w 651696"/>
              <a:gd name="connsiteY278" fmla="*/ 504837 h 574431"/>
              <a:gd name="connsiteX279" fmla="*/ 364911 w 651696"/>
              <a:gd name="connsiteY279" fmla="*/ 513873 h 574431"/>
              <a:gd name="connsiteX280" fmla="*/ 363864 w 651696"/>
              <a:gd name="connsiteY280" fmla="*/ 522815 h 574431"/>
              <a:gd name="connsiteX281" fmla="*/ 372140 w 651696"/>
              <a:gd name="connsiteY281" fmla="*/ 522815 h 574431"/>
              <a:gd name="connsiteX282" fmla="*/ 374422 w 651696"/>
              <a:gd name="connsiteY282" fmla="*/ 531566 h 574431"/>
              <a:gd name="connsiteX283" fmla="*/ 386787 w 651696"/>
              <a:gd name="connsiteY283" fmla="*/ 542695 h 574431"/>
              <a:gd name="connsiteX284" fmla="*/ 396869 w 651696"/>
              <a:gd name="connsiteY284" fmla="*/ 543170 h 574431"/>
              <a:gd name="connsiteX285" fmla="*/ 409710 w 651696"/>
              <a:gd name="connsiteY285" fmla="*/ 541173 h 574431"/>
              <a:gd name="connsiteX286" fmla="*/ 408378 w 651696"/>
              <a:gd name="connsiteY286" fmla="*/ 547451 h 574431"/>
              <a:gd name="connsiteX287" fmla="*/ 404098 w 651696"/>
              <a:gd name="connsiteY287" fmla="*/ 547451 h 574431"/>
              <a:gd name="connsiteX288" fmla="*/ 400864 w 651696"/>
              <a:gd name="connsiteY288" fmla="*/ 544502 h 574431"/>
              <a:gd name="connsiteX289" fmla="*/ 398867 w 651696"/>
              <a:gd name="connsiteY289" fmla="*/ 546405 h 574431"/>
              <a:gd name="connsiteX290" fmla="*/ 395823 w 651696"/>
              <a:gd name="connsiteY290" fmla="*/ 545929 h 574431"/>
              <a:gd name="connsiteX291" fmla="*/ 389736 w 651696"/>
              <a:gd name="connsiteY291" fmla="*/ 547546 h 574431"/>
              <a:gd name="connsiteX292" fmla="*/ 386692 w 651696"/>
              <a:gd name="connsiteY292" fmla="*/ 553824 h 574431"/>
              <a:gd name="connsiteX293" fmla="*/ 375944 w 651696"/>
              <a:gd name="connsiteY293" fmla="*/ 540222 h 574431"/>
              <a:gd name="connsiteX294" fmla="*/ 361677 w 651696"/>
              <a:gd name="connsiteY294" fmla="*/ 541458 h 574431"/>
              <a:gd name="connsiteX295" fmla="*/ 363579 w 651696"/>
              <a:gd name="connsiteY295" fmla="*/ 555726 h 574431"/>
              <a:gd name="connsiteX296" fmla="*/ 381080 w 651696"/>
              <a:gd name="connsiteY296" fmla="*/ 558866 h 574431"/>
              <a:gd name="connsiteX297" fmla="*/ 386216 w 651696"/>
              <a:gd name="connsiteY297" fmla="*/ 564382 h 574431"/>
              <a:gd name="connsiteX298" fmla="*/ 391543 w 651696"/>
              <a:gd name="connsiteY298" fmla="*/ 560863 h 574431"/>
              <a:gd name="connsiteX299" fmla="*/ 397820 w 651696"/>
              <a:gd name="connsiteY299" fmla="*/ 558200 h 574431"/>
              <a:gd name="connsiteX300" fmla="*/ 404478 w 651696"/>
              <a:gd name="connsiteY300" fmla="*/ 558200 h 574431"/>
              <a:gd name="connsiteX301" fmla="*/ 412943 w 651696"/>
              <a:gd name="connsiteY301" fmla="*/ 550970 h 574431"/>
              <a:gd name="connsiteX302" fmla="*/ 425213 w 651696"/>
              <a:gd name="connsiteY302" fmla="*/ 556582 h 574431"/>
              <a:gd name="connsiteX303" fmla="*/ 420743 w 651696"/>
              <a:gd name="connsiteY303" fmla="*/ 559436 h 574431"/>
              <a:gd name="connsiteX304" fmla="*/ 415512 w 651696"/>
              <a:gd name="connsiteY304" fmla="*/ 559436 h 574431"/>
              <a:gd name="connsiteX305" fmla="*/ 412848 w 651696"/>
              <a:gd name="connsiteY305" fmla="*/ 572182 h 574431"/>
              <a:gd name="connsiteX306" fmla="*/ 420838 w 651696"/>
              <a:gd name="connsiteY306" fmla="*/ 567997 h 574431"/>
              <a:gd name="connsiteX307" fmla="*/ 426355 w 651696"/>
              <a:gd name="connsiteY307" fmla="*/ 567046 h 574431"/>
              <a:gd name="connsiteX308" fmla="*/ 425403 w 651696"/>
              <a:gd name="connsiteY308" fmla="*/ 574370 h 574431"/>
              <a:gd name="connsiteX309" fmla="*/ 429874 w 651696"/>
              <a:gd name="connsiteY309" fmla="*/ 570565 h 574431"/>
              <a:gd name="connsiteX310" fmla="*/ 435486 w 651696"/>
              <a:gd name="connsiteY310" fmla="*/ 573894 h 574431"/>
              <a:gd name="connsiteX311" fmla="*/ 446709 w 651696"/>
              <a:gd name="connsiteY311" fmla="*/ 565714 h 574431"/>
              <a:gd name="connsiteX312" fmla="*/ 451084 w 651696"/>
              <a:gd name="connsiteY312" fmla="*/ 554395 h 574431"/>
              <a:gd name="connsiteX313" fmla="*/ 461071 w 651696"/>
              <a:gd name="connsiteY313" fmla="*/ 545358 h 574431"/>
              <a:gd name="connsiteX314" fmla="*/ 462878 w 651696"/>
              <a:gd name="connsiteY314" fmla="*/ 539936 h 574431"/>
              <a:gd name="connsiteX315" fmla="*/ 472390 w 651696"/>
              <a:gd name="connsiteY315" fmla="*/ 541839 h 574431"/>
              <a:gd name="connsiteX316" fmla="*/ 473912 w 651696"/>
              <a:gd name="connsiteY316" fmla="*/ 548688 h 574431"/>
              <a:gd name="connsiteX317" fmla="*/ 477431 w 651696"/>
              <a:gd name="connsiteY317" fmla="*/ 550400 h 574431"/>
              <a:gd name="connsiteX318" fmla="*/ 479333 w 651696"/>
              <a:gd name="connsiteY318" fmla="*/ 544978 h 574431"/>
              <a:gd name="connsiteX319" fmla="*/ 482852 w 651696"/>
              <a:gd name="connsiteY319" fmla="*/ 541934 h 574431"/>
              <a:gd name="connsiteX320" fmla="*/ 486562 w 651696"/>
              <a:gd name="connsiteY320" fmla="*/ 547641 h 574431"/>
              <a:gd name="connsiteX321" fmla="*/ 493790 w 651696"/>
              <a:gd name="connsiteY321" fmla="*/ 546119 h 574431"/>
              <a:gd name="connsiteX322" fmla="*/ 499402 w 651696"/>
              <a:gd name="connsiteY322" fmla="*/ 559531 h 574431"/>
              <a:gd name="connsiteX323" fmla="*/ 501209 w 651696"/>
              <a:gd name="connsiteY323" fmla="*/ 570946 h 574431"/>
              <a:gd name="connsiteX324" fmla="*/ 505204 w 651696"/>
              <a:gd name="connsiteY324" fmla="*/ 567141 h 574431"/>
              <a:gd name="connsiteX325" fmla="*/ 509675 w 651696"/>
              <a:gd name="connsiteY325" fmla="*/ 566094 h 574431"/>
              <a:gd name="connsiteX326" fmla="*/ 513004 w 651696"/>
              <a:gd name="connsiteY326" fmla="*/ 563431 h 574431"/>
              <a:gd name="connsiteX327" fmla="*/ 521754 w 651696"/>
              <a:gd name="connsiteY327" fmla="*/ 559817 h 574431"/>
              <a:gd name="connsiteX328" fmla="*/ 516333 w 651696"/>
              <a:gd name="connsiteY328" fmla="*/ 537749 h 574431"/>
              <a:gd name="connsiteX329" fmla="*/ 522515 w 651696"/>
              <a:gd name="connsiteY329" fmla="*/ 535941 h 574431"/>
              <a:gd name="connsiteX330" fmla="*/ 525749 w 651696"/>
              <a:gd name="connsiteY330" fmla="*/ 532042 h 574431"/>
              <a:gd name="connsiteX331" fmla="*/ 524893 w 651696"/>
              <a:gd name="connsiteY331" fmla="*/ 527190 h 574431"/>
              <a:gd name="connsiteX332" fmla="*/ 526985 w 651696"/>
              <a:gd name="connsiteY332" fmla="*/ 523671 h 574431"/>
              <a:gd name="connsiteX333" fmla="*/ 527936 w 651696"/>
              <a:gd name="connsiteY333" fmla="*/ 520056 h 574431"/>
              <a:gd name="connsiteX334" fmla="*/ 524988 w 651696"/>
              <a:gd name="connsiteY334" fmla="*/ 519200 h 574431"/>
              <a:gd name="connsiteX335" fmla="*/ 521754 w 651696"/>
              <a:gd name="connsiteY335" fmla="*/ 518725 h 574431"/>
              <a:gd name="connsiteX336" fmla="*/ 520042 w 651696"/>
              <a:gd name="connsiteY336" fmla="*/ 516442 h 574431"/>
              <a:gd name="connsiteX337" fmla="*/ 514620 w 651696"/>
              <a:gd name="connsiteY337" fmla="*/ 514159 h 574431"/>
              <a:gd name="connsiteX338" fmla="*/ 508438 w 651696"/>
              <a:gd name="connsiteY338" fmla="*/ 506169 h 574431"/>
              <a:gd name="connsiteX339" fmla="*/ 505965 w 651696"/>
              <a:gd name="connsiteY339" fmla="*/ 489333 h 574431"/>
              <a:gd name="connsiteX340" fmla="*/ 496454 w 651696"/>
              <a:gd name="connsiteY340" fmla="*/ 486289 h 574431"/>
              <a:gd name="connsiteX341" fmla="*/ 485516 w 651696"/>
              <a:gd name="connsiteY341" fmla="*/ 478203 h 574431"/>
              <a:gd name="connsiteX342" fmla="*/ 497975 w 651696"/>
              <a:gd name="connsiteY342" fmla="*/ 468216 h 574431"/>
              <a:gd name="connsiteX343" fmla="*/ 499497 w 651696"/>
              <a:gd name="connsiteY343" fmla="*/ 481057 h 574431"/>
              <a:gd name="connsiteX344" fmla="*/ 509009 w 651696"/>
              <a:gd name="connsiteY344" fmla="*/ 483530 h 574431"/>
              <a:gd name="connsiteX345" fmla="*/ 509675 w 651696"/>
              <a:gd name="connsiteY345" fmla="*/ 493042 h 574431"/>
              <a:gd name="connsiteX346" fmla="*/ 509009 w 651696"/>
              <a:gd name="connsiteY346" fmla="*/ 500652 h 574431"/>
              <a:gd name="connsiteX347" fmla="*/ 516618 w 651696"/>
              <a:gd name="connsiteY347" fmla="*/ 503791 h 574431"/>
              <a:gd name="connsiteX348" fmla="*/ 531551 w 651696"/>
              <a:gd name="connsiteY348" fmla="*/ 509213 h 574431"/>
              <a:gd name="connsiteX349" fmla="*/ 546579 w 651696"/>
              <a:gd name="connsiteY349" fmla="*/ 513017 h 574431"/>
              <a:gd name="connsiteX350" fmla="*/ 552761 w 651696"/>
              <a:gd name="connsiteY350" fmla="*/ 520627 h 574431"/>
              <a:gd name="connsiteX351" fmla="*/ 559705 w 651696"/>
              <a:gd name="connsiteY351" fmla="*/ 526715 h 574431"/>
              <a:gd name="connsiteX352" fmla="*/ 556471 w 651696"/>
              <a:gd name="connsiteY352" fmla="*/ 534324 h 574431"/>
              <a:gd name="connsiteX353" fmla="*/ 562177 w 651696"/>
              <a:gd name="connsiteY353" fmla="*/ 535656 h 574431"/>
              <a:gd name="connsiteX354" fmla="*/ 571689 w 651696"/>
              <a:gd name="connsiteY354" fmla="*/ 536607 h 574431"/>
              <a:gd name="connsiteX355" fmla="*/ 577586 w 651696"/>
              <a:gd name="connsiteY355" fmla="*/ 532898 h 574431"/>
              <a:gd name="connsiteX356" fmla="*/ 579298 w 651696"/>
              <a:gd name="connsiteY356" fmla="*/ 536227 h 574431"/>
              <a:gd name="connsiteX357" fmla="*/ 583483 w 651696"/>
              <a:gd name="connsiteY357" fmla="*/ 544026 h 574431"/>
              <a:gd name="connsiteX358" fmla="*/ 592995 w 651696"/>
              <a:gd name="connsiteY358" fmla="*/ 546880 h 574431"/>
              <a:gd name="connsiteX359" fmla="*/ 602506 w 651696"/>
              <a:gd name="connsiteY359" fmla="*/ 550495 h 574431"/>
              <a:gd name="connsiteX360" fmla="*/ 606786 w 651696"/>
              <a:gd name="connsiteY360" fmla="*/ 561338 h 574431"/>
              <a:gd name="connsiteX361" fmla="*/ 616298 w 651696"/>
              <a:gd name="connsiteY361" fmla="*/ 565714 h 574431"/>
              <a:gd name="connsiteX362" fmla="*/ 624762 w 651696"/>
              <a:gd name="connsiteY362" fmla="*/ 570280 h 574431"/>
              <a:gd name="connsiteX363" fmla="*/ 632943 w 651696"/>
              <a:gd name="connsiteY363" fmla="*/ 570280 h 574431"/>
              <a:gd name="connsiteX364" fmla="*/ 640742 w 651696"/>
              <a:gd name="connsiteY364" fmla="*/ 566094 h 574431"/>
              <a:gd name="connsiteX365" fmla="*/ 649682 w 651696"/>
              <a:gd name="connsiteY365" fmla="*/ 565048 h 574431"/>
              <a:gd name="connsiteX366" fmla="*/ 650539 w 651696"/>
              <a:gd name="connsiteY366" fmla="*/ 552968 h 574431"/>
              <a:gd name="connsiteX367" fmla="*/ 646639 w 651696"/>
              <a:gd name="connsiteY367" fmla="*/ 543456 h 574431"/>
              <a:gd name="connsiteX368" fmla="*/ 643310 w 651696"/>
              <a:gd name="connsiteY368" fmla="*/ 541173 h 574431"/>
              <a:gd name="connsiteX369" fmla="*/ 642454 w 651696"/>
              <a:gd name="connsiteY369" fmla="*/ 535846 h 574431"/>
              <a:gd name="connsiteX370" fmla="*/ 635510 w 651696"/>
              <a:gd name="connsiteY370" fmla="*/ 528332 h 574431"/>
              <a:gd name="connsiteX371" fmla="*/ 629899 w 651696"/>
              <a:gd name="connsiteY371" fmla="*/ 534420 h 574431"/>
              <a:gd name="connsiteX372" fmla="*/ 626285 w 651696"/>
              <a:gd name="connsiteY372" fmla="*/ 527571 h 574431"/>
              <a:gd name="connsiteX373" fmla="*/ 616773 w 651696"/>
              <a:gd name="connsiteY373" fmla="*/ 529188 h 574431"/>
              <a:gd name="connsiteX374" fmla="*/ 615630 w 651696"/>
              <a:gd name="connsiteY374" fmla="*/ 520655 h 574431"/>
              <a:gd name="connsiteX375" fmla="*/ 613729 w 651696"/>
              <a:gd name="connsiteY375" fmla="*/ 519676 h 574431"/>
              <a:gd name="connsiteX376" fmla="*/ 606691 w 651696"/>
              <a:gd name="connsiteY376" fmla="*/ 519676 h 574431"/>
              <a:gd name="connsiteX377" fmla="*/ 601935 w 651696"/>
              <a:gd name="connsiteY377" fmla="*/ 522720 h 574431"/>
              <a:gd name="connsiteX378" fmla="*/ 595562 w 651696"/>
              <a:gd name="connsiteY378" fmla="*/ 519581 h 574431"/>
              <a:gd name="connsiteX379" fmla="*/ 588429 w 651696"/>
              <a:gd name="connsiteY379" fmla="*/ 518725 h 574431"/>
              <a:gd name="connsiteX380" fmla="*/ 587193 w 651696"/>
              <a:gd name="connsiteY380" fmla="*/ 512542 h 574431"/>
              <a:gd name="connsiteX381" fmla="*/ 577681 w 651696"/>
              <a:gd name="connsiteY381" fmla="*/ 505217 h 574431"/>
              <a:gd name="connsiteX382" fmla="*/ 567599 w 651696"/>
              <a:gd name="connsiteY382" fmla="*/ 498559 h 574431"/>
              <a:gd name="connsiteX383" fmla="*/ 566933 w 651696"/>
              <a:gd name="connsiteY383" fmla="*/ 490854 h 574431"/>
              <a:gd name="connsiteX384" fmla="*/ 566268 w 651696"/>
              <a:gd name="connsiteY384" fmla="*/ 481818 h 574431"/>
              <a:gd name="connsiteX385" fmla="*/ 570548 w 651696"/>
              <a:gd name="connsiteY385" fmla="*/ 483149 h 574431"/>
              <a:gd name="connsiteX386" fmla="*/ 576445 w 651696"/>
              <a:gd name="connsiteY386" fmla="*/ 475635 h 574431"/>
              <a:gd name="connsiteX387" fmla="*/ 573877 w 651696"/>
              <a:gd name="connsiteY387" fmla="*/ 467455 h 574431"/>
              <a:gd name="connsiteX388" fmla="*/ 582913 w 651696"/>
              <a:gd name="connsiteY388" fmla="*/ 468121 h 574431"/>
              <a:gd name="connsiteX389" fmla="*/ 588429 w 651696"/>
              <a:gd name="connsiteY389" fmla="*/ 462984 h 574431"/>
              <a:gd name="connsiteX390" fmla="*/ 598606 w 651696"/>
              <a:gd name="connsiteY390" fmla="*/ 453472 h 574431"/>
              <a:gd name="connsiteX391" fmla="*/ 598606 w 651696"/>
              <a:gd name="connsiteY391" fmla="*/ 445006 h 574431"/>
              <a:gd name="connsiteX392" fmla="*/ 602125 w 651696"/>
              <a:gd name="connsiteY392" fmla="*/ 438253 h 574431"/>
              <a:gd name="connsiteX393" fmla="*/ 604884 w 651696"/>
              <a:gd name="connsiteY393" fmla="*/ 430453 h 574431"/>
              <a:gd name="connsiteX394" fmla="*/ 596894 w 651696"/>
              <a:gd name="connsiteY394" fmla="*/ 432450 h 574431"/>
              <a:gd name="connsiteX395" fmla="*/ 585766 w 651696"/>
              <a:gd name="connsiteY395" fmla="*/ 439204 h 574431"/>
              <a:gd name="connsiteX396" fmla="*/ 576825 w 651696"/>
              <a:gd name="connsiteY396" fmla="*/ 450143 h 574431"/>
              <a:gd name="connsiteX397" fmla="*/ 570643 w 651696"/>
              <a:gd name="connsiteY397" fmla="*/ 450143 h 574431"/>
              <a:gd name="connsiteX398" fmla="*/ 565031 w 651696"/>
              <a:gd name="connsiteY398" fmla="*/ 446147 h 574431"/>
              <a:gd name="connsiteX399" fmla="*/ 561702 w 651696"/>
              <a:gd name="connsiteY399" fmla="*/ 440060 h 574431"/>
              <a:gd name="connsiteX400" fmla="*/ 553903 w 651696"/>
              <a:gd name="connsiteY400" fmla="*/ 444340 h 574431"/>
              <a:gd name="connsiteX401" fmla="*/ 538114 w 651696"/>
              <a:gd name="connsiteY401" fmla="*/ 436636 h 574431"/>
              <a:gd name="connsiteX402" fmla="*/ 546103 w 651696"/>
              <a:gd name="connsiteY402" fmla="*/ 431689 h 574431"/>
              <a:gd name="connsiteX403" fmla="*/ 550193 w 651696"/>
              <a:gd name="connsiteY403" fmla="*/ 429026 h 574431"/>
              <a:gd name="connsiteX404" fmla="*/ 555234 w 651696"/>
              <a:gd name="connsiteY404" fmla="*/ 429026 h 574431"/>
              <a:gd name="connsiteX405" fmla="*/ 561131 w 651696"/>
              <a:gd name="connsiteY405" fmla="*/ 423699 h 574431"/>
              <a:gd name="connsiteX406" fmla="*/ 570643 w 651696"/>
              <a:gd name="connsiteY406" fmla="*/ 413331 h 574431"/>
              <a:gd name="connsiteX407" fmla="*/ 552856 w 651696"/>
              <a:gd name="connsiteY407" fmla="*/ 421607 h 574431"/>
              <a:gd name="connsiteX408" fmla="*/ 548006 w 651696"/>
              <a:gd name="connsiteY408" fmla="*/ 404960 h 574431"/>
              <a:gd name="connsiteX409" fmla="*/ 554283 w 651696"/>
              <a:gd name="connsiteY409" fmla="*/ 407244 h 574431"/>
              <a:gd name="connsiteX410" fmla="*/ 559800 w 651696"/>
              <a:gd name="connsiteY410" fmla="*/ 402773 h 574431"/>
              <a:gd name="connsiteX411" fmla="*/ 571594 w 651696"/>
              <a:gd name="connsiteY411" fmla="*/ 406387 h 574431"/>
              <a:gd name="connsiteX412" fmla="*/ 569501 w 651696"/>
              <a:gd name="connsiteY412" fmla="*/ 400870 h 574431"/>
              <a:gd name="connsiteX413" fmla="*/ 568836 w 651696"/>
              <a:gd name="connsiteY413" fmla="*/ 392500 h 574431"/>
              <a:gd name="connsiteX414" fmla="*/ 536402 w 651696"/>
              <a:gd name="connsiteY414" fmla="*/ 419609 h 574431"/>
              <a:gd name="connsiteX415" fmla="*/ 524703 w 651696"/>
              <a:gd name="connsiteY415" fmla="*/ 431880 h 574431"/>
              <a:gd name="connsiteX416" fmla="*/ 504158 w 651696"/>
              <a:gd name="connsiteY416" fmla="*/ 430738 h 574431"/>
              <a:gd name="connsiteX417" fmla="*/ 493886 w 651696"/>
              <a:gd name="connsiteY417" fmla="*/ 429597 h 574431"/>
              <a:gd name="connsiteX418" fmla="*/ 488845 w 651696"/>
              <a:gd name="connsiteY418" fmla="*/ 422177 h 574431"/>
              <a:gd name="connsiteX419" fmla="*/ 482472 w 651696"/>
              <a:gd name="connsiteY419" fmla="*/ 427314 h 574431"/>
              <a:gd name="connsiteX420" fmla="*/ 477526 w 651696"/>
              <a:gd name="connsiteY420" fmla="*/ 423890 h 574431"/>
              <a:gd name="connsiteX421" fmla="*/ 471153 w 651696"/>
              <a:gd name="connsiteY421" fmla="*/ 423033 h 574431"/>
              <a:gd name="connsiteX422" fmla="*/ 466207 w 651696"/>
              <a:gd name="connsiteY422" fmla="*/ 413521 h 574431"/>
              <a:gd name="connsiteX423" fmla="*/ 455555 w 651696"/>
              <a:gd name="connsiteY423" fmla="*/ 420751 h 574431"/>
              <a:gd name="connsiteX424" fmla="*/ 455555 w 651696"/>
              <a:gd name="connsiteY424" fmla="*/ 409717 h 574431"/>
              <a:gd name="connsiteX425" fmla="*/ 463069 w 651696"/>
              <a:gd name="connsiteY425" fmla="*/ 390217 h 574431"/>
              <a:gd name="connsiteX426" fmla="*/ 463069 w 651696"/>
              <a:gd name="connsiteY426" fmla="*/ 406768 h 574431"/>
              <a:gd name="connsiteX427" fmla="*/ 470012 w 651696"/>
              <a:gd name="connsiteY427" fmla="*/ 403724 h 574431"/>
              <a:gd name="connsiteX428" fmla="*/ 472675 w 651696"/>
              <a:gd name="connsiteY428" fmla="*/ 400204 h 574431"/>
              <a:gd name="connsiteX429" fmla="*/ 476860 w 651696"/>
              <a:gd name="connsiteY429" fmla="*/ 399063 h 574431"/>
              <a:gd name="connsiteX430" fmla="*/ 480855 w 651696"/>
              <a:gd name="connsiteY430" fmla="*/ 394592 h 574431"/>
              <a:gd name="connsiteX431" fmla="*/ 486752 w 651696"/>
              <a:gd name="connsiteY431" fmla="*/ 391739 h 574431"/>
              <a:gd name="connsiteX432" fmla="*/ 496929 w 651696"/>
              <a:gd name="connsiteY432" fmla="*/ 378898 h 574431"/>
              <a:gd name="connsiteX433" fmla="*/ 504919 w 651696"/>
              <a:gd name="connsiteY433" fmla="*/ 381656 h 574431"/>
              <a:gd name="connsiteX434" fmla="*/ 512433 w 651696"/>
              <a:gd name="connsiteY434" fmla="*/ 381656 h 574431"/>
              <a:gd name="connsiteX435" fmla="*/ 521944 w 651696"/>
              <a:gd name="connsiteY435" fmla="*/ 393261 h 574431"/>
              <a:gd name="connsiteX436" fmla="*/ 536402 w 651696"/>
              <a:gd name="connsiteY436" fmla="*/ 400014 h 574431"/>
              <a:gd name="connsiteX437" fmla="*/ 545342 w 651696"/>
              <a:gd name="connsiteY437" fmla="*/ 397351 h 574431"/>
              <a:gd name="connsiteX438" fmla="*/ 548671 w 651696"/>
              <a:gd name="connsiteY438" fmla="*/ 403248 h 574431"/>
              <a:gd name="connsiteX439" fmla="*/ 536402 w 651696"/>
              <a:gd name="connsiteY439" fmla="*/ 419609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651696" h="574431">
                <a:moveTo>
                  <a:pt x="568836" y="392500"/>
                </a:moveTo>
                <a:cubicBezTo>
                  <a:pt x="568170" y="390312"/>
                  <a:pt x="567599" y="385936"/>
                  <a:pt x="567409" y="385936"/>
                </a:cubicBezTo>
                <a:cubicBezTo>
                  <a:pt x="567219" y="385936"/>
                  <a:pt x="564555" y="384795"/>
                  <a:pt x="561607" y="381276"/>
                </a:cubicBezTo>
                <a:cubicBezTo>
                  <a:pt x="560540" y="379843"/>
                  <a:pt x="559941" y="378115"/>
                  <a:pt x="559895" y="376329"/>
                </a:cubicBezTo>
                <a:cubicBezTo>
                  <a:pt x="559895" y="372239"/>
                  <a:pt x="562083" y="370432"/>
                  <a:pt x="561797" y="369100"/>
                </a:cubicBezTo>
                <a:cubicBezTo>
                  <a:pt x="561839" y="368816"/>
                  <a:pt x="561839" y="368528"/>
                  <a:pt x="561797" y="368244"/>
                </a:cubicBezTo>
                <a:cubicBezTo>
                  <a:pt x="561797" y="366532"/>
                  <a:pt x="561797" y="368244"/>
                  <a:pt x="557232" y="365581"/>
                </a:cubicBezTo>
                <a:cubicBezTo>
                  <a:pt x="555139" y="363773"/>
                  <a:pt x="554283" y="361966"/>
                  <a:pt x="553617" y="361681"/>
                </a:cubicBezTo>
                <a:cubicBezTo>
                  <a:pt x="552951" y="361395"/>
                  <a:pt x="550669" y="361681"/>
                  <a:pt x="547720" y="358256"/>
                </a:cubicBezTo>
                <a:cubicBezTo>
                  <a:pt x="546958" y="356960"/>
                  <a:pt x="546563" y="355480"/>
                  <a:pt x="546579" y="353976"/>
                </a:cubicBezTo>
                <a:cubicBezTo>
                  <a:pt x="546579" y="353310"/>
                  <a:pt x="546579" y="352644"/>
                  <a:pt x="546579" y="352074"/>
                </a:cubicBezTo>
                <a:cubicBezTo>
                  <a:pt x="546614" y="351757"/>
                  <a:pt x="546614" y="351438"/>
                  <a:pt x="546579" y="351122"/>
                </a:cubicBezTo>
                <a:cubicBezTo>
                  <a:pt x="545628" y="348744"/>
                  <a:pt x="545533" y="348744"/>
                  <a:pt x="545247" y="348744"/>
                </a:cubicBezTo>
                <a:lnTo>
                  <a:pt x="545247" y="348744"/>
                </a:lnTo>
                <a:cubicBezTo>
                  <a:pt x="542706" y="348729"/>
                  <a:pt x="540316" y="347534"/>
                  <a:pt x="538779" y="345510"/>
                </a:cubicBezTo>
                <a:cubicBezTo>
                  <a:pt x="536917" y="340360"/>
                  <a:pt x="536014" y="334911"/>
                  <a:pt x="536116" y="329435"/>
                </a:cubicBezTo>
                <a:cubicBezTo>
                  <a:pt x="536063" y="328992"/>
                  <a:pt x="536063" y="328545"/>
                  <a:pt x="536116" y="328103"/>
                </a:cubicBezTo>
                <a:cubicBezTo>
                  <a:pt x="536116" y="321540"/>
                  <a:pt x="540397" y="320303"/>
                  <a:pt x="540491" y="318021"/>
                </a:cubicBezTo>
                <a:cubicBezTo>
                  <a:pt x="540533" y="317482"/>
                  <a:pt x="540533" y="316942"/>
                  <a:pt x="540491" y="316403"/>
                </a:cubicBezTo>
                <a:cubicBezTo>
                  <a:pt x="540491" y="315357"/>
                  <a:pt x="540491" y="314216"/>
                  <a:pt x="540016" y="312218"/>
                </a:cubicBezTo>
                <a:cubicBezTo>
                  <a:pt x="540109" y="309911"/>
                  <a:pt x="540906" y="307687"/>
                  <a:pt x="542299" y="305845"/>
                </a:cubicBezTo>
                <a:cubicBezTo>
                  <a:pt x="544011" y="303562"/>
                  <a:pt x="546389" y="301184"/>
                  <a:pt x="546484" y="300233"/>
                </a:cubicBezTo>
                <a:cubicBezTo>
                  <a:pt x="546593" y="299764"/>
                  <a:pt x="546593" y="299275"/>
                  <a:pt x="546484" y="298806"/>
                </a:cubicBezTo>
                <a:cubicBezTo>
                  <a:pt x="546484" y="297855"/>
                  <a:pt x="546484" y="296713"/>
                  <a:pt x="546484" y="295192"/>
                </a:cubicBezTo>
                <a:cubicBezTo>
                  <a:pt x="546448" y="293750"/>
                  <a:pt x="546741" y="292319"/>
                  <a:pt x="547340" y="291006"/>
                </a:cubicBezTo>
                <a:lnTo>
                  <a:pt x="547910" y="288343"/>
                </a:lnTo>
                <a:lnTo>
                  <a:pt x="306511" y="302421"/>
                </a:lnTo>
                <a:lnTo>
                  <a:pt x="305750" y="300518"/>
                </a:lnTo>
                <a:lnTo>
                  <a:pt x="303943" y="295857"/>
                </a:lnTo>
                <a:lnTo>
                  <a:pt x="303943" y="294811"/>
                </a:lnTo>
                <a:cubicBezTo>
                  <a:pt x="304513" y="294811"/>
                  <a:pt x="303087" y="287201"/>
                  <a:pt x="307652" y="283111"/>
                </a:cubicBezTo>
                <a:cubicBezTo>
                  <a:pt x="306206" y="279672"/>
                  <a:pt x="305400" y="275997"/>
                  <a:pt x="305274" y="272267"/>
                </a:cubicBezTo>
                <a:cubicBezTo>
                  <a:pt x="305134" y="270939"/>
                  <a:pt x="305134" y="269600"/>
                  <a:pt x="305274" y="268272"/>
                </a:cubicBezTo>
                <a:cubicBezTo>
                  <a:pt x="306701" y="262470"/>
                  <a:pt x="311552" y="258760"/>
                  <a:pt x="311266" y="256573"/>
                </a:cubicBezTo>
                <a:lnTo>
                  <a:pt x="311266" y="256573"/>
                </a:lnTo>
                <a:cubicBezTo>
                  <a:pt x="311266" y="255241"/>
                  <a:pt x="307652" y="251817"/>
                  <a:pt x="307272" y="246204"/>
                </a:cubicBezTo>
                <a:cubicBezTo>
                  <a:pt x="307210" y="244579"/>
                  <a:pt x="307677" y="242976"/>
                  <a:pt x="308603" y="241639"/>
                </a:cubicBezTo>
                <a:cubicBezTo>
                  <a:pt x="310145" y="239234"/>
                  <a:pt x="312891" y="237879"/>
                  <a:pt x="315737" y="238119"/>
                </a:cubicBezTo>
                <a:lnTo>
                  <a:pt x="318495" y="238119"/>
                </a:lnTo>
                <a:cubicBezTo>
                  <a:pt x="318495" y="238119"/>
                  <a:pt x="318495" y="238119"/>
                  <a:pt x="318495" y="238119"/>
                </a:cubicBezTo>
                <a:lnTo>
                  <a:pt x="318495" y="238119"/>
                </a:lnTo>
                <a:lnTo>
                  <a:pt x="317164" y="236312"/>
                </a:lnTo>
                <a:cubicBezTo>
                  <a:pt x="315652" y="234692"/>
                  <a:pt x="314716" y="232620"/>
                  <a:pt x="314501" y="230415"/>
                </a:cubicBezTo>
                <a:cubicBezTo>
                  <a:pt x="314362" y="229982"/>
                  <a:pt x="314362" y="229516"/>
                  <a:pt x="314501" y="229083"/>
                </a:cubicBezTo>
                <a:cubicBezTo>
                  <a:pt x="316022" y="223756"/>
                  <a:pt x="320588" y="223280"/>
                  <a:pt x="319636" y="222805"/>
                </a:cubicBezTo>
                <a:cubicBezTo>
                  <a:pt x="319978" y="221923"/>
                  <a:pt x="320171" y="220991"/>
                  <a:pt x="320207" y="220046"/>
                </a:cubicBezTo>
                <a:cubicBezTo>
                  <a:pt x="320207" y="219190"/>
                  <a:pt x="320207" y="220046"/>
                  <a:pt x="319446" y="219000"/>
                </a:cubicBezTo>
                <a:cubicBezTo>
                  <a:pt x="317568" y="217762"/>
                  <a:pt x="316083" y="216013"/>
                  <a:pt x="315166" y="213959"/>
                </a:cubicBezTo>
                <a:cubicBezTo>
                  <a:pt x="314166" y="211873"/>
                  <a:pt x="313584" y="209610"/>
                  <a:pt x="313454" y="207300"/>
                </a:cubicBezTo>
                <a:cubicBezTo>
                  <a:pt x="313454" y="200737"/>
                  <a:pt x="319732" y="199120"/>
                  <a:pt x="323727" y="198549"/>
                </a:cubicBezTo>
                <a:cubicBezTo>
                  <a:pt x="326987" y="198231"/>
                  <a:pt x="330188" y="197463"/>
                  <a:pt x="333238" y="196267"/>
                </a:cubicBezTo>
                <a:cubicBezTo>
                  <a:pt x="331819" y="193596"/>
                  <a:pt x="331038" y="190633"/>
                  <a:pt x="330955" y="187611"/>
                </a:cubicBezTo>
                <a:cubicBezTo>
                  <a:pt x="331002" y="179949"/>
                  <a:pt x="337090" y="173693"/>
                  <a:pt x="344747" y="173438"/>
                </a:cubicBezTo>
                <a:lnTo>
                  <a:pt x="344747" y="173437"/>
                </a:lnTo>
                <a:cubicBezTo>
                  <a:pt x="344747" y="170584"/>
                  <a:pt x="344747" y="167921"/>
                  <a:pt x="344747" y="164972"/>
                </a:cubicBezTo>
                <a:cubicBezTo>
                  <a:pt x="344503" y="159919"/>
                  <a:pt x="346610" y="155038"/>
                  <a:pt x="350454" y="151750"/>
                </a:cubicBezTo>
                <a:cubicBezTo>
                  <a:pt x="352038" y="150432"/>
                  <a:pt x="354007" y="149664"/>
                  <a:pt x="356065" y="149562"/>
                </a:cubicBezTo>
                <a:cubicBezTo>
                  <a:pt x="357302" y="149562"/>
                  <a:pt x="357207" y="149562"/>
                  <a:pt x="357777" y="148611"/>
                </a:cubicBezTo>
                <a:lnTo>
                  <a:pt x="357777" y="148611"/>
                </a:lnTo>
                <a:cubicBezTo>
                  <a:pt x="357777" y="147089"/>
                  <a:pt x="356636" y="143570"/>
                  <a:pt x="356541" y="140621"/>
                </a:cubicBezTo>
                <a:cubicBezTo>
                  <a:pt x="356408" y="140187"/>
                  <a:pt x="356408" y="139724"/>
                  <a:pt x="356541" y="139289"/>
                </a:cubicBezTo>
                <a:lnTo>
                  <a:pt x="358063" y="134914"/>
                </a:lnTo>
                <a:lnTo>
                  <a:pt x="361296" y="138243"/>
                </a:lnTo>
                <a:cubicBezTo>
                  <a:pt x="362207" y="139274"/>
                  <a:pt x="363454" y="139948"/>
                  <a:pt x="364816" y="140146"/>
                </a:cubicBezTo>
                <a:cubicBezTo>
                  <a:pt x="367173" y="139731"/>
                  <a:pt x="368896" y="137688"/>
                  <a:pt x="368906" y="135294"/>
                </a:cubicBezTo>
                <a:cubicBezTo>
                  <a:pt x="368786" y="133774"/>
                  <a:pt x="368108" y="132351"/>
                  <a:pt x="367003" y="131299"/>
                </a:cubicBezTo>
                <a:cubicBezTo>
                  <a:pt x="365862" y="130158"/>
                  <a:pt x="365101" y="130253"/>
                  <a:pt x="362914" y="129872"/>
                </a:cubicBezTo>
                <a:cubicBezTo>
                  <a:pt x="359611" y="129075"/>
                  <a:pt x="357438" y="125918"/>
                  <a:pt x="357873" y="122548"/>
                </a:cubicBezTo>
                <a:lnTo>
                  <a:pt x="357873" y="121882"/>
                </a:lnTo>
                <a:cubicBezTo>
                  <a:pt x="358633" y="116651"/>
                  <a:pt x="364150" y="112370"/>
                  <a:pt x="365767" y="109802"/>
                </a:cubicBezTo>
                <a:lnTo>
                  <a:pt x="367384" y="108090"/>
                </a:lnTo>
                <a:lnTo>
                  <a:pt x="369381" y="109231"/>
                </a:lnTo>
                <a:cubicBezTo>
                  <a:pt x="371664" y="110563"/>
                  <a:pt x="373471" y="111990"/>
                  <a:pt x="375183" y="113036"/>
                </a:cubicBezTo>
                <a:cubicBezTo>
                  <a:pt x="375183" y="110087"/>
                  <a:pt x="375183" y="107138"/>
                  <a:pt x="375183" y="104000"/>
                </a:cubicBezTo>
                <a:lnTo>
                  <a:pt x="375183" y="101812"/>
                </a:lnTo>
                <a:lnTo>
                  <a:pt x="377371" y="101812"/>
                </a:lnTo>
                <a:cubicBezTo>
                  <a:pt x="381160" y="101433"/>
                  <a:pt x="384171" y="98461"/>
                  <a:pt x="384600" y="94678"/>
                </a:cubicBezTo>
                <a:cubicBezTo>
                  <a:pt x="384510" y="93386"/>
                  <a:pt x="384084" y="92140"/>
                  <a:pt x="383363" y="91063"/>
                </a:cubicBezTo>
                <a:cubicBezTo>
                  <a:pt x="382077" y="89240"/>
                  <a:pt x="380383" y="87742"/>
                  <a:pt x="378417" y="86688"/>
                </a:cubicBezTo>
                <a:cubicBezTo>
                  <a:pt x="375731" y="84533"/>
                  <a:pt x="374302" y="81176"/>
                  <a:pt x="374613" y="77746"/>
                </a:cubicBezTo>
                <a:cubicBezTo>
                  <a:pt x="372936" y="76992"/>
                  <a:pt x="371222" y="76325"/>
                  <a:pt x="369476" y="75749"/>
                </a:cubicBezTo>
                <a:lnTo>
                  <a:pt x="367384" y="75273"/>
                </a:lnTo>
                <a:lnTo>
                  <a:pt x="367384" y="73180"/>
                </a:lnTo>
                <a:cubicBezTo>
                  <a:pt x="366623" y="64334"/>
                  <a:pt x="367384" y="63003"/>
                  <a:pt x="363389" y="57866"/>
                </a:cubicBezTo>
                <a:cubicBezTo>
                  <a:pt x="361867" y="56249"/>
                  <a:pt x="362343" y="56820"/>
                  <a:pt x="360631" y="56154"/>
                </a:cubicBezTo>
                <a:cubicBezTo>
                  <a:pt x="358919" y="55488"/>
                  <a:pt x="357397" y="52730"/>
                  <a:pt x="357111" y="49496"/>
                </a:cubicBezTo>
                <a:lnTo>
                  <a:pt x="357111" y="48354"/>
                </a:lnTo>
                <a:cubicBezTo>
                  <a:pt x="357171" y="46158"/>
                  <a:pt x="357656" y="43994"/>
                  <a:pt x="358538" y="41981"/>
                </a:cubicBezTo>
                <a:cubicBezTo>
                  <a:pt x="357916" y="41725"/>
                  <a:pt x="357338" y="41372"/>
                  <a:pt x="356826" y="40935"/>
                </a:cubicBezTo>
                <a:cubicBezTo>
                  <a:pt x="355484" y="39808"/>
                  <a:pt x="354745" y="38119"/>
                  <a:pt x="354829" y="36369"/>
                </a:cubicBezTo>
                <a:cubicBezTo>
                  <a:pt x="356289" y="30831"/>
                  <a:pt x="358565" y="25542"/>
                  <a:pt x="361582" y="20674"/>
                </a:cubicBezTo>
                <a:lnTo>
                  <a:pt x="361582" y="20103"/>
                </a:lnTo>
                <a:cubicBezTo>
                  <a:pt x="361311" y="17287"/>
                  <a:pt x="360293" y="14594"/>
                  <a:pt x="358633" y="12303"/>
                </a:cubicBezTo>
                <a:cubicBezTo>
                  <a:pt x="357394" y="10273"/>
                  <a:pt x="355357" y="8857"/>
                  <a:pt x="353022" y="8403"/>
                </a:cubicBezTo>
                <a:lnTo>
                  <a:pt x="352261" y="8403"/>
                </a:lnTo>
                <a:lnTo>
                  <a:pt x="347600" y="9925"/>
                </a:lnTo>
                <a:lnTo>
                  <a:pt x="348361" y="5169"/>
                </a:lnTo>
                <a:cubicBezTo>
                  <a:pt x="348833" y="3329"/>
                  <a:pt x="349570" y="1566"/>
                  <a:pt x="350549" y="-62"/>
                </a:cubicBezTo>
                <a:lnTo>
                  <a:pt x="-42" y="8689"/>
                </a:lnTo>
                <a:lnTo>
                  <a:pt x="5760" y="155745"/>
                </a:lnTo>
                <a:cubicBezTo>
                  <a:pt x="7662" y="160501"/>
                  <a:pt x="9089" y="164306"/>
                  <a:pt x="11847" y="164116"/>
                </a:cubicBezTo>
                <a:lnTo>
                  <a:pt x="14415" y="164116"/>
                </a:lnTo>
                <a:lnTo>
                  <a:pt x="14415" y="166684"/>
                </a:lnTo>
                <a:cubicBezTo>
                  <a:pt x="14415" y="168491"/>
                  <a:pt x="14415" y="170203"/>
                  <a:pt x="14415" y="171915"/>
                </a:cubicBezTo>
                <a:cubicBezTo>
                  <a:pt x="17773" y="171916"/>
                  <a:pt x="20882" y="173688"/>
                  <a:pt x="22595" y="176576"/>
                </a:cubicBezTo>
                <a:cubicBezTo>
                  <a:pt x="23355" y="177913"/>
                  <a:pt x="23779" y="179415"/>
                  <a:pt x="23831" y="180952"/>
                </a:cubicBezTo>
                <a:cubicBezTo>
                  <a:pt x="23861" y="181490"/>
                  <a:pt x="23861" y="182030"/>
                  <a:pt x="23831" y="182569"/>
                </a:cubicBezTo>
                <a:cubicBezTo>
                  <a:pt x="23831" y="182569"/>
                  <a:pt x="23831" y="182569"/>
                  <a:pt x="24497" y="183425"/>
                </a:cubicBezTo>
                <a:cubicBezTo>
                  <a:pt x="25163" y="184281"/>
                  <a:pt x="29158" y="183996"/>
                  <a:pt x="31726" y="189323"/>
                </a:cubicBezTo>
                <a:cubicBezTo>
                  <a:pt x="32170" y="190542"/>
                  <a:pt x="32395" y="191830"/>
                  <a:pt x="32392" y="193127"/>
                </a:cubicBezTo>
                <a:cubicBezTo>
                  <a:pt x="32319" y="195039"/>
                  <a:pt x="31966" y="196930"/>
                  <a:pt x="31346" y="198740"/>
                </a:cubicBezTo>
                <a:cubicBezTo>
                  <a:pt x="32731" y="200506"/>
                  <a:pt x="33499" y="202678"/>
                  <a:pt x="33534" y="204922"/>
                </a:cubicBezTo>
                <a:cubicBezTo>
                  <a:pt x="33533" y="210059"/>
                  <a:pt x="30680" y="213864"/>
                  <a:pt x="30870" y="216622"/>
                </a:cubicBezTo>
                <a:cubicBezTo>
                  <a:pt x="30902" y="217384"/>
                  <a:pt x="31096" y="218130"/>
                  <a:pt x="31441" y="218810"/>
                </a:cubicBezTo>
                <a:cubicBezTo>
                  <a:pt x="32844" y="221293"/>
                  <a:pt x="34878" y="223360"/>
                  <a:pt x="37338" y="224803"/>
                </a:cubicBezTo>
                <a:cubicBezTo>
                  <a:pt x="38670" y="225564"/>
                  <a:pt x="40382" y="226039"/>
                  <a:pt x="42094" y="226990"/>
                </a:cubicBezTo>
                <a:cubicBezTo>
                  <a:pt x="44477" y="228127"/>
                  <a:pt x="45994" y="230533"/>
                  <a:pt x="45993" y="233173"/>
                </a:cubicBezTo>
                <a:cubicBezTo>
                  <a:pt x="46127" y="234088"/>
                  <a:pt x="46127" y="235017"/>
                  <a:pt x="45993" y="235932"/>
                </a:cubicBezTo>
                <a:lnTo>
                  <a:pt x="45518" y="238119"/>
                </a:lnTo>
                <a:lnTo>
                  <a:pt x="43140" y="238119"/>
                </a:lnTo>
                <a:cubicBezTo>
                  <a:pt x="43968" y="238772"/>
                  <a:pt x="44951" y="239198"/>
                  <a:pt x="45993" y="239356"/>
                </a:cubicBezTo>
                <a:lnTo>
                  <a:pt x="48656" y="239927"/>
                </a:lnTo>
                <a:lnTo>
                  <a:pt x="48656" y="242590"/>
                </a:lnTo>
                <a:cubicBezTo>
                  <a:pt x="48656" y="242590"/>
                  <a:pt x="48656" y="243732"/>
                  <a:pt x="48656" y="244397"/>
                </a:cubicBezTo>
                <a:cubicBezTo>
                  <a:pt x="48631" y="246133"/>
                  <a:pt x="48855" y="247862"/>
                  <a:pt x="49322" y="249534"/>
                </a:cubicBezTo>
                <a:cubicBezTo>
                  <a:pt x="49798" y="251056"/>
                  <a:pt x="50368" y="251341"/>
                  <a:pt x="50464" y="251341"/>
                </a:cubicBezTo>
                <a:lnTo>
                  <a:pt x="53317" y="252102"/>
                </a:lnTo>
                <a:lnTo>
                  <a:pt x="52366" y="255051"/>
                </a:lnTo>
                <a:cubicBezTo>
                  <a:pt x="52366" y="255717"/>
                  <a:pt x="52366" y="256192"/>
                  <a:pt x="52366" y="256478"/>
                </a:cubicBezTo>
                <a:cubicBezTo>
                  <a:pt x="52366" y="256763"/>
                  <a:pt x="53317" y="257334"/>
                  <a:pt x="57407" y="260663"/>
                </a:cubicBezTo>
                <a:cubicBezTo>
                  <a:pt x="62828" y="266180"/>
                  <a:pt x="59785" y="270175"/>
                  <a:pt x="61592" y="273504"/>
                </a:cubicBezTo>
                <a:cubicBezTo>
                  <a:pt x="63399" y="276833"/>
                  <a:pt x="65872" y="276548"/>
                  <a:pt x="68345" y="282541"/>
                </a:cubicBezTo>
                <a:cubicBezTo>
                  <a:pt x="68721" y="283577"/>
                  <a:pt x="68915" y="284672"/>
                  <a:pt x="68916" y="285775"/>
                </a:cubicBezTo>
                <a:cubicBezTo>
                  <a:pt x="68862" y="287734"/>
                  <a:pt x="67960" y="289574"/>
                  <a:pt x="66443" y="290816"/>
                </a:cubicBezTo>
                <a:lnTo>
                  <a:pt x="66443" y="291292"/>
                </a:lnTo>
                <a:cubicBezTo>
                  <a:pt x="70337" y="293539"/>
                  <a:pt x="72566" y="297849"/>
                  <a:pt x="72150" y="302326"/>
                </a:cubicBezTo>
                <a:cubicBezTo>
                  <a:pt x="72150" y="303562"/>
                  <a:pt x="72150" y="304704"/>
                  <a:pt x="72150" y="305750"/>
                </a:cubicBezTo>
                <a:lnTo>
                  <a:pt x="72150" y="308699"/>
                </a:lnTo>
                <a:lnTo>
                  <a:pt x="69106" y="308223"/>
                </a:lnTo>
                <a:lnTo>
                  <a:pt x="69106" y="308223"/>
                </a:lnTo>
                <a:cubicBezTo>
                  <a:pt x="68176" y="308205"/>
                  <a:pt x="67337" y="308778"/>
                  <a:pt x="67013" y="309650"/>
                </a:cubicBezTo>
                <a:cubicBezTo>
                  <a:pt x="68392" y="310186"/>
                  <a:pt x="69560" y="311154"/>
                  <a:pt x="70342" y="312409"/>
                </a:cubicBezTo>
                <a:cubicBezTo>
                  <a:pt x="71162" y="314094"/>
                  <a:pt x="71554" y="315957"/>
                  <a:pt x="71484" y="317830"/>
                </a:cubicBezTo>
                <a:cubicBezTo>
                  <a:pt x="71484" y="318686"/>
                  <a:pt x="71484" y="319257"/>
                  <a:pt x="71484" y="319828"/>
                </a:cubicBezTo>
                <a:lnTo>
                  <a:pt x="71484" y="322396"/>
                </a:lnTo>
                <a:lnTo>
                  <a:pt x="69011" y="322396"/>
                </a:lnTo>
                <a:cubicBezTo>
                  <a:pt x="69011" y="322396"/>
                  <a:pt x="68155" y="322396"/>
                  <a:pt x="66728" y="323157"/>
                </a:cubicBezTo>
                <a:cubicBezTo>
                  <a:pt x="66401" y="324592"/>
                  <a:pt x="66241" y="326060"/>
                  <a:pt x="66253" y="327532"/>
                </a:cubicBezTo>
                <a:cubicBezTo>
                  <a:pt x="66253" y="330101"/>
                  <a:pt x="66253" y="332955"/>
                  <a:pt x="66253" y="335713"/>
                </a:cubicBezTo>
                <a:lnTo>
                  <a:pt x="66253" y="338471"/>
                </a:lnTo>
                <a:cubicBezTo>
                  <a:pt x="66306" y="340496"/>
                  <a:pt x="66049" y="342517"/>
                  <a:pt x="65492" y="344464"/>
                </a:cubicBezTo>
                <a:cubicBezTo>
                  <a:pt x="63780" y="348840"/>
                  <a:pt x="61497" y="349220"/>
                  <a:pt x="61306" y="350457"/>
                </a:cubicBezTo>
                <a:cubicBezTo>
                  <a:pt x="59880" y="353120"/>
                  <a:pt x="61306" y="358542"/>
                  <a:pt x="57312" y="363869"/>
                </a:cubicBezTo>
                <a:cubicBezTo>
                  <a:pt x="55875" y="365298"/>
                  <a:pt x="54242" y="366515"/>
                  <a:pt x="52461" y="367483"/>
                </a:cubicBezTo>
                <a:cubicBezTo>
                  <a:pt x="51129" y="368434"/>
                  <a:pt x="50939" y="368910"/>
                  <a:pt x="50939" y="368910"/>
                </a:cubicBezTo>
                <a:cubicBezTo>
                  <a:pt x="50939" y="368910"/>
                  <a:pt x="50939" y="369576"/>
                  <a:pt x="51985" y="370717"/>
                </a:cubicBezTo>
                <a:lnTo>
                  <a:pt x="54458" y="373476"/>
                </a:lnTo>
                <a:lnTo>
                  <a:pt x="51129" y="375188"/>
                </a:lnTo>
                <a:cubicBezTo>
                  <a:pt x="48086" y="376520"/>
                  <a:pt x="42759" y="379944"/>
                  <a:pt x="43425" y="381371"/>
                </a:cubicBezTo>
                <a:cubicBezTo>
                  <a:pt x="43381" y="381558"/>
                  <a:pt x="43381" y="381754"/>
                  <a:pt x="43425" y="381942"/>
                </a:cubicBezTo>
                <a:lnTo>
                  <a:pt x="44091" y="381942"/>
                </a:lnTo>
                <a:cubicBezTo>
                  <a:pt x="45896" y="382148"/>
                  <a:pt x="47542" y="383074"/>
                  <a:pt x="48656" y="384510"/>
                </a:cubicBezTo>
                <a:cubicBezTo>
                  <a:pt x="49500" y="385912"/>
                  <a:pt x="49898" y="387537"/>
                  <a:pt x="49798" y="389170"/>
                </a:cubicBezTo>
                <a:cubicBezTo>
                  <a:pt x="49789" y="390941"/>
                  <a:pt x="49533" y="392702"/>
                  <a:pt x="49037" y="394402"/>
                </a:cubicBezTo>
                <a:cubicBezTo>
                  <a:pt x="47896" y="396400"/>
                  <a:pt x="46944" y="396875"/>
                  <a:pt x="46279" y="397066"/>
                </a:cubicBezTo>
                <a:cubicBezTo>
                  <a:pt x="46237" y="397381"/>
                  <a:pt x="46237" y="397701"/>
                  <a:pt x="46279" y="398017"/>
                </a:cubicBezTo>
                <a:cubicBezTo>
                  <a:pt x="46305" y="398429"/>
                  <a:pt x="46305" y="398842"/>
                  <a:pt x="46279" y="399253"/>
                </a:cubicBezTo>
                <a:cubicBezTo>
                  <a:pt x="46114" y="400612"/>
                  <a:pt x="46114" y="401985"/>
                  <a:pt x="46279" y="403344"/>
                </a:cubicBezTo>
                <a:cubicBezTo>
                  <a:pt x="46279" y="404580"/>
                  <a:pt x="46279" y="405817"/>
                  <a:pt x="46279" y="406102"/>
                </a:cubicBezTo>
                <a:cubicBezTo>
                  <a:pt x="46944" y="410097"/>
                  <a:pt x="51415" y="412570"/>
                  <a:pt x="51700" y="420085"/>
                </a:cubicBezTo>
                <a:lnTo>
                  <a:pt x="51700" y="420085"/>
                </a:lnTo>
                <a:cubicBezTo>
                  <a:pt x="51700" y="425031"/>
                  <a:pt x="51224" y="430167"/>
                  <a:pt x="50559" y="435114"/>
                </a:cubicBezTo>
                <a:cubicBezTo>
                  <a:pt x="50758" y="440647"/>
                  <a:pt x="50214" y="446181"/>
                  <a:pt x="48942" y="451570"/>
                </a:cubicBezTo>
                <a:cubicBezTo>
                  <a:pt x="45993" y="457277"/>
                  <a:pt x="41428" y="458038"/>
                  <a:pt x="40667" y="461081"/>
                </a:cubicBezTo>
                <a:cubicBezTo>
                  <a:pt x="40631" y="461334"/>
                  <a:pt x="40631" y="461590"/>
                  <a:pt x="40667" y="461842"/>
                </a:cubicBezTo>
                <a:cubicBezTo>
                  <a:pt x="40667" y="462794"/>
                  <a:pt x="40667" y="464030"/>
                  <a:pt x="40667" y="465457"/>
                </a:cubicBezTo>
                <a:cubicBezTo>
                  <a:pt x="40789" y="466181"/>
                  <a:pt x="40789" y="466921"/>
                  <a:pt x="40667" y="467645"/>
                </a:cubicBezTo>
                <a:cubicBezTo>
                  <a:pt x="38860" y="472021"/>
                  <a:pt x="36006" y="472496"/>
                  <a:pt x="34865" y="474113"/>
                </a:cubicBezTo>
                <a:cubicBezTo>
                  <a:pt x="33644" y="476579"/>
                  <a:pt x="32212" y="478934"/>
                  <a:pt x="30584" y="481152"/>
                </a:cubicBezTo>
                <a:cubicBezTo>
                  <a:pt x="28968" y="482864"/>
                  <a:pt x="26400" y="484671"/>
                  <a:pt x="27922" y="487240"/>
                </a:cubicBezTo>
                <a:cubicBezTo>
                  <a:pt x="29443" y="489808"/>
                  <a:pt x="31536" y="491710"/>
                  <a:pt x="32867" y="494469"/>
                </a:cubicBezTo>
                <a:cubicBezTo>
                  <a:pt x="33990" y="497084"/>
                  <a:pt x="34572" y="499899"/>
                  <a:pt x="34579" y="502744"/>
                </a:cubicBezTo>
                <a:cubicBezTo>
                  <a:pt x="39430" y="501127"/>
                  <a:pt x="44661" y="497893"/>
                  <a:pt x="48942" y="496657"/>
                </a:cubicBezTo>
                <a:cubicBezTo>
                  <a:pt x="53222" y="495420"/>
                  <a:pt x="59119" y="492662"/>
                  <a:pt x="64636" y="491615"/>
                </a:cubicBezTo>
                <a:cubicBezTo>
                  <a:pt x="70152" y="490569"/>
                  <a:pt x="75669" y="486954"/>
                  <a:pt x="81661" y="485718"/>
                </a:cubicBezTo>
                <a:cubicBezTo>
                  <a:pt x="87653" y="484481"/>
                  <a:pt x="86227" y="485718"/>
                  <a:pt x="89460" y="488571"/>
                </a:cubicBezTo>
                <a:cubicBezTo>
                  <a:pt x="92694" y="491425"/>
                  <a:pt x="93740" y="491710"/>
                  <a:pt x="96309" y="488571"/>
                </a:cubicBezTo>
                <a:cubicBezTo>
                  <a:pt x="102872" y="480867"/>
                  <a:pt x="89365" y="480486"/>
                  <a:pt x="91458" y="474589"/>
                </a:cubicBezTo>
                <a:cubicBezTo>
                  <a:pt x="93645" y="474589"/>
                  <a:pt x="97925" y="470023"/>
                  <a:pt x="98972" y="468215"/>
                </a:cubicBezTo>
                <a:cubicBezTo>
                  <a:pt x="101540" y="463174"/>
                  <a:pt x="95262" y="461557"/>
                  <a:pt x="95833" y="456421"/>
                </a:cubicBezTo>
                <a:cubicBezTo>
                  <a:pt x="103918" y="457847"/>
                  <a:pt x="98781" y="443199"/>
                  <a:pt x="100303" y="440060"/>
                </a:cubicBezTo>
                <a:cubicBezTo>
                  <a:pt x="103252" y="440536"/>
                  <a:pt x="106200" y="451569"/>
                  <a:pt x="106296" y="454423"/>
                </a:cubicBezTo>
                <a:cubicBezTo>
                  <a:pt x="106391" y="457277"/>
                  <a:pt x="105344" y="456991"/>
                  <a:pt x="105725" y="458703"/>
                </a:cubicBezTo>
                <a:cubicBezTo>
                  <a:pt x="106105" y="460416"/>
                  <a:pt x="107437" y="460606"/>
                  <a:pt x="107913" y="461747"/>
                </a:cubicBezTo>
                <a:cubicBezTo>
                  <a:pt x="108388" y="462889"/>
                  <a:pt x="107913" y="464791"/>
                  <a:pt x="107913" y="466028"/>
                </a:cubicBezTo>
                <a:cubicBezTo>
                  <a:pt x="107913" y="467265"/>
                  <a:pt x="110671" y="467359"/>
                  <a:pt x="111432" y="468596"/>
                </a:cubicBezTo>
                <a:cubicBezTo>
                  <a:pt x="116568" y="476586"/>
                  <a:pt x="109054" y="477062"/>
                  <a:pt x="103347" y="477442"/>
                </a:cubicBezTo>
                <a:cubicBezTo>
                  <a:pt x="94787" y="477918"/>
                  <a:pt x="96689" y="484576"/>
                  <a:pt x="104393" y="484196"/>
                </a:cubicBezTo>
                <a:cubicBezTo>
                  <a:pt x="103632" y="484767"/>
                  <a:pt x="102966" y="485813"/>
                  <a:pt x="101825" y="486289"/>
                </a:cubicBezTo>
                <a:cubicBezTo>
                  <a:pt x="107159" y="487040"/>
                  <a:pt x="112575" y="487009"/>
                  <a:pt x="117899" y="486193"/>
                </a:cubicBezTo>
                <a:cubicBezTo>
                  <a:pt x="121281" y="486281"/>
                  <a:pt x="124573" y="487302"/>
                  <a:pt x="127411" y="489142"/>
                </a:cubicBezTo>
                <a:cubicBezTo>
                  <a:pt x="132642" y="491520"/>
                  <a:pt x="132167" y="487525"/>
                  <a:pt x="136447" y="486859"/>
                </a:cubicBezTo>
                <a:cubicBezTo>
                  <a:pt x="134069" y="495610"/>
                  <a:pt x="148907" y="494659"/>
                  <a:pt x="154518" y="497227"/>
                </a:cubicBezTo>
                <a:cubicBezTo>
                  <a:pt x="157522" y="499102"/>
                  <a:pt x="160709" y="500663"/>
                  <a:pt x="164030" y="501888"/>
                </a:cubicBezTo>
                <a:cubicBezTo>
                  <a:pt x="167782" y="502189"/>
                  <a:pt x="171504" y="502793"/>
                  <a:pt x="175158" y="503696"/>
                </a:cubicBezTo>
                <a:cubicBezTo>
                  <a:pt x="178678" y="505217"/>
                  <a:pt x="181246" y="508832"/>
                  <a:pt x="185145" y="510164"/>
                </a:cubicBezTo>
                <a:cubicBezTo>
                  <a:pt x="189045" y="511495"/>
                  <a:pt x="191803" y="511495"/>
                  <a:pt x="195132" y="512732"/>
                </a:cubicBezTo>
                <a:cubicBezTo>
                  <a:pt x="202932" y="515490"/>
                  <a:pt x="211397" y="514064"/>
                  <a:pt x="219196" y="516156"/>
                </a:cubicBezTo>
                <a:cubicBezTo>
                  <a:pt x="222615" y="517134"/>
                  <a:pt x="226240" y="517134"/>
                  <a:pt x="229659" y="516156"/>
                </a:cubicBezTo>
                <a:cubicBezTo>
                  <a:pt x="233178" y="515205"/>
                  <a:pt x="237173" y="516156"/>
                  <a:pt x="240502" y="514539"/>
                </a:cubicBezTo>
                <a:lnTo>
                  <a:pt x="243355" y="512922"/>
                </a:lnTo>
                <a:cubicBezTo>
                  <a:pt x="246684" y="512922"/>
                  <a:pt x="249347" y="509308"/>
                  <a:pt x="251725" y="507215"/>
                </a:cubicBezTo>
                <a:cubicBezTo>
                  <a:pt x="254674" y="511400"/>
                  <a:pt x="260190" y="507215"/>
                  <a:pt x="264566" y="509403"/>
                </a:cubicBezTo>
                <a:cubicBezTo>
                  <a:pt x="265707" y="509403"/>
                  <a:pt x="265897" y="511400"/>
                  <a:pt x="267229" y="511971"/>
                </a:cubicBezTo>
                <a:cubicBezTo>
                  <a:pt x="268560" y="512542"/>
                  <a:pt x="269892" y="511971"/>
                  <a:pt x="270843" y="511971"/>
                </a:cubicBezTo>
                <a:cubicBezTo>
                  <a:pt x="271794" y="511971"/>
                  <a:pt x="273506" y="515490"/>
                  <a:pt x="275789" y="517108"/>
                </a:cubicBezTo>
                <a:cubicBezTo>
                  <a:pt x="278072" y="518725"/>
                  <a:pt x="280545" y="518059"/>
                  <a:pt x="282542" y="518915"/>
                </a:cubicBezTo>
                <a:cubicBezTo>
                  <a:pt x="283632" y="519637"/>
                  <a:pt x="284777" y="520273"/>
                  <a:pt x="285966" y="520817"/>
                </a:cubicBezTo>
                <a:cubicBezTo>
                  <a:pt x="287488" y="520817"/>
                  <a:pt x="288820" y="519581"/>
                  <a:pt x="289866" y="519771"/>
                </a:cubicBezTo>
                <a:cubicBezTo>
                  <a:pt x="292529" y="520246"/>
                  <a:pt x="293861" y="522529"/>
                  <a:pt x="296714" y="522149"/>
                </a:cubicBezTo>
                <a:cubicBezTo>
                  <a:pt x="299568" y="521768"/>
                  <a:pt x="300709" y="519581"/>
                  <a:pt x="298236" y="517203"/>
                </a:cubicBezTo>
                <a:cubicBezTo>
                  <a:pt x="309650" y="509593"/>
                  <a:pt x="280069" y="494469"/>
                  <a:pt x="278452" y="506359"/>
                </a:cubicBezTo>
                <a:cubicBezTo>
                  <a:pt x="273000" y="506790"/>
                  <a:pt x="267798" y="504003"/>
                  <a:pt x="265136" y="499225"/>
                </a:cubicBezTo>
                <a:cubicBezTo>
                  <a:pt x="262099" y="501455"/>
                  <a:pt x="258310" y="502410"/>
                  <a:pt x="254579" y="501888"/>
                </a:cubicBezTo>
                <a:cubicBezTo>
                  <a:pt x="255579" y="500688"/>
                  <a:pt x="256119" y="499170"/>
                  <a:pt x="256101" y="497608"/>
                </a:cubicBezTo>
                <a:cubicBezTo>
                  <a:pt x="248416" y="496504"/>
                  <a:pt x="241215" y="493201"/>
                  <a:pt x="235366" y="488096"/>
                </a:cubicBezTo>
                <a:cubicBezTo>
                  <a:pt x="239741" y="485813"/>
                  <a:pt x="249062" y="483340"/>
                  <a:pt x="251820" y="489142"/>
                </a:cubicBezTo>
                <a:cubicBezTo>
                  <a:pt x="255492" y="486731"/>
                  <a:pt x="259498" y="484873"/>
                  <a:pt x="263709" y="483625"/>
                </a:cubicBezTo>
                <a:cubicBezTo>
                  <a:pt x="266999" y="482156"/>
                  <a:pt x="269946" y="480018"/>
                  <a:pt x="272365" y="477347"/>
                </a:cubicBezTo>
                <a:cubicBezTo>
                  <a:pt x="275505" y="474729"/>
                  <a:pt x="280068" y="474729"/>
                  <a:pt x="283208" y="477347"/>
                </a:cubicBezTo>
                <a:cubicBezTo>
                  <a:pt x="285395" y="478774"/>
                  <a:pt x="290627" y="482103"/>
                  <a:pt x="289676" y="485052"/>
                </a:cubicBezTo>
                <a:cubicBezTo>
                  <a:pt x="288153" y="485024"/>
                  <a:pt x="286895" y="486236"/>
                  <a:pt x="286867" y="487759"/>
                </a:cubicBezTo>
                <a:cubicBezTo>
                  <a:pt x="286839" y="489283"/>
                  <a:pt x="288052" y="490540"/>
                  <a:pt x="289575" y="490568"/>
                </a:cubicBezTo>
                <a:cubicBezTo>
                  <a:pt x="289833" y="490573"/>
                  <a:pt x="290092" y="490541"/>
                  <a:pt x="290341" y="490474"/>
                </a:cubicBezTo>
                <a:cubicBezTo>
                  <a:pt x="294336" y="489808"/>
                  <a:pt x="295953" y="486003"/>
                  <a:pt x="298806" y="483911"/>
                </a:cubicBezTo>
                <a:cubicBezTo>
                  <a:pt x="303467" y="480486"/>
                  <a:pt x="304609" y="485147"/>
                  <a:pt x="308794" y="486669"/>
                </a:cubicBezTo>
                <a:cubicBezTo>
                  <a:pt x="312449" y="487243"/>
                  <a:pt x="316172" y="487243"/>
                  <a:pt x="319827" y="486669"/>
                </a:cubicBezTo>
                <a:cubicBezTo>
                  <a:pt x="320162" y="487721"/>
                  <a:pt x="320162" y="488851"/>
                  <a:pt x="319827" y="489903"/>
                </a:cubicBezTo>
                <a:cubicBezTo>
                  <a:pt x="312598" y="491235"/>
                  <a:pt x="319351" y="496847"/>
                  <a:pt x="317639" y="499415"/>
                </a:cubicBezTo>
                <a:cubicBezTo>
                  <a:pt x="321254" y="501888"/>
                  <a:pt x="327151" y="502364"/>
                  <a:pt x="329528" y="506644"/>
                </a:cubicBezTo>
                <a:cubicBezTo>
                  <a:pt x="330384" y="508547"/>
                  <a:pt x="329528" y="513208"/>
                  <a:pt x="331526" y="514539"/>
                </a:cubicBezTo>
                <a:cubicBezTo>
                  <a:pt x="333523" y="515871"/>
                  <a:pt x="336187" y="511115"/>
                  <a:pt x="339420" y="514539"/>
                </a:cubicBezTo>
                <a:cubicBezTo>
                  <a:pt x="340847" y="510449"/>
                  <a:pt x="343796" y="510164"/>
                  <a:pt x="343891" y="505503"/>
                </a:cubicBezTo>
                <a:cubicBezTo>
                  <a:pt x="343891" y="502839"/>
                  <a:pt x="341322" y="495991"/>
                  <a:pt x="345888" y="495991"/>
                </a:cubicBezTo>
                <a:cubicBezTo>
                  <a:pt x="355399" y="496657"/>
                  <a:pt x="342084" y="512922"/>
                  <a:pt x="346744" y="515871"/>
                </a:cubicBezTo>
                <a:cubicBezTo>
                  <a:pt x="348076" y="510449"/>
                  <a:pt x="354639" y="518629"/>
                  <a:pt x="358348" y="516822"/>
                </a:cubicBezTo>
                <a:cubicBezTo>
                  <a:pt x="362058" y="515015"/>
                  <a:pt x="364055" y="506644"/>
                  <a:pt x="363579" y="503410"/>
                </a:cubicBezTo>
                <a:cubicBezTo>
                  <a:pt x="362718" y="499340"/>
                  <a:pt x="360546" y="495665"/>
                  <a:pt x="357397" y="492947"/>
                </a:cubicBezTo>
                <a:cubicBezTo>
                  <a:pt x="355399" y="491615"/>
                  <a:pt x="351595" y="492281"/>
                  <a:pt x="352736" y="488952"/>
                </a:cubicBezTo>
                <a:cubicBezTo>
                  <a:pt x="353878" y="485623"/>
                  <a:pt x="357873" y="487049"/>
                  <a:pt x="360155" y="486289"/>
                </a:cubicBezTo>
                <a:cubicBezTo>
                  <a:pt x="360155" y="482579"/>
                  <a:pt x="357397" y="482198"/>
                  <a:pt x="355209" y="480771"/>
                </a:cubicBezTo>
                <a:cubicBezTo>
                  <a:pt x="353022" y="479345"/>
                  <a:pt x="352641" y="479250"/>
                  <a:pt x="351785" y="475159"/>
                </a:cubicBezTo>
                <a:cubicBezTo>
                  <a:pt x="350553" y="470390"/>
                  <a:pt x="346963" y="466584"/>
                  <a:pt x="342274" y="465077"/>
                </a:cubicBezTo>
                <a:cubicBezTo>
                  <a:pt x="339896" y="464316"/>
                  <a:pt x="337137" y="465077"/>
                  <a:pt x="334760" y="463935"/>
                </a:cubicBezTo>
                <a:cubicBezTo>
                  <a:pt x="332382" y="462794"/>
                  <a:pt x="331621" y="460225"/>
                  <a:pt x="329814" y="458799"/>
                </a:cubicBezTo>
                <a:cubicBezTo>
                  <a:pt x="326295" y="455945"/>
                  <a:pt x="313169" y="456135"/>
                  <a:pt x="315166" y="448335"/>
                </a:cubicBezTo>
                <a:cubicBezTo>
                  <a:pt x="318348" y="448044"/>
                  <a:pt x="321527" y="448923"/>
                  <a:pt x="324107" y="450809"/>
                </a:cubicBezTo>
                <a:cubicBezTo>
                  <a:pt x="325148" y="451486"/>
                  <a:pt x="326106" y="452284"/>
                  <a:pt x="326960" y="453187"/>
                </a:cubicBezTo>
                <a:cubicBezTo>
                  <a:pt x="326960" y="451569"/>
                  <a:pt x="327816" y="449953"/>
                  <a:pt x="330480" y="448811"/>
                </a:cubicBezTo>
                <a:cubicBezTo>
                  <a:pt x="333143" y="447670"/>
                  <a:pt x="334760" y="449477"/>
                  <a:pt x="334760" y="444721"/>
                </a:cubicBezTo>
                <a:cubicBezTo>
                  <a:pt x="334760" y="441487"/>
                  <a:pt x="333428" y="438443"/>
                  <a:pt x="333523" y="435209"/>
                </a:cubicBezTo>
                <a:cubicBezTo>
                  <a:pt x="334474" y="437301"/>
                  <a:pt x="336377" y="437967"/>
                  <a:pt x="337518" y="439775"/>
                </a:cubicBezTo>
                <a:cubicBezTo>
                  <a:pt x="338659" y="441582"/>
                  <a:pt x="338850" y="444911"/>
                  <a:pt x="340466" y="447194"/>
                </a:cubicBezTo>
                <a:cubicBezTo>
                  <a:pt x="343555" y="450541"/>
                  <a:pt x="345977" y="454448"/>
                  <a:pt x="347600" y="458703"/>
                </a:cubicBezTo>
                <a:cubicBezTo>
                  <a:pt x="347968" y="462422"/>
                  <a:pt x="349461" y="465939"/>
                  <a:pt x="351880" y="468786"/>
                </a:cubicBezTo>
                <a:cubicBezTo>
                  <a:pt x="355019" y="471450"/>
                  <a:pt x="357967" y="471069"/>
                  <a:pt x="360536" y="474684"/>
                </a:cubicBezTo>
                <a:cubicBezTo>
                  <a:pt x="367574" y="469262"/>
                  <a:pt x="371188" y="489142"/>
                  <a:pt x="374517" y="474684"/>
                </a:cubicBezTo>
                <a:cubicBezTo>
                  <a:pt x="376035" y="470807"/>
                  <a:pt x="376334" y="466559"/>
                  <a:pt x="375373" y="462509"/>
                </a:cubicBezTo>
                <a:cubicBezTo>
                  <a:pt x="373623" y="459191"/>
                  <a:pt x="372373" y="455633"/>
                  <a:pt x="371664" y="451950"/>
                </a:cubicBezTo>
                <a:cubicBezTo>
                  <a:pt x="374898" y="451950"/>
                  <a:pt x="377085" y="455850"/>
                  <a:pt x="378227" y="458513"/>
                </a:cubicBezTo>
                <a:cubicBezTo>
                  <a:pt x="379368" y="461177"/>
                  <a:pt x="378893" y="461938"/>
                  <a:pt x="379463" y="463079"/>
                </a:cubicBezTo>
                <a:cubicBezTo>
                  <a:pt x="380034" y="464221"/>
                  <a:pt x="381080" y="465077"/>
                  <a:pt x="381461" y="465933"/>
                </a:cubicBezTo>
                <a:cubicBezTo>
                  <a:pt x="382692" y="468149"/>
                  <a:pt x="383529" y="470563"/>
                  <a:pt x="383934" y="473067"/>
                </a:cubicBezTo>
                <a:cubicBezTo>
                  <a:pt x="383934" y="476111"/>
                  <a:pt x="380509" y="477823"/>
                  <a:pt x="380034" y="480391"/>
                </a:cubicBezTo>
                <a:cubicBezTo>
                  <a:pt x="383934" y="480391"/>
                  <a:pt x="386312" y="485147"/>
                  <a:pt x="383458" y="487145"/>
                </a:cubicBezTo>
                <a:cubicBezTo>
                  <a:pt x="382031" y="488191"/>
                  <a:pt x="380224" y="487145"/>
                  <a:pt x="378607" y="487811"/>
                </a:cubicBezTo>
                <a:cubicBezTo>
                  <a:pt x="376990" y="488476"/>
                  <a:pt x="375659" y="489713"/>
                  <a:pt x="374898" y="489998"/>
                </a:cubicBezTo>
                <a:cubicBezTo>
                  <a:pt x="372235" y="491235"/>
                  <a:pt x="369001" y="491425"/>
                  <a:pt x="368240" y="495325"/>
                </a:cubicBezTo>
                <a:cubicBezTo>
                  <a:pt x="367479" y="499225"/>
                  <a:pt x="369857" y="501413"/>
                  <a:pt x="369286" y="504837"/>
                </a:cubicBezTo>
                <a:cubicBezTo>
                  <a:pt x="364911" y="505408"/>
                  <a:pt x="367955" y="511876"/>
                  <a:pt x="364911" y="513873"/>
                </a:cubicBezTo>
                <a:cubicBezTo>
                  <a:pt x="361867" y="515871"/>
                  <a:pt x="363864" y="522815"/>
                  <a:pt x="363864" y="522815"/>
                </a:cubicBezTo>
                <a:cubicBezTo>
                  <a:pt x="366242" y="521959"/>
                  <a:pt x="369762" y="520817"/>
                  <a:pt x="372140" y="522815"/>
                </a:cubicBezTo>
                <a:cubicBezTo>
                  <a:pt x="374517" y="524812"/>
                  <a:pt x="373091" y="528332"/>
                  <a:pt x="374422" y="531566"/>
                </a:cubicBezTo>
                <a:cubicBezTo>
                  <a:pt x="375754" y="534800"/>
                  <a:pt x="383363" y="540127"/>
                  <a:pt x="386787" y="542695"/>
                </a:cubicBezTo>
                <a:cubicBezTo>
                  <a:pt x="390211" y="536892"/>
                  <a:pt x="394111" y="536607"/>
                  <a:pt x="396869" y="543170"/>
                </a:cubicBezTo>
                <a:cubicBezTo>
                  <a:pt x="400579" y="543741"/>
                  <a:pt x="407142" y="538224"/>
                  <a:pt x="409710" y="541173"/>
                </a:cubicBezTo>
                <a:cubicBezTo>
                  <a:pt x="410946" y="542695"/>
                  <a:pt x="409710" y="546310"/>
                  <a:pt x="408378" y="547451"/>
                </a:cubicBezTo>
                <a:cubicBezTo>
                  <a:pt x="407046" y="548592"/>
                  <a:pt x="406095" y="548402"/>
                  <a:pt x="404098" y="547451"/>
                </a:cubicBezTo>
                <a:cubicBezTo>
                  <a:pt x="402101" y="546500"/>
                  <a:pt x="404098" y="544788"/>
                  <a:pt x="400864" y="544502"/>
                </a:cubicBezTo>
                <a:cubicBezTo>
                  <a:pt x="400198" y="544502"/>
                  <a:pt x="399627" y="546310"/>
                  <a:pt x="398867" y="546405"/>
                </a:cubicBezTo>
                <a:cubicBezTo>
                  <a:pt x="398106" y="546500"/>
                  <a:pt x="396774" y="545739"/>
                  <a:pt x="395823" y="545929"/>
                </a:cubicBezTo>
                <a:cubicBezTo>
                  <a:pt x="394872" y="546119"/>
                  <a:pt x="391543" y="545929"/>
                  <a:pt x="389736" y="547546"/>
                </a:cubicBezTo>
                <a:cubicBezTo>
                  <a:pt x="387929" y="549163"/>
                  <a:pt x="388785" y="552017"/>
                  <a:pt x="386692" y="553824"/>
                </a:cubicBezTo>
                <a:cubicBezTo>
                  <a:pt x="381651" y="551922"/>
                  <a:pt x="378037" y="544312"/>
                  <a:pt x="375944" y="540222"/>
                </a:cubicBezTo>
                <a:cubicBezTo>
                  <a:pt x="368811" y="526049"/>
                  <a:pt x="368715" y="547261"/>
                  <a:pt x="361677" y="541458"/>
                </a:cubicBezTo>
                <a:cubicBezTo>
                  <a:pt x="360497" y="546285"/>
                  <a:pt x="361176" y="551378"/>
                  <a:pt x="363579" y="555726"/>
                </a:cubicBezTo>
                <a:cubicBezTo>
                  <a:pt x="369096" y="552682"/>
                  <a:pt x="375659" y="557439"/>
                  <a:pt x="381080" y="558866"/>
                </a:cubicBezTo>
                <a:cubicBezTo>
                  <a:pt x="381080" y="561719"/>
                  <a:pt x="383648" y="564097"/>
                  <a:pt x="386216" y="564382"/>
                </a:cubicBezTo>
                <a:cubicBezTo>
                  <a:pt x="388785" y="564668"/>
                  <a:pt x="389545" y="563241"/>
                  <a:pt x="391543" y="560863"/>
                </a:cubicBezTo>
                <a:cubicBezTo>
                  <a:pt x="393540" y="558485"/>
                  <a:pt x="394491" y="557344"/>
                  <a:pt x="397820" y="558200"/>
                </a:cubicBezTo>
                <a:cubicBezTo>
                  <a:pt x="401149" y="559056"/>
                  <a:pt x="400959" y="562195"/>
                  <a:pt x="404478" y="558200"/>
                </a:cubicBezTo>
                <a:cubicBezTo>
                  <a:pt x="407998" y="554204"/>
                  <a:pt x="406286" y="550210"/>
                  <a:pt x="412943" y="550970"/>
                </a:cubicBezTo>
                <a:cubicBezTo>
                  <a:pt x="417443" y="551769"/>
                  <a:pt x="421666" y="553701"/>
                  <a:pt x="425213" y="556582"/>
                </a:cubicBezTo>
                <a:cubicBezTo>
                  <a:pt x="422169" y="556582"/>
                  <a:pt x="422740" y="558770"/>
                  <a:pt x="420743" y="559436"/>
                </a:cubicBezTo>
                <a:cubicBezTo>
                  <a:pt x="418746" y="560102"/>
                  <a:pt x="417128" y="558390"/>
                  <a:pt x="415512" y="559436"/>
                </a:cubicBezTo>
                <a:cubicBezTo>
                  <a:pt x="412087" y="560578"/>
                  <a:pt x="409995" y="569709"/>
                  <a:pt x="412848" y="572182"/>
                </a:cubicBezTo>
                <a:cubicBezTo>
                  <a:pt x="415702" y="574655"/>
                  <a:pt x="418365" y="569614"/>
                  <a:pt x="420838" y="567997"/>
                </a:cubicBezTo>
                <a:cubicBezTo>
                  <a:pt x="423311" y="566380"/>
                  <a:pt x="424452" y="564668"/>
                  <a:pt x="426355" y="567046"/>
                </a:cubicBezTo>
                <a:cubicBezTo>
                  <a:pt x="428257" y="569424"/>
                  <a:pt x="425308" y="572182"/>
                  <a:pt x="425403" y="574370"/>
                </a:cubicBezTo>
                <a:cubicBezTo>
                  <a:pt x="427306" y="572848"/>
                  <a:pt x="427116" y="570851"/>
                  <a:pt x="429874" y="570565"/>
                </a:cubicBezTo>
                <a:cubicBezTo>
                  <a:pt x="432632" y="570280"/>
                  <a:pt x="433678" y="573609"/>
                  <a:pt x="435486" y="573894"/>
                </a:cubicBezTo>
                <a:cubicBezTo>
                  <a:pt x="437293" y="574180"/>
                  <a:pt x="443665" y="567997"/>
                  <a:pt x="446709" y="565714"/>
                </a:cubicBezTo>
                <a:cubicBezTo>
                  <a:pt x="452035" y="561719"/>
                  <a:pt x="450323" y="560673"/>
                  <a:pt x="451084" y="554395"/>
                </a:cubicBezTo>
                <a:cubicBezTo>
                  <a:pt x="452119" y="549546"/>
                  <a:pt x="456144" y="545905"/>
                  <a:pt x="461071" y="545358"/>
                </a:cubicBezTo>
                <a:cubicBezTo>
                  <a:pt x="461252" y="543437"/>
                  <a:pt x="461870" y="541582"/>
                  <a:pt x="462878" y="539936"/>
                </a:cubicBezTo>
                <a:cubicBezTo>
                  <a:pt x="466112" y="540202"/>
                  <a:pt x="469303" y="540841"/>
                  <a:pt x="472390" y="541839"/>
                </a:cubicBezTo>
                <a:cubicBezTo>
                  <a:pt x="476480" y="543741"/>
                  <a:pt x="473721" y="544978"/>
                  <a:pt x="473912" y="548688"/>
                </a:cubicBezTo>
                <a:cubicBezTo>
                  <a:pt x="476099" y="548688"/>
                  <a:pt x="477145" y="549258"/>
                  <a:pt x="477431" y="550400"/>
                </a:cubicBezTo>
                <a:cubicBezTo>
                  <a:pt x="478452" y="548752"/>
                  <a:pt x="479101" y="546902"/>
                  <a:pt x="479333" y="544978"/>
                </a:cubicBezTo>
                <a:cubicBezTo>
                  <a:pt x="479904" y="542124"/>
                  <a:pt x="479904" y="539176"/>
                  <a:pt x="482852" y="541934"/>
                </a:cubicBezTo>
                <a:cubicBezTo>
                  <a:pt x="485801" y="544692"/>
                  <a:pt x="482852" y="546690"/>
                  <a:pt x="486562" y="547641"/>
                </a:cubicBezTo>
                <a:cubicBezTo>
                  <a:pt x="488464" y="548212"/>
                  <a:pt x="492174" y="545168"/>
                  <a:pt x="493790" y="546119"/>
                </a:cubicBezTo>
                <a:cubicBezTo>
                  <a:pt x="497785" y="548307"/>
                  <a:pt x="491127" y="561909"/>
                  <a:pt x="499402" y="559531"/>
                </a:cubicBezTo>
                <a:cubicBezTo>
                  <a:pt x="500734" y="562956"/>
                  <a:pt x="499402" y="567902"/>
                  <a:pt x="501209" y="570946"/>
                </a:cubicBezTo>
                <a:cubicBezTo>
                  <a:pt x="503016" y="573990"/>
                  <a:pt x="508153" y="569899"/>
                  <a:pt x="505204" y="567141"/>
                </a:cubicBezTo>
                <a:cubicBezTo>
                  <a:pt x="506726" y="565524"/>
                  <a:pt x="507963" y="567141"/>
                  <a:pt x="509675" y="566094"/>
                </a:cubicBezTo>
                <a:cubicBezTo>
                  <a:pt x="511387" y="565048"/>
                  <a:pt x="511577" y="564382"/>
                  <a:pt x="513004" y="563431"/>
                </a:cubicBezTo>
                <a:cubicBezTo>
                  <a:pt x="514430" y="562480"/>
                  <a:pt x="519281" y="561909"/>
                  <a:pt x="521754" y="559817"/>
                </a:cubicBezTo>
                <a:cubicBezTo>
                  <a:pt x="531265" y="551922"/>
                  <a:pt x="514430" y="544122"/>
                  <a:pt x="516333" y="537749"/>
                </a:cubicBezTo>
                <a:cubicBezTo>
                  <a:pt x="518343" y="536985"/>
                  <a:pt x="520410" y="536380"/>
                  <a:pt x="522515" y="535941"/>
                </a:cubicBezTo>
                <a:cubicBezTo>
                  <a:pt x="526415" y="534610"/>
                  <a:pt x="525749" y="535941"/>
                  <a:pt x="525749" y="532042"/>
                </a:cubicBezTo>
                <a:cubicBezTo>
                  <a:pt x="525749" y="530424"/>
                  <a:pt x="524512" y="528998"/>
                  <a:pt x="524893" y="527190"/>
                </a:cubicBezTo>
                <a:cubicBezTo>
                  <a:pt x="525273" y="525383"/>
                  <a:pt x="526510" y="524907"/>
                  <a:pt x="526985" y="523671"/>
                </a:cubicBezTo>
                <a:cubicBezTo>
                  <a:pt x="527461" y="522434"/>
                  <a:pt x="528697" y="521673"/>
                  <a:pt x="527936" y="520056"/>
                </a:cubicBezTo>
                <a:cubicBezTo>
                  <a:pt x="527176" y="518439"/>
                  <a:pt x="526224" y="520056"/>
                  <a:pt x="524988" y="519200"/>
                </a:cubicBezTo>
                <a:cubicBezTo>
                  <a:pt x="523752" y="518344"/>
                  <a:pt x="522895" y="519200"/>
                  <a:pt x="521754" y="518725"/>
                </a:cubicBezTo>
                <a:cubicBezTo>
                  <a:pt x="520613" y="518249"/>
                  <a:pt x="520708" y="517012"/>
                  <a:pt x="520042" y="516442"/>
                </a:cubicBezTo>
                <a:cubicBezTo>
                  <a:pt x="518412" y="515315"/>
                  <a:pt x="516566" y="514537"/>
                  <a:pt x="514620" y="514159"/>
                </a:cubicBezTo>
                <a:cubicBezTo>
                  <a:pt x="510531" y="512827"/>
                  <a:pt x="501400" y="510830"/>
                  <a:pt x="508438" y="506169"/>
                </a:cubicBezTo>
                <a:cubicBezTo>
                  <a:pt x="505289" y="501152"/>
                  <a:pt x="504392" y="495043"/>
                  <a:pt x="505965" y="489333"/>
                </a:cubicBezTo>
                <a:cubicBezTo>
                  <a:pt x="507772" y="481723"/>
                  <a:pt x="501875" y="484576"/>
                  <a:pt x="496454" y="486289"/>
                </a:cubicBezTo>
                <a:cubicBezTo>
                  <a:pt x="491032" y="488001"/>
                  <a:pt x="483423" y="486859"/>
                  <a:pt x="485516" y="478203"/>
                </a:cubicBezTo>
                <a:cubicBezTo>
                  <a:pt x="487019" y="472495"/>
                  <a:pt x="492077" y="468440"/>
                  <a:pt x="497975" y="468216"/>
                </a:cubicBezTo>
                <a:cubicBezTo>
                  <a:pt x="506916" y="468786"/>
                  <a:pt x="501970" y="476301"/>
                  <a:pt x="499497" y="481057"/>
                </a:cubicBezTo>
                <a:cubicBezTo>
                  <a:pt x="501780" y="481818"/>
                  <a:pt x="507772" y="481057"/>
                  <a:pt x="509009" y="483530"/>
                </a:cubicBezTo>
                <a:cubicBezTo>
                  <a:pt x="509643" y="486658"/>
                  <a:pt x="509867" y="489856"/>
                  <a:pt x="509675" y="493042"/>
                </a:cubicBezTo>
                <a:cubicBezTo>
                  <a:pt x="509199" y="496561"/>
                  <a:pt x="506441" y="497608"/>
                  <a:pt x="509009" y="500652"/>
                </a:cubicBezTo>
                <a:cubicBezTo>
                  <a:pt x="511577" y="503696"/>
                  <a:pt x="514335" y="503220"/>
                  <a:pt x="516618" y="503791"/>
                </a:cubicBezTo>
                <a:cubicBezTo>
                  <a:pt x="521749" y="505143"/>
                  <a:pt x="526747" y="506958"/>
                  <a:pt x="531551" y="509213"/>
                </a:cubicBezTo>
                <a:cubicBezTo>
                  <a:pt x="537543" y="511781"/>
                  <a:pt x="540016" y="517583"/>
                  <a:pt x="546579" y="513017"/>
                </a:cubicBezTo>
                <a:cubicBezTo>
                  <a:pt x="556090" y="506454"/>
                  <a:pt x="548386" y="515966"/>
                  <a:pt x="552761" y="520627"/>
                </a:cubicBezTo>
                <a:cubicBezTo>
                  <a:pt x="556661" y="518534"/>
                  <a:pt x="560561" y="522815"/>
                  <a:pt x="559705" y="526715"/>
                </a:cubicBezTo>
                <a:cubicBezTo>
                  <a:pt x="559229" y="528712"/>
                  <a:pt x="555424" y="531851"/>
                  <a:pt x="556471" y="534324"/>
                </a:cubicBezTo>
                <a:cubicBezTo>
                  <a:pt x="557517" y="536798"/>
                  <a:pt x="560180" y="535371"/>
                  <a:pt x="562177" y="535656"/>
                </a:cubicBezTo>
                <a:cubicBezTo>
                  <a:pt x="565792" y="536227"/>
                  <a:pt x="568265" y="538319"/>
                  <a:pt x="571689" y="536607"/>
                </a:cubicBezTo>
                <a:cubicBezTo>
                  <a:pt x="573687" y="535656"/>
                  <a:pt x="575208" y="532707"/>
                  <a:pt x="577586" y="532898"/>
                </a:cubicBezTo>
                <a:cubicBezTo>
                  <a:pt x="579964" y="533088"/>
                  <a:pt x="578728" y="534039"/>
                  <a:pt x="579298" y="536227"/>
                </a:cubicBezTo>
                <a:cubicBezTo>
                  <a:pt x="579869" y="538414"/>
                  <a:pt x="579298" y="541648"/>
                  <a:pt x="583483" y="544026"/>
                </a:cubicBezTo>
                <a:cubicBezTo>
                  <a:pt x="586503" y="545424"/>
                  <a:pt x="589705" y="546384"/>
                  <a:pt x="592995" y="546880"/>
                </a:cubicBezTo>
                <a:cubicBezTo>
                  <a:pt x="596373" y="547443"/>
                  <a:pt x="599606" y="548672"/>
                  <a:pt x="602506" y="550495"/>
                </a:cubicBezTo>
                <a:cubicBezTo>
                  <a:pt x="606596" y="553539"/>
                  <a:pt x="605264" y="557153"/>
                  <a:pt x="606786" y="561338"/>
                </a:cubicBezTo>
                <a:cubicBezTo>
                  <a:pt x="608879" y="567141"/>
                  <a:pt x="611161" y="565714"/>
                  <a:pt x="616298" y="565714"/>
                </a:cubicBezTo>
                <a:cubicBezTo>
                  <a:pt x="621434" y="565714"/>
                  <a:pt x="621053" y="569614"/>
                  <a:pt x="624762" y="570280"/>
                </a:cubicBezTo>
                <a:cubicBezTo>
                  <a:pt x="626474" y="563431"/>
                  <a:pt x="629424" y="568663"/>
                  <a:pt x="632943" y="570280"/>
                </a:cubicBezTo>
                <a:cubicBezTo>
                  <a:pt x="638649" y="573038"/>
                  <a:pt x="637508" y="569234"/>
                  <a:pt x="640742" y="566094"/>
                </a:cubicBezTo>
                <a:cubicBezTo>
                  <a:pt x="643976" y="562956"/>
                  <a:pt x="646449" y="566856"/>
                  <a:pt x="649682" y="565048"/>
                </a:cubicBezTo>
                <a:cubicBezTo>
                  <a:pt x="652916" y="563241"/>
                  <a:pt x="651395" y="555536"/>
                  <a:pt x="650539" y="552968"/>
                </a:cubicBezTo>
                <a:cubicBezTo>
                  <a:pt x="649825" y="549587"/>
                  <a:pt x="648504" y="546364"/>
                  <a:pt x="646639" y="543456"/>
                </a:cubicBezTo>
                <a:cubicBezTo>
                  <a:pt x="645783" y="542410"/>
                  <a:pt x="644166" y="542410"/>
                  <a:pt x="643310" y="541173"/>
                </a:cubicBezTo>
                <a:cubicBezTo>
                  <a:pt x="642454" y="539936"/>
                  <a:pt x="642739" y="537654"/>
                  <a:pt x="642454" y="535846"/>
                </a:cubicBezTo>
                <a:cubicBezTo>
                  <a:pt x="641693" y="532517"/>
                  <a:pt x="640171" y="527856"/>
                  <a:pt x="635510" y="528332"/>
                </a:cubicBezTo>
                <a:cubicBezTo>
                  <a:pt x="630850" y="528807"/>
                  <a:pt x="632848" y="533468"/>
                  <a:pt x="629899" y="534420"/>
                </a:cubicBezTo>
                <a:cubicBezTo>
                  <a:pt x="626950" y="535371"/>
                  <a:pt x="628282" y="529473"/>
                  <a:pt x="626285" y="527571"/>
                </a:cubicBezTo>
                <a:cubicBezTo>
                  <a:pt x="624287" y="525668"/>
                  <a:pt x="619246" y="528237"/>
                  <a:pt x="616773" y="529188"/>
                </a:cubicBezTo>
                <a:cubicBezTo>
                  <a:pt x="618814" y="526516"/>
                  <a:pt x="618302" y="522695"/>
                  <a:pt x="615630" y="520655"/>
                </a:cubicBezTo>
                <a:cubicBezTo>
                  <a:pt x="615059" y="520219"/>
                  <a:pt x="614416" y="519888"/>
                  <a:pt x="613729" y="519676"/>
                </a:cubicBezTo>
                <a:cubicBezTo>
                  <a:pt x="611407" y="519202"/>
                  <a:pt x="609013" y="519202"/>
                  <a:pt x="606691" y="519676"/>
                </a:cubicBezTo>
                <a:cubicBezTo>
                  <a:pt x="604979" y="520151"/>
                  <a:pt x="603362" y="522720"/>
                  <a:pt x="601935" y="522720"/>
                </a:cubicBezTo>
                <a:cubicBezTo>
                  <a:pt x="600508" y="522720"/>
                  <a:pt x="597846" y="519961"/>
                  <a:pt x="595562" y="519581"/>
                </a:cubicBezTo>
                <a:cubicBezTo>
                  <a:pt x="593280" y="519200"/>
                  <a:pt x="590712" y="520912"/>
                  <a:pt x="588429" y="518725"/>
                </a:cubicBezTo>
                <a:cubicBezTo>
                  <a:pt x="586146" y="516537"/>
                  <a:pt x="588429" y="514539"/>
                  <a:pt x="587193" y="512542"/>
                </a:cubicBezTo>
                <a:cubicBezTo>
                  <a:pt x="585956" y="510544"/>
                  <a:pt x="579869" y="507405"/>
                  <a:pt x="577681" y="505217"/>
                </a:cubicBezTo>
                <a:cubicBezTo>
                  <a:pt x="574697" y="502475"/>
                  <a:pt x="571293" y="500227"/>
                  <a:pt x="567599" y="498559"/>
                </a:cubicBezTo>
                <a:cubicBezTo>
                  <a:pt x="563604" y="496466"/>
                  <a:pt x="558848" y="489047"/>
                  <a:pt x="566933" y="490854"/>
                </a:cubicBezTo>
                <a:cubicBezTo>
                  <a:pt x="566933" y="488286"/>
                  <a:pt x="563319" y="483720"/>
                  <a:pt x="566268" y="481818"/>
                </a:cubicBezTo>
                <a:cubicBezTo>
                  <a:pt x="569216" y="479915"/>
                  <a:pt x="568455" y="483149"/>
                  <a:pt x="570548" y="483149"/>
                </a:cubicBezTo>
                <a:cubicBezTo>
                  <a:pt x="574352" y="483149"/>
                  <a:pt x="579393" y="479725"/>
                  <a:pt x="576445" y="475635"/>
                </a:cubicBezTo>
                <a:cubicBezTo>
                  <a:pt x="573496" y="471545"/>
                  <a:pt x="569121" y="472115"/>
                  <a:pt x="573877" y="467455"/>
                </a:cubicBezTo>
                <a:cubicBezTo>
                  <a:pt x="577776" y="468691"/>
                  <a:pt x="579774" y="469928"/>
                  <a:pt x="582913" y="468121"/>
                </a:cubicBezTo>
                <a:cubicBezTo>
                  <a:pt x="586051" y="466313"/>
                  <a:pt x="586432" y="464411"/>
                  <a:pt x="588429" y="462984"/>
                </a:cubicBezTo>
                <a:cubicBezTo>
                  <a:pt x="593850" y="459274"/>
                  <a:pt x="597940" y="460891"/>
                  <a:pt x="598606" y="453472"/>
                </a:cubicBezTo>
                <a:cubicBezTo>
                  <a:pt x="598606" y="450618"/>
                  <a:pt x="598606" y="447860"/>
                  <a:pt x="598606" y="445006"/>
                </a:cubicBezTo>
                <a:cubicBezTo>
                  <a:pt x="598606" y="442153"/>
                  <a:pt x="599653" y="441201"/>
                  <a:pt x="602125" y="438253"/>
                </a:cubicBezTo>
                <a:cubicBezTo>
                  <a:pt x="604598" y="435304"/>
                  <a:pt x="606691" y="432831"/>
                  <a:pt x="604884" y="430453"/>
                </a:cubicBezTo>
                <a:cubicBezTo>
                  <a:pt x="603077" y="428075"/>
                  <a:pt x="599367" y="431309"/>
                  <a:pt x="596894" y="432450"/>
                </a:cubicBezTo>
                <a:cubicBezTo>
                  <a:pt x="592138" y="425602"/>
                  <a:pt x="588429" y="435399"/>
                  <a:pt x="585766" y="439204"/>
                </a:cubicBezTo>
                <a:cubicBezTo>
                  <a:pt x="583103" y="443009"/>
                  <a:pt x="582532" y="447384"/>
                  <a:pt x="576825" y="450143"/>
                </a:cubicBezTo>
                <a:cubicBezTo>
                  <a:pt x="572830" y="452045"/>
                  <a:pt x="574257" y="451950"/>
                  <a:pt x="570643" y="450143"/>
                </a:cubicBezTo>
                <a:cubicBezTo>
                  <a:pt x="568498" y="449246"/>
                  <a:pt x="566581" y="447881"/>
                  <a:pt x="565031" y="446147"/>
                </a:cubicBezTo>
                <a:cubicBezTo>
                  <a:pt x="563414" y="443865"/>
                  <a:pt x="564365" y="440821"/>
                  <a:pt x="561702" y="440060"/>
                </a:cubicBezTo>
                <a:cubicBezTo>
                  <a:pt x="559039" y="439299"/>
                  <a:pt x="556946" y="443960"/>
                  <a:pt x="553903" y="444340"/>
                </a:cubicBezTo>
                <a:cubicBezTo>
                  <a:pt x="551239" y="434828"/>
                  <a:pt x="543250" y="442533"/>
                  <a:pt x="538114" y="436636"/>
                </a:cubicBezTo>
                <a:cubicBezTo>
                  <a:pt x="539350" y="433687"/>
                  <a:pt x="543535" y="433116"/>
                  <a:pt x="546103" y="431689"/>
                </a:cubicBezTo>
                <a:cubicBezTo>
                  <a:pt x="548671" y="430263"/>
                  <a:pt x="548196" y="429597"/>
                  <a:pt x="550193" y="429026"/>
                </a:cubicBezTo>
                <a:cubicBezTo>
                  <a:pt x="552191" y="428455"/>
                  <a:pt x="553807" y="429026"/>
                  <a:pt x="555234" y="429026"/>
                </a:cubicBezTo>
                <a:cubicBezTo>
                  <a:pt x="557480" y="427588"/>
                  <a:pt x="559473" y="425788"/>
                  <a:pt x="561131" y="423699"/>
                </a:cubicBezTo>
                <a:cubicBezTo>
                  <a:pt x="564543" y="420473"/>
                  <a:pt x="567722" y="417008"/>
                  <a:pt x="570643" y="413331"/>
                </a:cubicBezTo>
                <a:cubicBezTo>
                  <a:pt x="563604" y="410478"/>
                  <a:pt x="559419" y="421036"/>
                  <a:pt x="552856" y="421607"/>
                </a:cubicBezTo>
                <a:cubicBezTo>
                  <a:pt x="540967" y="422558"/>
                  <a:pt x="547435" y="411143"/>
                  <a:pt x="548006" y="404960"/>
                </a:cubicBezTo>
                <a:cubicBezTo>
                  <a:pt x="550574" y="404960"/>
                  <a:pt x="552476" y="407338"/>
                  <a:pt x="554283" y="407244"/>
                </a:cubicBezTo>
                <a:cubicBezTo>
                  <a:pt x="556090" y="407148"/>
                  <a:pt x="557992" y="403724"/>
                  <a:pt x="559800" y="402773"/>
                </a:cubicBezTo>
                <a:cubicBezTo>
                  <a:pt x="559800" y="409812"/>
                  <a:pt x="566743" y="407624"/>
                  <a:pt x="571594" y="406387"/>
                </a:cubicBezTo>
                <a:cubicBezTo>
                  <a:pt x="570738" y="404390"/>
                  <a:pt x="570072" y="402297"/>
                  <a:pt x="569501" y="400870"/>
                </a:cubicBezTo>
                <a:cubicBezTo>
                  <a:pt x="570262" y="396590"/>
                  <a:pt x="569406" y="393641"/>
                  <a:pt x="568836" y="392500"/>
                </a:cubicBezTo>
                <a:close/>
                <a:moveTo>
                  <a:pt x="536402" y="419609"/>
                </a:moveTo>
                <a:cubicBezTo>
                  <a:pt x="533395" y="424466"/>
                  <a:pt x="529411" y="428645"/>
                  <a:pt x="524703" y="431880"/>
                </a:cubicBezTo>
                <a:cubicBezTo>
                  <a:pt x="517928" y="433880"/>
                  <a:pt x="510670" y="433477"/>
                  <a:pt x="504158" y="430738"/>
                </a:cubicBezTo>
                <a:cubicBezTo>
                  <a:pt x="501019" y="429692"/>
                  <a:pt x="497024" y="430738"/>
                  <a:pt x="493886" y="429597"/>
                </a:cubicBezTo>
                <a:cubicBezTo>
                  <a:pt x="490747" y="428455"/>
                  <a:pt x="491793" y="423794"/>
                  <a:pt x="488845" y="422177"/>
                </a:cubicBezTo>
                <a:cubicBezTo>
                  <a:pt x="485896" y="420560"/>
                  <a:pt x="484755" y="425887"/>
                  <a:pt x="482472" y="427314"/>
                </a:cubicBezTo>
                <a:cubicBezTo>
                  <a:pt x="480379" y="425982"/>
                  <a:pt x="479714" y="424650"/>
                  <a:pt x="477526" y="423890"/>
                </a:cubicBezTo>
                <a:cubicBezTo>
                  <a:pt x="475338" y="423129"/>
                  <a:pt x="472580" y="424650"/>
                  <a:pt x="471153" y="423033"/>
                </a:cubicBezTo>
                <a:cubicBezTo>
                  <a:pt x="469727" y="421416"/>
                  <a:pt x="473056" y="413521"/>
                  <a:pt x="466207" y="413521"/>
                </a:cubicBezTo>
                <a:cubicBezTo>
                  <a:pt x="461452" y="413997"/>
                  <a:pt x="461356" y="422272"/>
                  <a:pt x="455555" y="420751"/>
                </a:cubicBezTo>
                <a:cubicBezTo>
                  <a:pt x="449753" y="419229"/>
                  <a:pt x="456030" y="413807"/>
                  <a:pt x="455555" y="409717"/>
                </a:cubicBezTo>
                <a:cubicBezTo>
                  <a:pt x="442905" y="411904"/>
                  <a:pt x="454413" y="386792"/>
                  <a:pt x="463069" y="390217"/>
                </a:cubicBezTo>
                <a:cubicBezTo>
                  <a:pt x="468776" y="392500"/>
                  <a:pt x="463639" y="402582"/>
                  <a:pt x="463069" y="406768"/>
                </a:cubicBezTo>
                <a:cubicBezTo>
                  <a:pt x="466017" y="404960"/>
                  <a:pt x="467634" y="405912"/>
                  <a:pt x="470012" y="403724"/>
                </a:cubicBezTo>
                <a:cubicBezTo>
                  <a:pt x="472390" y="401536"/>
                  <a:pt x="471153" y="401251"/>
                  <a:pt x="472675" y="400204"/>
                </a:cubicBezTo>
                <a:cubicBezTo>
                  <a:pt x="474197" y="399158"/>
                  <a:pt x="475624" y="400204"/>
                  <a:pt x="476860" y="399063"/>
                </a:cubicBezTo>
                <a:cubicBezTo>
                  <a:pt x="478097" y="397922"/>
                  <a:pt x="479238" y="395829"/>
                  <a:pt x="480855" y="394592"/>
                </a:cubicBezTo>
                <a:cubicBezTo>
                  <a:pt x="482472" y="393356"/>
                  <a:pt x="485516" y="392976"/>
                  <a:pt x="486752" y="391739"/>
                </a:cubicBezTo>
                <a:cubicBezTo>
                  <a:pt x="490652" y="387554"/>
                  <a:pt x="488749" y="379183"/>
                  <a:pt x="496929" y="378898"/>
                </a:cubicBezTo>
                <a:cubicBezTo>
                  <a:pt x="499878" y="378898"/>
                  <a:pt x="502160" y="381180"/>
                  <a:pt x="504919" y="381656"/>
                </a:cubicBezTo>
                <a:cubicBezTo>
                  <a:pt x="507420" y="381846"/>
                  <a:pt x="509932" y="381846"/>
                  <a:pt x="512433" y="381656"/>
                </a:cubicBezTo>
                <a:cubicBezTo>
                  <a:pt x="520803" y="381656"/>
                  <a:pt x="520517" y="386317"/>
                  <a:pt x="521944" y="393261"/>
                </a:cubicBezTo>
                <a:cubicBezTo>
                  <a:pt x="528507" y="393261"/>
                  <a:pt x="530409" y="400490"/>
                  <a:pt x="536402" y="400014"/>
                </a:cubicBezTo>
                <a:cubicBezTo>
                  <a:pt x="539635" y="400014"/>
                  <a:pt x="541728" y="396495"/>
                  <a:pt x="545342" y="397351"/>
                </a:cubicBezTo>
                <a:cubicBezTo>
                  <a:pt x="548957" y="398207"/>
                  <a:pt x="547435" y="399824"/>
                  <a:pt x="548671" y="403248"/>
                </a:cubicBezTo>
                <a:cubicBezTo>
                  <a:pt x="544962" y="408670"/>
                  <a:pt x="540967" y="414187"/>
                  <a:pt x="536402" y="419609"/>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72">
            <a:extLst>
              <a:ext uri="{FF2B5EF4-FFF2-40B4-BE49-F238E27FC236}">
                <a16:creationId xmlns:a16="http://schemas.microsoft.com/office/drawing/2014/main" id="{D5A11003-5F27-B385-B01F-00349134F2F3}"/>
              </a:ext>
            </a:extLst>
          </p:cNvPr>
          <p:cNvSpPr/>
          <p:nvPr/>
        </p:nvSpPr>
        <p:spPr>
          <a:xfrm>
            <a:off x="2894941" y="2671433"/>
            <a:ext cx="1053508" cy="1805185"/>
          </a:xfrm>
          <a:custGeom>
            <a:avLst/>
            <a:gdLst>
              <a:gd name="connsiteX0" fmla="*/ 823127 w 941490"/>
              <a:gd name="connsiteY0" fmla="*/ 1610612 h 1613242"/>
              <a:gd name="connsiteX1" fmla="*/ 830546 w 941490"/>
              <a:gd name="connsiteY1" fmla="*/ 1606617 h 1613242"/>
              <a:gd name="connsiteX2" fmla="*/ 836253 w 941490"/>
              <a:gd name="connsiteY2" fmla="*/ 1610612 h 1613242"/>
              <a:gd name="connsiteX3" fmla="*/ 845003 w 941490"/>
              <a:gd name="connsiteY3" fmla="*/ 1612419 h 1613242"/>
              <a:gd name="connsiteX4" fmla="*/ 848522 w 941490"/>
              <a:gd name="connsiteY4" fmla="*/ 1611753 h 1613242"/>
              <a:gd name="connsiteX5" fmla="*/ 852137 w 941490"/>
              <a:gd name="connsiteY5" fmla="*/ 1604810 h 1613242"/>
              <a:gd name="connsiteX6" fmla="*/ 855181 w 941490"/>
              <a:gd name="connsiteY6" fmla="*/ 1603478 h 1613242"/>
              <a:gd name="connsiteX7" fmla="*/ 855846 w 941490"/>
              <a:gd name="connsiteY7" fmla="*/ 1603478 h 1613242"/>
              <a:gd name="connsiteX8" fmla="*/ 856512 w 941490"/>
              <a:gd name="connsiteY8" fmla="*/ 1601195 h 1613242"/>
              <a:gd name="connsiteX9" fmla="*/ 862409 w 941490"/>
              <a:gd name="connsiteY9" fmla="*/ 1590922 h 1613242"/>
              <a:gd name="connsiteX10" fmla="*/ 862409 w 941490"/>
              <a:gd name="connsiteY10" fmla="*/ 1589685 h 1613242"/>
              <a:gd name="connsiteX11" fmla="*/ 859461 w 941490"/>
              <a:gd name="connsiteY11" fmla="*/ 1582741 h 1613242"/>
              <a:gd name="connsiteX12" fmla="*/ 856702 w 941490"/>
              <a:gd name="connsiteY12" fmla="*/ 1576178 h 1613242"/>
              <a:gd name="connsiteX13" fmla="*/ 852232 w 941490"/>
              <a:gd name="connsiteY13" fmla="*/ 1576749 h 1613242"/>
              <a:gd name="connsiteX14" fmla="*/ 849188 w 941490"/>
              <a:gd name="connsiteY14" fmla="*/ 1576749 h 1613242"/>
              <a:gd name="connsiteX15" fmla="*/ 844147 w 941490"/>
              <a:gd name="connsiteY15" fmla="*/ 1572944 h 1613242"/>
              <a:gd name="connsiteX16" fmla="*/ 843101 w 941490"/>
              <a:gd name="connsiteY16" fmla="*/ 1570186 h 1613242"/>
              <a:gd name="connsiteX17" fmla="*/ 838631 w 941490"/>
              <a:gd name="connsiteY17" fmla="*/ 1564764 h 1613242"/>
              <a:gd name="connsiteX18" fmla="*/ 838631 w 941490"/>
              <a:gd name="connsiteY18" fmla="*/ 1563908 h 1613242"/>
              <a:gd name="connsiteX19" fmla="*/ 841865 w 941490"/>
              <a:gd name="connsiteY19" fmla="*/ 1557630 h 1613242"/>
              <a:gd name="connsiteX20" fmla="*/ 841865 w 941490"/>
              <a:gd name="connsiteY20" fmla="*/ 1555918 h 1613242"/>
              <a:gd name="connsiteX21" fmla="*/ 839011 w 941490"/>
              <a:gd name="connsiteY21" fmla="*/ 1548118 h 1613242"/>
              <a:gd name="connsiteX22" fmla="*/ 839011 w 941490"/>
              <a:gd name="connsiteY22" fmla="*/ 1546596 h 1613242"/>
              <a:gd name="connsiteX23" fmla="*/ 844052 w 941490"/>
              <a:gd name="connsiteY23" fmla="*/ 1537845 h 1613242"/>
              <a:gd name="connsiteX24" fmla="*/ 843481 w 941490"/>
              <a:gd name="connsiteY24" fmla="*/ 1536227 h 1613242"/>
              <a:gd name="connsiteX25" fmla="*/ 842435 w 941490"/>
              <a:gd name="connsiteY25" fmla="*/ 1535277 h 1613242"/>
              <a:gd name="connsiteX26" fmla="*/ 840152 w 941490"/>
              <a:gd name="connsiteY26" fmla="*/ 1531186 h 1613242"/>
              <a:gd name="connsiteX27" fmla="*/ 840628 w 941490"/>
              <a:gd name="connsiteY27" fmla="*/ 1528523 h 1613242"/>
              <a:gd name="connsiteX28" fmla="*/ 844052 w 941490"/>
              <a:gd name="connsiteY28" fmla="*/ 1524623 h 1613242"/>
              <a:gd name="connsiteX29" fmla="*/ 841865 w 941490"/>
              <a:gd name="connsiteY29" fmla="*/ 1518726 h 1613242"/>
              <a:gd name="connsiteX30" fmla="*/ 844623 w 941490"/>
              <a:gd name="connsiteY30" fmla="*/ 1513779 h 1613242"/>
              <a:gd name="connsiteX31" fmla="*/ 848332 w 941490"/>
              <a:gd name="connsiteY31" fmla="*/ 1512543 h 1613242"/>
              <a:gd name="connsiteX32" fmla="*/ 852993 w 941490"/>
              <a:gd name="connsiteY32" fmla="*/ 1514255 h 1613242"/>
              <a:gd name="connsiteX33" fmla="*/ 863836 w 941490"/>
              <a:gd name="connsiteY33" fmla="*/ 1504743 h 1613242"/>
              <a:gd name="connsiteX34" fmla="*/ 868972 w 941490"/>
              <a:gd name="connsiteY34" fmla="*/ 1495802 h 1613242"/>
              <a:gd name="connsiteX35" fmla="*/ 872491 w 941490"/>
              <a:gd name="connsiteY35" fmla="*/ 1493994 h 1613242"/>
              <a:gd name="connsiteX36" fmla="*/ 872967 w 941490"/>
              <a:gd name="connsiteY36" fmla="*/ 1492472 h 1613242"/>
              <a:gd name="connsiteX37" fmla="*/ 875440 w 941490"/>
              <a:gd name="connsiteY37" fmla="*/ 1484482 h 1613242"/>
              <a:gd name="connsiteX38" fmla="*/ 879244 w 941490"/>
              <a:gd name="connsiteY38" fmla="*/ 1479916 h 1613242"/>
              <a:gd name="connsiteX39" fmla="*/ 879244 w 941490"/>
              <a:gd name="connsiteY39" fmla="*/ 1478870 h 1613242"/>
              <a:gd name="connsiteX40" fmla="*/ 877247 w 941490"/>
              <a:gd name="connsiteY40" fmla="*/ 1474114 h 1613242"/>
              <a:gd name="connsiteX41" fmla="*/ 878959 w 941490"/>
              <a:gd name="connsiteY41" fmla="*/ 1469453 h 1613242"/>
              <a:gd name="connsiteX42" fmla="*/ 883525 w 941490"/>
              <a:gd name="connsiteY42" fmla="*/ 1463936 h 1613242"/>
              <a:gd name="connsiteX43" fmla="*/ 879244 w 941490"/>
              <a:gd name="connsiteY43" fmla="*/ 1457373 h 1613242"/>
              <a:gd name="connsiteX44" fmla="*/ 879244 w 941490"/>
              <a:gd name="connsiteY44" fmla="*/ 1456802 h 1613242"/>
              <a:gd name="connsiteX45" fmla="*/ 884285 w 941490"/>
              <a:gd name="connsiteY45" fmla="*/ 1448336 h 1613242"/>
              <a:gd name="connsiteX46" fmla="*/ 884285 w 941490"/>
              <a:gd name="connsiteY46" fmla="*/ 1447861 h 1613242"/>
              <a:gd name="connsiteX47" fmla="*/ 882954 w 941490"/>
              <a:gd name="connsiteY47" fmla="*/ 1441773 h 1613242"/>
              <a:gd name="connsiteX48" fmla="*/ 882954 w 941490"/>
              <a:gd name="connsiteY48" fmla="*/ 1439490 h 1613242"/>
              <a:gd name="connsiteX49" fmla="*/ 889327 w 941490"/>
              <a:gd name="connsiteY49" fmla="*/ 1432546 h 1613242"/>
              <a:gd name="connsiteX50" fmla="*/ 897126 w 941490"/>
              <a:gd name="connsiteY50" fmla="*/ 1429503 h 1613242"/>
              <a:gd name="connsiteX51" fmla="*/ 897696 w 941490"/>
              <a:gd name="connsiteY51" fmla="*/ 1428266 h 1613242"/>
              <a:gd name="connsiteX52" fmla="*/ 897221 w 941490"/>
              <a:gd name="connsiteY52" fmla="*/ 1424176 h 1613242"/>
              <a:gd name="connsiteX53" fmla="*/ 897887 w 941490"/>
              <a:gd name="connsiteY53" fmla="*/ 1420847 h 1613242"/>
              <a:gd name="connsiteX54" fmla="*/ 913771 w 941490"/>
              <a:gd name="connsiteY54" fmla="*/ 1412952 h 1613242"/>
              <a:gd name="connsiteX55" fmla="*/ 921190 w 941490"/>
              <a:gd name="connsiteY55" fmla="*/ 1410478 h 1613242"/>
              <a:gd name="connsiteX56" fmla="*/ 925755 w 941490"/>
              <a:gd name="connsiteY56" fmla="*/ 1404486 h 1613242"/>
              <a:gd name="connsiteX57" fmla="*/ 941449 w 941490"/>
              <a:gd name="connsiteY57" fmla="*/ 1399825 h 1613242"/>
              <a:gd name="connsiteX58" fmla="*/ 934791 w 941490"/>
              <a:gd name="connsiteY58" fmla="*/ 1390313 h 1613242"/>
              <a:gd name="connsiteX59" fmla="*/ 931843 w 941490"/>
              <a:gd name="connsiteY59" fmla="*/ 1388125 h 1613242"/>
              <a:gd name="connsiteX60" fmla="*/ 928513 w 941490"/>
              <a:gd name="connsiteY60" fmla="*/ 1382894 h 1613242"/>
              <a:gd name="connsiteX61" fmla="*/ 927277 w 941490"/>
              <a:gd name="connsiteY61" fmla="*/ 1374048 h 1613242"/>
              <a:gd name="connsiteX62" fmla="*/ 924519 w 941490"/>
              <a:gd name="connsiteY62" fmla="*/ 1374714 h 1613242"/>
              <a:gd name="connsiteX63" fmla="*/ 916149 w 941490"/>
              <a:gd name="connsiteY63" fmla="*/ 1366248 h 1613242"/>
              <a:gd name="connsiteX64" fmla="*/ 916149 w 941490"/>
              <a:gd name="connsiteY64" fmla="*/ 1365582 h 1613242"/>
              <a:gd name="connsiteX65" fmla="*/ 918431 w 941490"/>
              <a:gd name="connsiteY65" fmla="*/ 1352931 h 1613242"/>
              <a:gd name="connsiteX66" fmla="*/ 918431 w 941490"/>
              <a:gd name="connsiteY66" fmla="*/ 1352931 h 1613242"/>
              <a:gd name="connsiteX67" fmla="*/ 913961 w 941490"/>
              <a:gd name="connsiteY67" fmla="*/ 1341897 h 1613242"/>
              <a:gd name="connsiteX68" fmla="*/ 913961 w 941490"/>
              <a:gd name="connsiteY68" fmla="*/ 1341231 h 1613242"/>
              <a:gd name="connsiteX69" fmla="*/ 914912 w 941490"/>
              <a:gd name="connsiteY69" fmla="*/ 1332575 h 1613242"/>
              <a:gd name="connsiteX70" fmla="*/ 914912 w 941490"/>
              <a:gd name="connsiteY70" fmla="*/ 1330863 h 1613242"/>
              <a:gd name="connsiteX71" fmla="*/ 908730 w 941490"/>
              <a:gd name="connsiteY71" fmla="*/ 1325631 h 1613242"/>
              <a:gd name="connsiteX72" fmla="*/ 901311 w 941490"/>
              <a:gd name="connsiteY72" fmla="*/ 1309556 h 1613242"/>
              <a:gd name="connsiteX73" fmla="*/ 899123 w 941490"/>
              <a:gd name="connsiteY73" fmla="*/ 1302707 h 1613242"/>
              <a:gd name="connsiteX74" fmla="*/ 901501 w 941490"/>
              <a:gd name="connsiteY74" fmla="*/ 1293195 h 1613242"/>
              <a:gd name="connsiteX75" fmla="*/ 901501 w 941490"/>
              <a:gd name="connsiteY75" fmla="*/ 1289580 h 1613242"/>
              <a:gd name="connsiteX76" fmla="*/ 901501 w 941490"/>
              <a:gd name="connsiteY76" fmla="*/ 1282732 h 1613242"/>
              <a:gd name="connsiteX77" fmla="*/ 901501 w 941490"/>
              <a:gd name="connsiteY77" fmla="*/ 1280449 h 1613242"/>
              <a:gd name="connsiteX78" fmla="*/ 423172 w 941490"/>
              <a:gd name="connsiteY78" fmla="*/ 561053 h 1613242"/>
              <a:gd name="connsiteX79" fmla="*/ 533124 w 941490"/>
              <a:gd name="connsiteY79" fmla="*/ 126448 h 1613242"/>
              <a:gd name="connsiteX80" fmla="*/ 94648 w 941490"/>
              <a:gd name="connsiteY80" fmla="*/ -62 h 1613242"/>
              <a:gd name="connsiteX81" fmla="*/ 91319 w 941490"/>
              <a:gd name="connsiteY81" fmla="*/ 14872 h 1613242"/>
              <a:gd name="connsiteX82" fmla="*/ 86753 w 941490"/>
              <a:gd name="connsiteY82" fmla="*/ 31993 h 1613242"/>
              <a:gd name="connsiteX83" fmla="*/ 87324 w 941490"/>
              <a:gd name="connsiteY83" fmla="*/ 53396 h 1613242"/>
              <a:gd name="connsiteX84" fmla="*/ 84566 w 941490"/>
              <a:gd name="connsiteY84" fmla="*/ 79078 h 1613242"/>
              <a:gd name="connsiteX85" fmla="*/ 73057 w 941490"/>
              <a:gd name="connsiteY85" fmla="*/ 99148 h 1613242"/>
              <a:gd name="connsiteX86" fmla="*/ 64402 w 941490"/>
              <a:gd name="connsiteY86" fmla="*/ 118173 h 1613242"/>
              <a:gd name="connsiteX87" fmla="*/ 56317 w 941490"/>
              <a:gd name="connsiteY87" fmla="*/ 135294 h 1613242"/>
              <a:gd name="connsiteX88" fmla="*/ 52512 w 941490"/>
              <a:gd name="connsiteY88" fmla="*/ 155840 h 1613242"/>
              <a:gd name="connsiteX89" fmla="*/ 53368 w 941490"/>
              <a:gd name="connsiteY89" fmla="*/ 166113 h 1613242"/>
              <a:gd name="connsiteX90" fmla="*/ 44523 w 941490"/>
              <a:gd name="connsiteY90" fmla="*/ 167160 h 1613242"/>
              <a:gd name="connsiteX91" fmla="*/ 38245 w 941490"/>
              <a:gd name="connsiteY91" fmla="*/ 173723 h 1613242"/>
              <a:gd name="connsiteX92" fmla="*/ 32063 w 941490"/>
              <a:gd name="connsiteY92" fmla="*/ 176957 h 1613242"/>
              <a:gd name="connsiteX93" fmla="*/ 30256 w 941490"/>
              <a:gd name="connsiteY93" fmla="*/ 183996 h 1613242"/>
              <a:gd name="connsiteX94" fmla="*/ 19508 w 941490"/>
              <a:gd name="connsiteY94" fmla="*/ 187135 h 1613242"/>
              <a:gd name="connsiteX95" fmla="*/ 14562 w 941490"/>
              <a:gd name="connsiteY95" fmla="*/ 194174 h 1613242"/>
              <a:gd name="connsiteX96" fmla="*/ 5716 w 941490"/>
              <a:gd name="connsiteY96" fmla="*/ 204257 h 1613242"/>
              <a:gd name="connsiteX97" fmla="*/ 1626 w 941490"/>
              <a:gd name="connsiteY97" fmla="*/ 214910 h 1613242"/>
              <a:gd name="connsiteX98" fmla="*/ 8760 w 941490"/>
              <a:gd name="connsiteY98" fmla="*/ 228132 h 1613242"/>
              <a:gd name="connsiteX99" fmla="*/ 295 w 941490"/>
              <a:gd name="connsiteY99" fmla="*/ 241734 h 1613242"/>
              <a:gd name="connsiteX100" fmla="*/ 11328 w 941490"/>
              <a:gd name="connsiteY100" fmla="*/ 252292 h 1613242"/>
              <a:gd name="connsiteX101" fmla="*/ 15418 w 941490"/>
              <a:gd name="connsiteY101" fmla="*/ 266180 h 1613242"/>
              <a:gd name="connsiteX102" fmla="*/ 18462 w 941490"/>
              <a:gd name="connsiteY102" fmla="*/ 270651 h 1613242"/>
              <a:gd name="connsiteX103" fmla="*/ 21695 w 941490"/>
              <a:gd name="connsiteY103" fmla="*/ 285204 h 1613242"/>
              <a:gd name="connsiteX104" fmla="*/ 26641 w 941490"/>
              <a:gd name="connsiteY104" fmla="*/ 288723 h 1613242"/>
              <a:gd name="connsiteX105" fmla="*/ 26641 w 941490"/>
              <a:gd name="connsiteY105" fmla="*/ 298236 h 1613242"/>
              <a:gd name="connsiteX106" fmla="*/ 30351 w 941490"/>
              <a:gd name="connsiteY106" fmla="*/ 304704 h 1613242"/>
              <a:gd name="connsiteX107" fmla="*/ 31492 w 941490"/>
              <a:gd name="connsiteY107" fmla="*/ 313169 h 1613242"/>
              <a:gd name="connsiteX108" fmla="*/ 34726 w 941490"/>
              <a:gd name="connsiteY108" fmla="*/ 328579 h 1613242"/>
              <a:gd name="connsiteX109" fmla="*/ 29590 w 941490"/>
              <a:gd name="connsiteY109" fmla="*/ 367483 h 1613242"/>
              <a:gd name="connsiteX110" fmla="*/ 15703 w 941490"/>
              <a:gd name="connsiteY110" fmla="*/ 397066 h 1613242"/>
              <a:gd name="connsiteX111" fmla="*/ 17796 w 941490"/>
              <a:gd name="connsiteY111" fmla="*/ 433972 h 1613242"/>
              <a:gd name="connsiteX112" fmla="*/ 17796 w 941490"/>
              <a:gd name="connsiteY112" fmla="*/ 443484 h 1613242"/>
              <a:gd name="connsiteX113" fmla="*/ 11803 w 941490"/>
              <a:gd name="connsiteY113" fmla="*/ 448240 h 1613242"/>
              <a:gd name="connsiteX114" fmla="*/ 14847 w 941490"/>
              <a:gd name="connsiteY114" fmla="*/ 460701 h 1613242"/>
              <a:gd name="connsiteX115" fmla="*/ 27688 w 941490"/>
              <a:gd name="connsiteY115" fmla="*/ 492186 h 1613242"/>
              <a:gd name="connsiteX116" fmla="*/ 43477 w 941490"/>
              <a:gd name="connsiteY116" fmla="*/ 522244 h 1613242"/>
              <a:gd name="connsiteX117" fmla="*/ 59741 w 941490"/>
              <a:gd name="connsiteY117" fmla="*/ 555346 h 1613242"/>
              <a:gd name="connsiteX118" fmla="*/ 65638 w 941490"/>
              <a:gd name="connsiteY118" fmla="*/ 573229 h 1613242"/>
              <a:gd name="connsiteX119" fmla="*/ 76957 w 941490"/>
              <a:gd name="connsiteY119" fmla="*/ 613084 h 1613242"/>
              <a:gd name="connsiteX120" fmla="*/ 83900 w 941490"/>
              <a:gd name="connsiteY120" fmla="*/ 624974 h 1613242"/>
              <a:gd name="connsiteX121" fmla="*/ 87610 w 941490"/>
              <a:gd name="connsiteY121" fmla="*/ 638957 h 1613242"/>
              <a:gd name="connsiteX122" fmla="*/ 95789 w 941490"/>
              <a:gd name="connsiteY122" fmla="*/ 648469 h 1613242"/>
              <a:gd name="connsiteX123" fmla="*/ 99499 w 941490"/>
              <a:gd name="connsiteY123" fmla="*/ 636008 h 1613242"/>
              <a:gd name="connsiteX124" fmla="*/ 108439 w 941490"/>
              <a:gd name="connsiteY124" fmla="*/ 612133 h 1613242"/>
              <a:gd name="connsiteX125" fmla="*/ 121755 w 941490"/>
              <a:gd name="connsiteY125" fmla="*/ 611277 h 1613242"/>
              <a:gd name="connsiteX126" fmla="*/ 127652 w 941490"/>
              <a:gd name="connsiteY126" fmla="*/ 609470 h 1613242"/>
              <a:gd name="connsiteX127" fmla="*/ 134025 w 941490"/>
              <a:gd name="connsiteY127" fmla="*/ 612894 h 1613242"/>
              <a:gd name="connsiteX128" fmla="*/ 142205 w 941490"/>
              <a:gd name="connsiteY128" fmla="*/ 620218 h 1613242"/>
              <a:gd name="connsiteX129" fmla="*/ 154665 w 941490"/>
              <a:gd name="connsiteY129" fmla="*/ 619552 h 1613242"/>
              <a:gd name="connsiteX130" fmla="*/ 161323 w 941490"/>
              <a:gd name="connsiteY130" fmla="*/ 620694 h 1613242"/>
              <a:gd name="connsiteX131" fmla="*/ 163986 w 941490"/>
              <a:gd name="connsiteY131" fmla="*/ 613655 h 1613242"/>
              <a:gd name="connsiteX132" fmla="*/ 173498 w 941490"/>
              <a:gd name="connsiteY132" fmla="*/ 621550 h 1613242"/>
              <a:gd name="connsiteX133" fmla="*/ 191569 w 941490"/>
              <a:gd name="connsiteY133" fmla="*/ 640574 h 1613242"/>
              <a:gd name="connsiteX134" fmla="*/ 206217 w 941490"/>
              <a:gd name="connsiteY134" fmla="*/ 633345 h 1613242"/>
              <a:gd name="connsiteX135" fmla="*/ 207073 w 941490"/>
              <a:gd name="connsiteY135" fmla="*/ 641145 h 1613242"/>
              <a:gd name="connsiteX136" fmla="*/ 211448 w 941490"/>
              <a:gd name="connsiteY136" fmla="*/ 646566 h 1613242"/>
              <a:gd name="connsiteX137" fmla="*/ 196325 w 941490"/>
              <a:gd name="connsiteY137" fmla="*/ 640764 h 1613242"/>
              <a:gd name="connsiteX138" fmla="*/ 188050 w 941490"/>
              <a:gd name="connsiteY138" fmla="*/ 641430 h 1613242"/>
              <a:gd name="connsiteX139" fmla="*/ 181868 w 941490"/>
              <a:gd name="connsiteY139" fmla="*/ 644284 h 1613242"/>
              <a:gd name="connsiteX140" fmla="*/ 168456 w 941490"/>
              <a:gd name="connsiteY140" fmla="*/ 632108 h 1613242"/>
              <a:gd name="connsiteX141" fmla="*/ 150099 w 941490"/>
              <a:gd name="connsiteY141" fmla="*/ 634011 h 1613242"/>
              <a:gd name="connsiteX142" fmla="*/ 131077 w 941490"/>
              <a:gd name="connsiteY142" fmla="*/ 628779 h 1613242"/>
              <a:gd name="connsiteX143" fmla="*/ 122326 w 941490"/>
              <a:gd name="connsiteY143" fmla="*/ 631918 h 1613242"/>
              <a:gd name="connsiteX144" fmla="*/ 111483 w 941490"/>
              <a:gd name="connsiteY144" fmla="*/ 633345 h 1613242"/>
              <a:gd name="connsiteX145" fmla="*/ 123468 w 941490"/>
              <a:gd name="connsiteY145" fmla="*/ 648088 h 1613242"/>
              <a:gd name="connsiteX146" fmla="*/ 126606 w 941490"/>
              <a:gd name="connsiteY146" fmla="*/ 667969 h 1613242"/>
              <a:gd name="connsiteX147" fmla="*/ 126606 w 941490"/>
              <a:gd name="connsiteY147" fmla="*/ 675578 h 1613242"/>
              <a:gd name="connsiteX148" fmla="*/ 131742 w 941490"/>
              <a:gd name="connsiteY148" fmla="*/ 680429 h 1613242"/>
              <a:gd name="connsiteX149" fmla="*/ 130886 w 941490"/>
              <a:gd name="connsiteY149" fmla="*/ 694127 h 1613242"/>
              <a:gd name="connsiteX150" fmla="*/ 134691 w 941490"/>
              <a:gd name="connsiteY150" fmla="*/ 698217 h 1613242"/>
              <a:gd name="connsiteX151" fmla="*/ 135832 w 941490"/>
              <a:gd name="connsiteY151" fmla="*/ 702497 h 1613242"/>
              <a:gd name="connsiteX152" fmla="*/ 135832 w 941490"/>
              <a:gd name="connsiteY152" fmla="*/ 706683 h 1613242"/>
              <a:gd name="connsiteX153" fmla="*/ 140017 w 941490"/>
              <a:gd name="connsiteY153" fmla="*/ 710487 h 1613242"/>
              <a:gd name="connsiteX154" fmla="*/ 145344 w 941490"/>
              <a:gd name="connsiteY154" fmla="*/ 719999 h 1613242"/>
              <a:gd name="connsiteX155" fmla="*/ 130030 w 941490"/>
              <a:gd name="connsiteY155" fmla="*/ 716099 h 1613242"/>
              <a:gd name="connsiteX156" fmla="*/ 116334 w 941490"/>
              <a:gd name="connsiteY156" fmla="*/ 699073 h 1613242"/>
              <a:gd name="connsiteX157" fmla="*/ 111103 w 941490"/>
              <a:gd name="connsiteY157" fmla="*/ 690607 h 1613242"/>
              <a:gd name="connsiteX158" fmla="*/ 108059 w 941490"/>
              <a:gd name="connsiteY158" fmla="*/ 671583 h 1613242"/>
              <a:gd name="connsiteX159" fmla="*/ 106157 w 941490"/>
              <a:gd name="connsiteY159" fmla="*/ 656554 h 1613242"/>
              <a:gd name="connsiteX160" fmla="*/ 95409 w 941490"/>
              <a:gd name="connsiteY160" fmla="*/ 667303 h 1613242"/>
              <a:gd name="connsiteX161" fmla="*/ 82378 w 941490"/>
              <a:gd name="connsiteY161" fmla="*/ 695268 h 1613242"/>
              <a:gd name="connsiteX162" fmla="*/ 91890 w 941490"/>
              <a:gd name="connsiteY162" fmla="*/ 710107 h 1613242"/>
              <a:gd name="connsiteX163" fmla="*/ 88561 w 941490"/>
              <a:gd name="connsiteY163" fmla="*/ 734077 h 1613242"/>
              <a:gd name="connsiteX164" fmla="*/ 90748 w 941490"/>
              <a:gd name="connsiteY164" fmla="*/ 755384 h 1613242"/>
              <a:gd name="connsiteX165" fmla="*/ 105301 w 941490"/>
              <a:gd name="connsiteY165" fmla="*/ 781542 h 1613242"/>
              <a:gd name="connsiteX166" fmla="*/ 114812 w 941490"/>
              <a:gd name="connsiteY166" fmla="*/ 783635 h 1613242"/>
              <a:gd name="connsiteX167" fmla="*/ 122136 w 941490"/>
              <a:gd name="connsiteY167" fmla="*/ 789532 h 1613242"/>
              <a:gd name="connsiteX168" fmla="*/ 131647 w 941490"/>
              <a:gd name="connsiteY168" fmla="*/ 792671 h 1613242"/>
              <a:gd name="connsiteX169" fmla="*/ 135832 w 941490"/>
              <a:gd name="connsiteY169" fmla="*/ 803515 h 1613242"/>
              <a:gd name="connsiteX170" fmla="*/ 133930 w 941490"/>
              <a:gd name="connsiteY170" fmla="*/ 814169 h 1613242"/>
              <a:gd name="connsiteX171" fmla="*/ 132218 w 941490"/>
              <a:gd name="connsiteY171" fmla="*/ 826534 h 1613242"/>
              <a:gd name="connsiteX172" fmla="*/ 122707 w 941490"/>
              <a:gd name="connsiteY172" fmla="*/ 844036 h 1613242"/>
              <a:gd name="connsiteX173" fmla="*/ 110722 w 941490"/>
              <a:gd name="connsiteY173" fmla="*/ 845844 h 1613242"/>
              <a:gd name="connsiteX174" fmla="*/ 111483 w 941490"/>
              <a:gd name="connsiteY174" fmla="*/ 858780 h 1613242"/>
              <a:gd name="connsiteX175" fmla="*/ 110342 w 941490"/>
              <a:gd name="connsiteY175" fmla="*/ 896828 h 1613242"/>
              <a:gd name="connsiteX176" fmla="*/ 121946 w 941490"/>
              <a:gd name="connsiteY176" fmla="*/ 907862 h 1613242"/>
              <a:gd name="connsiteX177" fmla="*/ 137735 w 941490"/>
              <a:gd name="connsiteY177" fmla="*/ 943057 h 1613242"/>
              <a:gd name="connsiteX178" fmla="*/ 140493 w 941490"/>
              <a:gd name="connsiteY178" fmla="*/ 962556 h 1613242"/>
              <a:gd name="connsiteX179" fmla="*/ 147817 w 941490"/>
              <a:gd name="connsiteY179" fmla="*/ 976444 h 1613242"/>
              <a:gd name="connsiteX180" fmla="*/ 152953 w 941490"/>
              <a:gd name="connsiteY180" fmla="*/ 990712 h 1613242"/>
              <a:gd name="connsiteX181" fmla="*/ 160277 w 941490"/>
              <a:gd name="connsiteY181" fmla="*/ 1005456 h 1613242"/>
              <a:gd name="connsiteX182" fmla="*/ 167886 w 941490"/>
              <a:gd name="connsiteY182" fmla="*/ 1020009 h 1613242"/>
              <a:gd name="connsiteX183" fmla="*/ 174163 w 941490"/>
              <a:gd name="connsiteY183" fmla="*/ 1033231 h 1613242"/>
              <a:gd name="connsiteX184" fmla="*/ 177968 w 941490"/>
              <a:gd name="connsiteY184" fmla="*/ 1038368 h 1613242"/>
              <a:gd name="connsiteX185" fmla="*/ 186148 w 941490"/>
              <a:gd name="connsiteY185" fmla="*/ 1043124 h 1613242"/>
              <a:gd name="connsiteX186" fmla="*/ 187479 w 941490"/>
              <a:gd name="connsiteY186" fmla="*/ 1060626 h 1613242"/>
              <a:gd name="connsiteX187" fmla="*/ 179299 w 941490"/>
              <a:gd name="connsiteY187" fmla="*/ 1072325 h 1613242"/>
              <a:gd name="connsiteX188" fmla="*/ 190903 w 941490"/>
              <a:gd name="connsiteY188" fmla="*/ 1083359 h 1613242"/>
              <a:gd name="connsiteX189" fmla="*/ 200415 w 941490"/>
              <a:gd name="connsiteY189" fmla="*/ 1098198 h 1613242"/>
              <a:gd name="connsiteX190" fmla="*/ 200415 w 941490"/>
              <a:gd name="connsiteY190" fmla="*/ 1111991 h 1613242"/>
              <a:gd name="connsiteX191" fmla="*/ 194137 w 941490"/>
              <a:gd name="connsiteY191" fmla="*/ 1131015 h 1613242"/>
              <a:gd name="connsiteX192" fmla="*/ 193091 w 941490"/>
              <a:gd name="connsiteY192" fmla="*/ 1147946 h 1613242"/>
              <a:gd name="connsiteX193" fmla="*/ 189572 w 941490"/>
              <a:gd name="connsiteY193" fmla="*/ 1156507 h 1613242"/>
              <a:gd name="connsiteX194" fmla="*/ 191379 w 941490"/>
              <a:gd name="connsiteY194" fmla="*/ 1166970 h 1613242"/>
              <a:gd name="connsiteX195" fmla="*/ 181868 w 941490"/>
              <a:gd name="connsiteY195" fmla="*/ 1178194 h 1613242"/>
              <a:gd name="connsiteX196" fmla="*/ 194042 w 941490"/>
              <a:gd name="connsiteY196" fmla="*/ 1188468 h 1613242"/>
              <a:gd name="connsiteX197" fmla="*/ 203554 w 941490"/>
              <a:gd name="connsiteY197" fmla="*/ 1200833 h 1613242"/>
              <a:gd name="connsiteX198" fmla="*/ 238460 w 941490"/>
              <a:gd name="connsiteY198" fmla="*/ 1207967 h 1613242"/>
              <a:gd name="connsiteX199" fmla="*/ 271465 w 941490"/>
              <a:gd name="connsiteY199" fmla="*/ 1226516 h 1613242"/>
              <a:gd name="connsiteX200" fmla="*/ 288586 w 941490"/>
              <a:gd name="connsiteY200" fmla="*/ 1227942 h 1613242"/>
              <a:gd name="connsiteX201" fmla="*/ 306657 w 941490"/>
              <a:gd name="connsiteY201" fmla="*/ 1236123 h 1613242"/>
              <a:gd name="connsiteX202" fmla="*/ 319878 w 941490"/>
              <a:gd name="connsiteY202" fmla="*/ 1249345 h 1613242"/>
              <a:gd name="connsiteX203" fmla="*/ 334431 w 941490"/>
              <a:gd name="connsiteY203" fmla="*/ 1262186 h 1613242"/>
              <a:gd name="connsiteX204" fmla="*/ 338996 w 941490"/>
              <a:gd name="connsiteY204" fmla="*/ 1267322 h 1613242"/>
              <a:gd name="connsiteX205" fmla="*/ 336048 w 941490"/>
              <a:gd name="connsiteY205" fmla="*/ 1276169 h 1613242"/>
              <a:gd name="connsiteX206" fmla="*/ 345559 w 941490"/>
              <a:gd name="connsiteY206" fmla="*/ 1286156 h 1613242"/>
              <a:gd name="connsiteX207" fmla="*/ 351836 w 941490"/>
              <a:gd name="connsiteY207" fmla="*/ 1294432 h 1613242"/>
              <a:gd name="connsiteX208" fmla="*/ 361348 w 941490"/>
              <a:gd name="connsiteY208" fmla="*/ 1301185 h 1613242"/>
              <a:gd name="connsiteX209" fmla="*/ 380371 w 941490"/>
              <a:gd name="connsiteY209" fmla="*/ 1305941 h 1613242"/>
              <a:gd name="connsiteX210" fmla="*/ 410427 w 941490"/>
              <a:gd name="connsiteY210" fmla="*/ 1322302 h 1613242"/>
              <a:gd name="connsiteX211" fmla="*/ 419938 w 941490"/>
              <a:gd name="connsiteY211" fmla="*/ 1339519 h 1613242"/>
              <a:gd name="connsiteX212" fmla="*/ 423933 w 941490"/>
              <a:gd name="connsiteY212" fmla="*/ 1346082 h 1613242"/>
              <a:gd name="connsiteX213" fmla="*/ 417655 w 941490"/>
              <a:gd name="connsiteY213" fmla="*/ 1357306 h 1613242"/>
              <a:gd name="connsiteX214" fmla="*/ 426121 w 941490"/>
              <a:gd name="connsiteY214" fmla="*/ 1367769 h 1613242"/>
              <a:gd name="connsiteX215" fmla="*/ 436203 w 941490"/>
              <a:gd name="connsiteY215" fmla="*/ 1369196 h 1613242"/>
              <a:gd name="connsiteX216" fmla="*/ 447997 w 941490"/>
              <a:gd name="connsiteY216" fmla="*/ 1371384 h 1613242"/>
              <a:gd name="connsiteX217" fmla="*/ 453133 w 941490"/>
              <a:gd name="connsiteY217" fmla="*/ 1376521 h 1613242"/>
              <a:gd name="connsiteX218" fmla="*/ 464642 w 941490"/>
              <a:gd name="connsiteY218" fmla="*/ 1392215 h 1613242"/>
              <a:gd name="connsiteX219" fmla="*/ 477673 w 941490"/>
              <a:gd name="connsiteY219" fmla="*/ 1406674 h 1613242"/>
              <a:gd name="connsiteX220" fmla="*/ 489277 w 941490"/>
              <a:gd name="connsiteY220" fmla="*/ 1422274 h 1613242"/>
              <a:gd name="connsiteX221" fmla="*/ 503353 w 941490"/>
              <a:gd name="connsiteY221" fmla="*/ 1437588 h 1613242"/>
              <a:gd name="connsiteX222" fmla="*/ 523613 w 941490"/>
              <a:gd name="connsiteY222" fmla="*/ 1477728 h 1613242"/>
              <a:gd name="connsiteX223" fmla="*/ 525800 w 941490"/>
              <a:gd name="connsiteY223" fmla="*/ 1499891 h 1613242"/>
              <a:gd name="connsiteX224" fmla="*/ 528463 w 941490"/>
              <a:gd name="connsiteY224" fmla="*/ 1520818 h 1613242"/>
              <a:gd name="connsiteX225" fmla="*/ 531602 w 941490"/>
              <a:gd name="connsiteY225" fmla="*/ 1544408 h 1613242"/>
              <a:gd name="connsiteX226" fmla="*/ 529985 w 941490"/>
              <a:gd name="connsiteY226" fmla="*/ 1568949 h 1613242"/>
              <a:gd name="connsiteX227" fmla="*/ 529985 w 941490"/>
              <a:gd name="connsiteY227" fmla="*/ 1577700 h 1613242"/>
              <a:gd name="connsiteX228" fmla="*/ 667045 w 941490"/>
              <a:gd name="connsiteY228" fmla="*/ 1593871 h 1613242"/>
              <a:gd name="connsiteX229" fmla="*/ 718406 w 941490"/>
              <a:gd name="connsiteY229" fmla="*/ 1601766 h 1613242"/>
              <a:gd name="connsiteX230" fmla="*/ 783084 w 941490"/>
              <a:gd name="connsiteY230" fmla="*/ 1607473 h 1613242"/>
              <a:gd name="connsiteX231" fmla="*/ 815803 w 941490"/>
              <a:gd name="connsiteY231" fmla="*/ 1611278 h 1613242"/>
              <a:gd name="connsiteX232" fmla="*/ 819703 w 941490"/>
              <a:gd name="connsiteY232" fmla="*/ 1613180 h 1613242"/>
              <a:gd name="connsiteX233" fmla="*/ 823127 w 941490"/>
              <a:gd name="connsiteY233" fmla="*/ 1610612 h 161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941490" h="1613242">
                <a:moveTo>
                  <a:pt x="823127" y="1610612"/>
                </a:moveTo>
                <a:cubicBezTo>
                  <a:pt x="824934" y="1607948"/>
                  <a:pt x="826932" y="1605285"/>
                  <a:pt x="830546" y="1606617"/>
                </a:cubicBezTo>
                <a:cubicBezTo>
                  <a:pt x="834160" y="1607948"/>
                  <a:pt x="834160" y="1609661"/>
                  <a:pt x="836253" y="1610612"/>
                </a:cubicBezTo>
                <a:cubicBezTo>
                  <a:pt x="839051" y="1611691"/>
                  <a:pt x="842007" y="1612301"/>
                  <a:pt x="845003" y="1612419"/>
                </a:cubicBezTo>
                <a:cubicBezTo>
                  <a:pt x="846213" y="1612480"/>
                  <a:pt x="847419" y="1612252"/>
                  <a:pt x="848522" y="1611753"/>
                </a:cubicBezTo>
                <a:cubicBezTo>
                  <a:pt x="849854" y="1611278"/>
                  <a:pt x="848522" y="1608614"/>
                  <a:pt x="852137" y="1604810"/>
                </a:cubicBezTo>
                <a:cubicBezTo>
                  <a:pt x="852894" y="1603923"/>
                  <a:pt x="854015" y="1603432"/>
                  <a:pt x="855181" y="1603478"/>
                </a:cubicBezTo>
                <a:lnTo>
                  <a:pt x="855846" y="1603478"/>
                </a:lnTo>
                <a:cubicBezTo>
                  <a:pt x="856011" y="1602701"/>
                  <a:pt x="856234" y="1601938"/>
                  <a:pt x="856512" y="1601195"/>
                </a:cubicBezTo>
                <a:cubicBezTo>
                  <a:pt x="859365" y="1595297"/>
                  <a:pt x="862695" y="1593490"/>
                  <a:pt x="862409" y="1590922"/>
                </a:cubicBezTo>
                <a:cubicBezTo>
                  <a:pt x="862453" y="1590511"/>
                  <a:pt x="862453" y="1590096"/>
                  <a:pt x="862409" y="1589685"/>
                </a:cubicBezTo>
                <a:cubicBezTo>
                  <a:pt x="861830" y="1587219"/>
                  <a:pt x="860833" y="1584871"/>
                  <a:pt x="859461" y="1582741"/>
                </a:cubicBezTo>
                <a:cubicBezTo>
                  <a:pt x="858288" y="1580669"/>
                  <a:pt x="857362" y="1578466"/>
                  <a:pt x="856702" y="1576178"/>
                </a:cubicBezTo>
                <a:cubicBezTo>
                  <a:pt x="855243" y="1576560"/>
                  <a:pt x="853741" y="1576752"/>
                  <a:pt x="852232" y="1576749"/>
                </a:cubicBezTo>
                <a:cubicBezTo>
                  <a:pt x="851222" y="1576888"/>
                  <a:pt x="850198" y="1576888"/>
                  <a:pt x="849188" y="1576749"/>
                </a:cubicBezTo>
                <a:cubicBezTo>
                  <a:pt x="846954" y="1576461"/>
                  <a:pt x="845037" y="1575014"/>
                  <a:pt x="844147" y="1572944"/>
                </a:cubicBezTo>
                <a:cubicBezTo>
                  <a:pt x="844000" y="1571960"/>
                  <a:pt x="843643" y="1571020"/>
                  <a:pt x="843101" y="1570186"/>
                </a:cubicBezTo>
                <a:cubicBezTo>
                  <a:pt x="843576" y="1569710"/>
                  <a:pt x="839677" y="1569425"/>
                  <a:pt x="838631" y="1564764"/>
                </a:cubicBezTo>
                <a:cubicBezTo>
                  <a:pt x="838574" y="1564481"/>
                  <a:pt x="838574" y="1564190"/>
                  <a:pt x="838631" y="1563908"/>
                </a:cubicBezTo>
                <a:cubicBezTo>
                  <a:pt x="839054" y="1561538"/>
                  <a:pt x="840181" y="1559350"/>
                  <a:pt x="841865" y="1557630"/>
                </a:cubicBezTo>
                <a:cubicBezTo>
                  <a:pt x="841998" y="1557067"/>
                  <a:pt x="841998" y="1556481"/>
                  <a:pt x="841865" y="1555918"/>
                </a:cubicBezTo>
                <a:cubicBezTo>
                  <a:pt x="842435" y="1554966"/>
                  <a:pt x="839487" y="1553445"/>
                  <a:pt x="839011" y="1548118"/>
                </a:cubicBezTo>
                <a:cubicBezTo>
                  <a:pt x="838964" y="1547612"/>
                  <a:pt x="838964" y="1547102"/>
                  <a:pt x="839011" y="1546596"/>
                </a:cubicBezTo>
                <a:cubicBezTo>
                  <a:pt x="840628" y="1540603"/>
                  <a:pt x="844718" y="1538701"/>
                  <a:pt x="844052" y="1537845"/>
                </a:cubicBezTo>
                <a:cubicBezTo>
                  <a:pt x="843984" y="1537270"/>
                  <a:pt x="843789" y="1536717"/>
                  <a:pt x="843481" y="1536227"/>
                </a:cubicBezTo>
                <a:cubicBezTo>
                  <a:pt x="843481" y="1536228"/>
                  <a:pt x="843481" y="1536228"/>
                  <a:pt x="842435" y="1535277"/>
                </a:cubicBezTo>
                <a:cubicBezTo>
                  <a:pt x="841036" y="1534383"/>
                  <a:pt x="840179" y="1532847"/>
                  <a:pt x="840152" y="1531186"/>
                </a:cubicBezTo>
                <a:cubicBezTo>
                  <a:pt x="840172" y="1530279"/>
                  <a:pt x="840332" y="1529381"/>
                  <a:pt x="840628" y="1528523"/>
                </a:cubicBezTo>
                <a:cubicBezTo>
                  <a:pt x="841231" y="1526834"/>
                  <a:pt x="842456" y="1525439"/>
                  <a:pt x="844052" y="1524623"/>
                </a:cubicBezTo>
                <a:cubicBezTo>
                  <a:pt x="842842" y="1522871"/>
                  <a:pt x="842090" y="1520843"/>
                  <a:pt x="841865" y="1518726"/>
                </a:cubicBezTo>
                <a:cubicBezTo>
                  <a:pt x="841914" y="1516724"/>
                  <a:pt x="842946" y="1514874"/>
                  <a:pt x="844623" y="1513779"/>
                </a:cubicBezTo>
                <a:cubicBezTo>
                  <a:pt x="845679" y="1512950"/>
                  <a:pt x="846990" y="1512514"/>
                  <a:pt x="848332" y="1512543"/>
                </a:cubicBezTo>
                <a:cubicBezTo>
                  <a:pt x="850010" y="1512691"/>
                  <a:pt x="851618" y="1513282"/>
                  <a:pt x="852993" y="1514255"/>
                </a:cubicBezTo>
                <a:cubicBezTo>
                  <a:pt x="855751" y="1508548"/>
                  <a:pt x="861839" y="1507311"/>
                  <a:pt x="863836" y="1504743"/>
                </a:cubicBezTo>
                <a:cubicBezTo>
                  <a:pt x="865453" y="1503696"/>
                  <a:pt x="864882" y="1499511"/>
                  <a:pt x="868972" y="1495802"/>
                </a:cubicBezTo>
                <a:cubicBezTo>
                  <a:pt x="870051" y="1495031"/>
                  <a:pt x="871236" y="1494422"/>
                  <a:pt x="872491" y="1493994"/>
                </a:cubicBezTo>
                <a:cubicBezTo>
                  <a:pt x="872720" y="1493512"/>
                  <a:pt x="872880" y="1492999"/>
                  <a:pt x="872967" y="1492472"/>
                </a:cubicBezTo>
                <a:cubicBezTo>
                  <a:pt x="873409" y="1489705"/>
                  <a:pt x="874241" y="1487015"/>
                  <a:pt x="875440" y="1484482"/>
                </a:cubicBezTo>
                <a:cubicBezTo>
                  <a:pt x="878293" y="1480487"/>
                  <a:pt x="879625" y="1480202"/>
                  <a:pt x="879244" y="1479916"/>
                </a:cubicBezTo>
                <a:cubicBezTo>
                  <a:pt x="879307" y="1479570"/>
                  <a:pt x="879307" y="1479216"/>
                  <a:pt x="879244" y="1478870"/>
                </a:cubicBezTo>
                <a:cubicBezTo>
                  <a:pt x="879244" y="1477634"/>
                  <a:pt x="877818" y="1477824"/>
                  <a:pt x="877247" y="1474114"/>
                </a:cubicBezTo>
                <a:cubicBezTo>
                  <a:pt x="877345" y="1472426"/>
                  <a:pt x="877940" y="1470804"/>
                  <a:pt x="878959" y="1469453"/>
                </a:cubicBezTo>
                <a:cubicBezTo>
                  <a:pt x="881337" y="1466314"/>
                  <a:pt x="884000" y="1464412"/>
                  <a:pt x="883525" y="1463936"/>
                </a:cubicBezTo>
                <a:cubicBezTo>
                  <a:pt x="883049" y="1463460"/>
                  <a:pt x="880005" y="1462795"/>
                  <a:pt x="879244" y="1457373"/>
                </a:cubicBezTo>
                <a:cubicBezTo>
                  <a:pt x="879244" y="1457373"/>
                  <a:pt x="879244" y="1457373"/>
                  <a:pt x="879244" y="1456802"/>
                </a:cubicBezTo>
                <a:cubicBezTo>
                  <a:pt x="880005" y="1450524"/>
                  <a:pt x="884951" y="1449288"/>
                  <a:pt x="884285" y="1448336"/>
                </a:cubicBezTo>
                <a:cubicBezTo>
                  <a:pt x="884330" y="1448181"/>
                  <a:pt x="884330" y="1448016"/>
                  <a:pt x="884285" y="1447861"/>
                </a:cubicBezTo>
                <a:cubicBezTo>
                  <a:pt x="883709" y="1445863"/>
                  <a:pt x="883264" y="1443829"/>
                  <a:pt x="882954" y="1441773"/>
                </a:cubicBezTo>
                <a:cubicBezTo>
                  <a:pt x="882862" y="1441015"/>
                  <a:pt x="882862" y="1440248"/>
                  <a:pt x="882954" y="1439490"/>
                </a:cubicBezTo>
                <a:cubicBezTo>
                  <a:pt x="884087" y="1436431"/>
                  <a:pt x="886375" y="1433937"/>
                  <a:pt x="889327" y="1432546"/>
                </a:cubicBezTo>
                <a:cubicBezTo>
                  <a:pt x="892751" y="1430834"/>
                  <a:pt x="896745" y="1430359"/>
                  <a:pt x="897126" y="1429503"/>
                </a:cubicBezTo>
                <a:cubicBezTo>
                  <a:pt x="897489" y="1429195"/>
                  <a:pt x="897698" y="1428742"/>
                  <a:pt x="897696" y="1428266"/>
                </a:cubicBezTo>
                <a:cubicBezTo>
                  <a:pt x="897696" y="1427600"/>
                  <a:pt x="897696" y="1426173"/>
                  <a:pt x="897221" y="1424176"/>
                </a:cubicBezTo>
                <a:cubicBezTo>
                  <a:pt x="897221" y="1423033"/>
                  <a:pt x="897447" y="1421902"/>
                  <a:pt x="897887" y="1420847"/>
                </a:cubicBezTo>
                <a:cubicBezTo>
                  <a:pt x="901406" y="1415139"/>
                  <a:pt x="910347" y="1414473"/>
                  <a:pt x="913771" y="1412952"/>
                </a:cubicBezTo>
                <a:cubicBezTo>
                  <a:pt x="916368" y="1412564"/>
                  <a:pt x="918879" y="1411727"/>
                  <a:pt x="921190" y="1410478"/>
                </a:cubicBezTo>
                <a:cubicBezTo>
                  <a:pt x="922331" y="1409813"/>
                  <a:pt x="922807" y="1407149"/>
                  <a:pt x="925755" y="1404486"/>
                </a:cubicBezTo>
                <a:cubicBezTo>
                  <a:pt x="930416" y="1400967"/>
                  <a:pt x="939071" y="1401157"/>
                  <a:pt x="941449" y="1399825"/>
                </a:cubicBezTo>
                <a:cubicBezTo>
                  <a:pt x="939769" y="1396310"/>
                  <a:pt x="937519" y="1393095"/>
                  <a:pt x="934791" y="1390313"/>
                </a:cubicBezTo>
                <a:cubicBezTo>
                  <a:pt x="933934" y="1389428"/>
                  <a:pt x="932938" y="1388689"/>
                  <a:pt x="931843" y="1388125"/>
                </a:cubicBezTo>
                <a:cubicBezTo>
                  <a:pt x="930022" y="1386951"/>
                  <a:pt x="928806" y="1385040"/>
                  <a:pt x="928513" y="1382894"/>
                </a:cubicBezTo>
                <a:cubicBezTo>
                  <a:pt x="928312" y="1379919"/>
                  <a:pt x="927899" y="1376963"/>
                  <a:pt x="927277" y="1374048"/>
                </a:cubicBezTo>
                <a:cubicBezTo>
                  <a:pt x="926430" y="1374502"/>
                  <a:pt x="925480" y="1374731"/>
                  <a:pt x="924519" y="1374714"/>
                </a:cubicBezTo>
                <a:cubicBezTo>
                  <a:pt x="920089" y="1374202"/>
                  <a:pt x="916610" y="1370683"/>
                  <a:pt x="916149" y="1366248"/>
                </a:cubicBezTo>
                <a:cubicBezTo>
                  <a:pt x="916130" y="1366026"/>
                  <a:pt x="916130" y="1365803"/>
                  <a:pt x="916149" y="1365582"/>
                </a:cubicBezTo>
                <a:cubicBezTo>
                  <a:pt x="916149" y="1360635"/>
                  <a:pt x="918431" y="1356070"/>
                  <a:pt x="918431" y="1352931"/>
                </a:cubicBezTo>
                <a:lnTo>
                  <a:pt x="918431" y="1352931"/>
                </a:lnTo>
                <a:cubicBezTo>
                  <a:pt x="918907" y="1350077"/>
                  <a:pt x="914722" y="1348936"/>
                  <a:pt x="913961" y="1341897"/>
                </a:cubicBezTo>
                <a:lnTo>
                  <a:pt x="913961" y="1341231"/>
                </a:lnTo>
                <a:cubicBezTo>
                  <a:pt x="913961" y="1337521"/>
                  <a:pt x="915007" y="1334858"/>
                  <a:pt x="914912" y="1332575"/>
                </a:cubicBezTo>
                <a:cubicBezTo>
                  <a:pt x="914959" y="1332005"/>
                  <a:pt x="914959" y="1331432"/>
                  <a:pt x="914912" y="1330863"/>
                </a:cubicBezTo>
                <a:cubicBezTo>
                  <a:pt x="912714" y="1329288"/>
                  <a:pt x="910646" y="1327539"/>
                  <a:pt x="908730" y="1325631"/>
                </a:cubicBezTo>
                <a:cubicBezTo>
                  <a:pt x="903403" y="1319924"/>
                  <a:pt x="903879" y="1313836"/>
                  <a:pt x="901311" y="1309556"/>
                </a:cubicBezTo>
                <a:cubicBezTo>
                  <a:pt x="900024" y="1307490"/>
                  <a:pt x="899272" y="1305136"/>
                  <a:pt x="899123" y="1302707"/>
                </a:cubicBezTo>
                <a:cubicBezTo>
                  <a:pt x="899681" y="1299482"/>
                  <a:pt x="900476" y="1296303"/>
                  <a:pt x="901501" y="1293195"/>
                </a:cubicBezTo>
                <a:cubicBezTo>
                  <a:pt x="901642" y="1291994"/>
                  <a:pt x="901642" y="1290781"/>
                  <a:pt x="901501" y="1289580"/>
                </a:cubicBezTo>
                <a:cubicBezTo>
                  <a:pt x="901501" y="1287488"/>
                  <a:pt x="901501" y="1285300"/>
                  <a:pt x="901501" y="1282732"/>
                </a:cubicBezTo>
                <a:cubicBezTo>
                  <a:pt x="901501" y="1281971"/>
                  <a:pt x="901501" y="1281210"/>
                  <a:pt x="901501" y="1280449"/>
                </a:cubicBezTo>
                <a:lnTo>
                  <a:pt x="423172" y="561053"/>
                </a:lnTo>
                <a:lnTo>
                  <a:pt x="533124" y="126448"/>
                </a:lnTo>
                <a:cubicBezTo>
                  <a:pt x="378564" y="87163"/>
                  <a:pt x="227047" y="44264"/>
                  <a:pt x="94648" y="-62"/>
                </a:cubicBezTo>
                <a:cubicBezTo>
                  <a:pt x="94958" y="5129"/>
                  <a:pt x="93805" y="10304"/>
                  <a:pt x="91319" y="14872"/>
                </a:cubicBezTo>
                <a:cubicBezTo>
                  <a:pt x="87039" y="22481"/>
                  <a:pt x="83805" y="22957"/>
                  <a:pt x="86753" y="31993"/>
                </a:cubicBezTo>
                <a:cubicBezTo>
                  <a:pt x="88609" y="38986"/>
                  <a:pt x="88804" y="46314"/>
                  <a:pt x="87324" y="53396"/>
                </a:cubicBezTo>
                <a:cubicBezTo>
                  <a:pt x="86970" y="62008"/>
                  <a:pt x="86049" y="70587"/>
                  <a:pt x="84566" y="79078"/>
                </a:cubicBezTo>
                <a:cubicBezTo>
                  <a:pt x="82061" y="86448"/>
                  <a:pt x="78153" y="93264"/>
                  <a:pt x="73057" y="99148"/>
                </a:cubicBezTo>
                <a:cubicBezTo>
                  <a:pt x="69157" y="104951"/>
                  <a:pt x="68872" y="112560"/>
                  <a:pt x="64402" y="118173"/>
                </a:cubicBezTo>
                <a:cubicBezTo>
                  <a:pt x="58219" y="125402"/>
                  <a:pt x="52512" y="125402"/>
                  <a:pt x="56317" y="135294"/>
                </a:cubicBezTo>
                <a:cubicBezTo>
                  <a:pt x="60121" y="145187"/>
                  <a:pt x="53273" y="146994"/>
                  <a:pt x="52512" y="155840"/>
                </a:cubicBezTo>
                <a:cubicBezTo>
                  <a:pt x="52512" y="159170"/>
                  <a:pt x="53368" y="162784"/>
                  <a:pt x="53368" y="166113"/>
                </a:cubicBezTo>
                <a:cubicBezTo>
                  <a:pt x="50379" y="165832"/>
                  <a:pt x="47364" y="166189"/>
                  <a:pt x="44523" y="167160"/>
                </a:cubicBezTo>
                <a:cubicBezTo>
                  <a:pt x="42240" y="168491"/>
                  <a:pt x="40813" y="172106"/>
                  <a:pt x="38245" y="173723"/>
                </a:cubicBezTo>
                <a:cubicBezTo>
                  <a:pt x="35677" y="175340"/>
                  <a:pt x="34346" y="173723"/>
                  <a:pt x="32063" y="176957"/>
                </a:cubicBezTo>
                <a:cubicBezTo>
                  <a:pt x="29780" y="180191"/>
                  <a:pt x="31207" y="181713"/>
                  <a:pt x="30256" y="183996"/>
                </a:cubicBezTo>
                <a:cubicBezTo>
                  <a:pt x="25215" y="184471"/>
                  <a:pt x="23122" y="183996"/>
                  <a:pt x="19508" y="187135"/>
                </a:cubicBezTo>
                <a:cubicBezTo>
                  <a:pt x="17720" y="189380"/>
                  <a:pt x="16069" y="191731"/>
                  <a:pt x="14562" y="194174"/>
                </a:cubicBezTo>
                <a:cubicBezTo>
                  <a:pt x="11365" y="197309"/>
                  <a:pt x="8408" y="200679"/>
                  <a:pt x="5716" y="204257"/>
                </a:cubicBezTo>
                <a:cubicBezTo>
                  <a:pt x="3719" y="207681"/>
                  <a:pt x="3719" y="211866"/>
                  <a:pt x="1626" y="214910"/>
                </a:cubicBezTo>
                <a:cubicBezTo>
                  <a:pt x="4194" y="219095"/>
                  <a:pt x="10282" y="221949"/>
                  <a:pt x="8760" y="228132"/>
                </a:cubicBezTo>
                <a:cubicBezTo>
                  <a:pt x="7238" y="234315"/>
                  <a:pt x="-1893" y="235456"/>
                  <a:pt x="295" y="241734"/>
                </a:cubicBezTo>
                <a:cubicBezTo>
                  <a:pt x="1817" y="246014"/>
                  <a:pt x="9140" y="247917"/>
                  <a:pt x="11328" y="252292"/>
                </a:cubicBezTo>
                <a:cubicBezTo>
                  <a:pt x="13516" y="256668"/>
                  <a:pt x="12184" y="261804"/>
                  <a:pt x="15418" y="266180"/>
                </a:cubicBezTo>
                <a:lnTo>
                  <a:pt x="18462" y="270651"/>
                </a:lnTo>
                <a:cubicBezTo>
                  <a:pt x="23407" y="275502"/>
                  <a:pt x="19032" y="280163"/>
                  <a:pt x="21695" y="285204"/>
                </a:cubicBezTo>
                <a:cubicBezTo>
                  <a:pt x="22647" y="287011"/>
                  <a:pt x="25690" y="286726"/>
                  <a:pt x="26641" y="288723"/>
                </a:cubicBezTo>
                <a:cubicBezTo>
                  <a:pt x="27592" y="290721"/>
                  <a:pt x="25785" y="295382"/>
                  <a:pt x="26641" y="298236"/>
                </a:cubicBezTo>
                <a:cubicBezTo>
                  <a:pt x="27497" y="301089"/>
                  <a:pt x="29685" y="302231"/>
                  <a:pt x="30351" y="304704"/>
                </a:cubicBezTo>
                <a:cubicBezTo>
                  <a:pt x="31017" y="307177"/>
                  <a:pt x="30351" y="310411"/>
                  <a:pt x="31492" y="313169"/>
                </a:cubicBezTo>
                <a:cubicBezTo>
                  <a:pt x="33471" y="318075"/>
                  <a:pt x="34566" y="323292"/>
                  <a:pt x="34726" y="328579"/>
                </a:cubicBezTo>
                <a:cubicBezTo>
                  <a:pt x="34155" y="341040"/>
                  <a:pt x="36628" y="357115"/>
                  <a:pt x="29590" y="367483"/>
                </a:cubicBezTo>
                <a:cubicBezTo>
                  <a:pt x="22551" y="376022"/>
                  <a:pt x="17776" y="386195"/>
                  <a:pt x="15703" y="397066"/>
                </a:cubicBezTo>
                <a:cubicBezTo>
                  <a:pt x="14847" y="408956"/>
                  <a:pt x="17796" y="421987"/>
                  <a:pt x="17796" y="433972"/>
                </a:cubicBezTo>
                <a:cubicBezTo>
                  <a:pt x="18466" y="437108"/>
                  <a:pt x="18466" y="440349"/>
                  <a:pt x="17796" y="443484"/>
                </a:cubicBezTo>
                <a:cubicBezTo>
                  <a:pt x="16464" y="446243"/>
                  <a:pt x="13420" y="446053"/>
                  <a:pt x="11803" y="448240"/>
                </a:cubicBezTo>
                <a:cubicBezTo>
                  <a:pt x="8379" y="452996"/>
                  <a:pt x="11803" y="456611"/>
                  <a:pt x="14847" y="460701"/>
                </a:cubicBezTo>
                <a:cubicBezTo>
                  <a:pt x="21043" y="470309"/>
                  <a:pt x="25397" y="480986"/>
                  <a:pt x="27688" y="492186"/>
                </a:cubicBezTo>
                <a:cubicBezTo>
                  <a:pt x="31165" y="503046"/>
                  <a:pt x="36508" y="513218"/>
                  <a:pt x="43477" y="522244"/>
                </a:cubicBezTo>
                <a:cubicBezTo>
                  <a:pt x="50566" y="532377"/>
                  <a:pt x="56051" y="543542"/>
                  <a:pt x="59741" y="555346"/>
                </a:cubicBezTo>
                <a:cubicBezTo>
                  <a:pt x="62175" y="561142"/>
                  <a:pt x="64147" y="567122"/>
                  <a:pt x="65638" y="573229"/>
                </a:cubicBezTo>
                <a:cubicBezTo>
                  <a:pt x="67199" y="587045"/>
                  <a:pt x="71023" y="600510"/>
                  <a:pt x="76957" y="613084"/>
                </a:cubicBezTo>
                <a:cubicBezTo>
                  <a:pt x="79474" y="616926"/>
                  <a:pt x="81791" y="620894"/>
                  <a:pt x="83900" y="624974"/>
                </a:cubicBezTo>
                <a:cubicBezTo>
                  <a:pt x="84801" y="629718"/>
                  <a:pt x="86040" y="634391"/>
                  <a:pt x="87610" y="638957"/>
                </a:cubicBezTo>
                <a:cubicBezTo>
                  <a:pt x="89607" y="642762"/>
                  <a:pt x="93982" y="644949"/>
                  <a:pt x="95789" y="648469"/>
                </a:cubicBezTo>
                <a:cubicBezTo>
                  <a:pt x="102162" y="648469"/>
                  <a:pt x="98738" y="639623"/>
                  <a:pt x="99499" y="636008"/>
                </a:cubicBezTo>
                <a:cubicBezTo>
                  <a:pt x="106727" y="634676"/>
                  <a:pt x="106632" y="617650"/>
                  <a:pt x="108439" y="612133"/>
                </a:cubicBezTo>
                <a:cubicBezTo>
                  <a:pt x="113005" y="609089"/>
                  <a:pt x="117095" y="612133"/>
                  <a:pt x="121755" y="611277"/>
                </a:cubicBezTo>
                <a:cubicBezTo>
                  <a:pt x="124514" y="611277"/>
                  <a:pt x="124419" y="609089"/>
                  <a:pt x="127652" y="609470"/>
                </a:cubicBezTo>
                <a:cubicBezTo>
                  <a:pt x="129872" y="610424"/>
                  <a:pt x="132004" y="611570"/>
                  <a:pt x="134025" y="612894"/>
                </a:cubicBezTo>
                <a:cubicBezTo>
                  <a:pt x="139066" y="615177"/>
                  <a:pt x="138781" y="615938"/>
                  <a:pt x="142205" y="620218"/>
                </a:cubicBezTo>
                <a:cubicBezTo>
                  <a:pt x="145629" y="624499"/>
                  <a:pt x="154094" y="628113"/>
                  <a:pt x="154665" y="619552"/>
                </a:cubicBezTo>
                <a:cubicBezTo>
                  <a:pt x="156377" y="619552"/>
                  <a:pt x="159896" y="621455"/>
                  <a:pt x="161323" y="620694"/>
                </a:cubicBezTo>
                <a:cubicBezTo>
                  <a:pt x="162750" y="619933"/>
                  <a:pt x="162274" y="615272"/>
                  <a:pt x="163986" y="613655"/>
                </a:cubicBezTo>
                <a:cubicBezTo>
                  <a:pt x="170169" y="607662"/>
                  <a:pt x="172832" y="617650"/>
                  <a:pt x="173498" y="621550"/>
                </a:cubicBezTo>
                <a:cubicBezTo>
                  <a:pt x="176161" y="631918"/>
                  <a:pt x="192520" y="629730"/>
                  <a:pt x="191569" y="640574"/>
                </a:cubicBezTo>
                <a:cubicBezTo>
                  <a:pt x="197181" y="640574"/>
                  <a:pt x="201081" y="633345"/>
                  <a:pt x="206217" y="633345"/>
                </a:cubicBezTo>
                <a:cubicBezTo>
                  <a:pt x="206217" y="635913"/>
                  <a:pt x="206217" y="639052"/>
                  <a:pt x="207073" y="641145"/>
                </a:cubicBezTo>
                <a:cubicBezTo>
                  <a:pt x="207929" y="643237"/>
                  <a:pt x="212494" y="641810"/>
                  <a:pt x="211448" y="646566"/>
                </a:cubicBezTo>
                <a:cubicBezTo>
                  <a:pt x="206312" y="647042"/>
                  <a:pt x="201937" y="641145"/>
                  <a:pt x="196325" y="640764"/>
                </a:cubicBezTo>
                <a:cubicBezTo>
                  <a:pt x="193550" y="640401"/>
                  <a:pt x="190731" y="640628"/>
                  <a:pt x="188050" y="641430"/>
                </a:cubicBezTo>
                <a:cubicBezTo>
                  <a:pt x="185577" y="642286"/>
                  <a:pt x="185101" y="644569"/>
                  <a:pt x="181868" y="644284"/>
                </a:cubicBezTo>
                <a:cubicBezTo>
                  <a:pt x="178443" y="639205"/>
                  <a:pt x="173842" y="635028"/>
                  <a:pt x="168456" y="632108"/>
                </a:cubicBezTo>
                <a:cubicBezTo>
                  <a:pt x="159516" y="627067"/>
                  <a:pt x="158945" y="634581"/>
                  <a:pt x="150099" y="634011"/>
                </a:cubicBezTo>
                <a:cubicBezTo>
                  <a:pt x="141254" y="633440"/>
                  <a:pt x="138020" y="627447"/>
                  <a:pt x="131077" y="628779"/>
                </a:cubicBezTo>
                <a:cubicBezTo>
                  <a:pt x="128102" y="629656"/>
                  <a:pt x="125180" y="630704"/>
                  <a:pt x="122326" y="631918"/>
                </a:cubicBezTo>
                <a:cubicBezTo>
                  <a:pt x="118807" y="632774"/>
                  <a:pt x="114717" y="631918"/>
                  <a:pt x="111483" y="633345"/>
                </a:cubicBezTo>
                <a:cubicBezTo>
                  <a:pt x="114432" y="639528"/>
                  <a:pt x="120995" y="641430"/>
                  <a:pt x="123468" y="648088"/>
                </a:cubicBezTo>
                <a:cubicBezTo>
                  <a:pt x="125229" y="654582"/>
                  <a:pt x="126281" y="661248"/>
                  <a:pt x="126606" y="667969"/>
                </a:cubicBezTo>
                <a:cubicBezTo>
                  <a:pt x="126130" y="670483"/>
                  <a:pt x="126130" y="673064"/>
                  <a:pt x="126606" y="675578"/>
                </a:cubicBezTo>
                <a:cubicBezTo>
                  <a:pt x="127272" y="677005"/>
                  <a:pt x="131647" y="679954"/>
                  <a:pt x="131742" y="680429"/>
                </a:cubicBezTo>
                <a:cubicBezTo>
                  <a:pt x="132313" y="684520"/>
                  <a:pt x="129840" y="690607"/>
                  <a:pt x="130886" y="694127"/>
                </a:cubicBezTo>
                <a:cubicBezTo>
                  <a:pt x="131933" y="697646"/>
                  <a:pt x="133835" y="696505"/>
                  <a:pt x="134691" y="698217"/>
                </a:cubicBezTo>
                <a:cubicBezTo>
                  <a:pt x="135192" y="699609"/>
                  <a:pt x="135574" y="701041"/>
                  <a:pt x="135832" y="702497"/>
                </a:cubicBezTo>
                <a:cubicBezTo>
                  <a:pt x="135832" y="703639"/>
                  <a:pt x="135832" y="705066"/>
                  <a:pt x="135832" y="706683"/>
                </a:cubicBezTo>
                <a:cubicBezTo>
                  <a:pt x="135832" y="708300"/>
                  <a:pt x="138971" y="709156"/>
                  <a:pt x="140017" y="710487"/>
                </a:cubicBezTo>
                <a:cubicBezTo>
                  <a:pt x="142240" y="713386"/>
                  <a:pt x="144034" y="716589"/>
                  <a:pt x="145344" y="719999"/>
                </a:cubicBezTo>
                <a:cubicBezTo>
                  <a:pt x="145344" y="725231"/>
                  <a:pt x="133169" y="718287"/>
                  <a:pt x="130030" y="716099"/>
                </a:cubicBezTo>
                <a:cubicBezTo>
                  <a:pt x="124629" y="711151"/>
                  <a:pt x="120010" y="705410"/>
                  <a:pt x="116334" y="699073"/>
                </a:cubicBezTo>
                <a:cubicBezTo>
                  <a:pt x="114311" y="696433"/>
                  <a:pt x="112558" y="693597"/>
                  <a:pt x="111103" y="690607"/>
                </a:cubicBezTo>
                <a:cubicBezTo>
                  <a:pt x="108681" y="684572"/>
                  <a:pt x="107641" y="678072"/>
                  <a:pt x="108059" y="671583"/>
                </a:cubicBezTo>
                <a:cubicBezTo>
                  <a:pt x="108725" y="665781"/>
                  <a:pt x="111008" y="661310"/>
                  <a:pt x="106157" y="656554"/>
                </a:cubicBezTo>
                <a:cubicBezTo>
                  <a:pt x="97882" y="648183"/>
                  <a:pt x="98643" y="660834"/>
                  <a:pt x="95409" y="667303"/>
                </a:cubicBezTo>
                <a:cubicBezTo>
                  <a:pt x="91685" y="676901"/>
                  <a:pt x="87332" y="686243"/>
                  <a:pt x="82378" y="695268"/>
                </a:cubicBezTo>
                <a:cubicBezTo>
                  <a:pt x="88941" y="701356"/>
                  <a:pt x="95789" y="699358"/>
                  <a:pt x="91890" y="710107"/>
                </a:cubicBezTo>
                <a:cubicBezTo>
                  <a:pt x="89370" y="717837"/>
                  <a:pt x="88243" y="725953"/>
                  <a:pt x="88561" y="734077"/>
                </a:cubicBezTo>
                <a:cubicBezTo>
                  <a:pt x="87895" y="743589"/>
                  <a:pt x="84756" y="747109"/>
                  <a:pt x="90748" y="755384"/>
                </a:cubicBezTo>
                <a:cubicBezTo>
                  <a:pt x="95694" y="762043"/>
                  <a:pt x="97026" y="777928"/>
                  <a:pt x="105301" y="781542"/>
                </a:cubicBezTo>
                <a:cubicBezTo>
                  <a:pt x="108249" y="782779"/>
                  <a:pt x="112054" y="781542"/>
                  <a:pt x="114812" y="783635"/>
                </a:cubicBezTo>
                <a:cubicBezTo>
                  <a:pt x="117570" y="785728"/>
                  <a:pt x="119092" y="788296"/>
                  <a:pt x="122136" y="789532"/>
                </a:cubicBezTo>
                <a:cubicBezTo>
                  <a:pt x="126606" y="791340"/>
                  <a:pt x="128033" y="788962"/>
                  <a:pt x="131647" y="792671"/>
                </a:cubicBezTo>
                <a:cubicBezTo>
                  <a:pt x="134198" y="795726"/>
                  <a:pt x="135669" y="799538"/>
                  <a:pt x="135832" y="803515"/>
                </a:cubicBezTo>
                <a:cubicBezTo>
                  <a:pt x="136069" y="807168"/>
                  <a:pt x="135416" y="810823"/>
                  <a:pt x="133930" y="814169"/>
                </a:cubicBezTo>
                <a:cubicBezTo>
                  <a:pt x="132884" y="818259"/>
                  <a:pt x="133359" y="822349"/>
                  <a:pt x="132218" y="826534"/>
                </a:cubicBezTo>
                <a:cubicBezTo>
                  <a:pt x="130601" y="832717"/>
                  <a:pt x="129365" y="841944"/>
                  <a:pt x="122707" y="844036"/>
                </a:cubicBezTo>
                <a:cubicBezTo>
                  <a:pt x="119282" y="845178"/>
                  <a:pt x="113195" y="842990"/>
                  <a:pt x="110722" y="845844"/>
                </a:cubicBezTo>
                <a:cubicBezTo>
                  <a:pt x="108249" y="848697"/>
                  <a:pt x="110722" y="855356"/>
                  <a:pt x="111483" y="858780"/>
                </a:cubicBezTo>
                <a:cubicBezTo>
                  <a:pt x="112720" y="871051"/>
                  <a:pt x="100069" y="885699"/>
                  <a:pt x="110342" y="896828"/>
                </a:cubicBezTo>
                <a:cubicBezTo>
                  <a:pt x="115002" y="902155"/>
                  <a:pt x="118997" y="901109"/>
                  <a:pt x="121946" y="907862"/>
                </a:cubicBezTo>
                <a:cubicBezTo>
                  <a:pt x="126987" y="919562"/>
                  <a:pt x="132789" y="931167"/>
                  <a:pt x="137735" y="943057"/>
                </a:cubicBezTo>
                <a:cubicBezTo>
                  <a:pt x="139777" y="949348"/>
                  <a:pt x="140710" y="955946"/>
                  <a:pt x="140493" y="962556"/>
                </a:cubicBezTo>
                <a:cubicBezTo>
                  <a:pt x="141064" y="968359"/>
                  <a:pt x="145439" y="971307"/>
                  <a:pt x="147817" y="976444"/>
                </a:cubicBezTo>
                <a:cubicBezTo>
                  <a:pt x="150293" y="980889"/>
                  <a:pt x="152028" y="985709"/>
                  <a:pt x="152953" y="990712"/>
                </a:cubicBezTo>
                <a:cubicBezTo>
                  <a:pt x="153149" y="996454"/>
                  <a:pt x="155820" y="1001831"/>
                  <a:pt x="160277" y="1005456"/>
                </a:cubicBezTo>
                <a:cubicBezTo>
                  <a:pt x="164326" y="1009352"/>
                  <a:pt x="166997" y="1014460"/>
                  <a:pt x="167886" y="1020009"/>
                </a:cubicBezTo>
                <a:cubicBezTo>
                  <a:pt x="168131" y="1025077"/>
                  <a:pt x="170391" y="1029837"/>
                  <a:pt x="174163" y="1033231"/>
                </a:cubicBezTo>
                <a:cubicBezTo>
                  <a:pt x="175685" y="1035038"/>
                  <a:pt x="175970" y="1036846"/>
                  <a:pt x="177968" y="1038368"/>
                </a:cubicBezTo>
                <a:cubicBezTo>
                  <a:pt x="179965" y="1039889"/>
                  <a:pt x="184150" y="1040365"/>
                  <a:pt x="186148" y="1043124"/>
                </a:cubicBezTo>
                <a:cubicBezTo>
                  <a:pt x="188674" y="1048610"/>
                  <a:pt x="189147" y="1054821"/>
                  <a:pt x="187479" y="1060626"/>
                </a:cubicBezTo>
                <a:cubicBezTo>
                  <a:pt x="184626" y="1065857"/>
                  <a:pt x="177397" y="1064335"/>
                  <a:pt x="179299" y="1072325"/>
                </a:cubicBezTo>
                <a:cubicBezTo>
                  <a:pt x="180821" y="1078508"/>
                  <a:pt x="187384" y="1079079"/>
                  <a:pt x="190903" y="1083359"/>
                </a:cubicBezTo>
                <a:cubicBezTo>
                  <a:pt x="194423" y="1087640"/>
                  <a:pt x="196705" y="1093633"/>
                  <a:pt x="200415" y="1098198"/>
                </a:cubicBezTo>
                <a:cubicBezTo>
                  <a:pt x="204099" y="1102057"/>
                  <a:pt x="204099" y="1108131"/>
                  <a:pt x="200415" y="1111991"/>
                </a:cubicBezTo>
                <a:cubicBezTo>
                  <a:pt x="195516" y="1117034"/>
                  <a:pt x="193202" y="1124046"/>
                  <a:pt x="194137" y="1131015"/>
                </a:cubicBezTo>
                <a:cubicBezTo>
                  <a:pt x="195374" y="1138624"/>
                  <a:pt x="197086" y="1141002"/>
                  <a:pt x="193091" y="1147946"/>
                </a:cubicBezTo>
                <a:cubicBezTo>
                  <a:pt x="191041" y="1150355"/>
                  <a:pt x="189809" y="1153353"/>
                  <a:pt x="189572" y="1156507"/>
                </a:cubicBezTo>
                <a:cubicBezTo>
                  <a:pt x="189572" y="1159741"/>
                  <a:pt x="192425" y="1163641"/>
                  <a:pt x="191379" y="1166970"/>
                </a:cubicBezTo>
                <a:cubicBezTo>
                  <a:pt x="190333" y="1170300"/>
                  <a:pt x="180916" y="1172297"/>
                  <a:pt x="181868" y="1178194"/>
                </a:cubicBezTo>
                <a:cubicBezTo>
                  <a:pt x="182819" y="1184092"/>
                  <a:pt x="191379" y="1183902"/>
                  <a:pt x="194042" y="1188468"/>
                </a:cubicBezTo>
                <a:cubicBezTo>
                  <a:pt x="197752" y="1195506"/>
                  <a:pt x="194803" y="1197980"/>
                  <a:pt x="203554" y="1200833"/>
                </a:cubicBezTo>
                <a:cubicBezTo>
                  <a:pt x="214777" y="1204448"/>
                  <a:pt x="228093" y="1202450"/>
                  <a:pt x="238460" y="1207967"/>
                </a:cubicBezTo>
                <a:cubicBezTo>
                  <a:pt x="249121" y="1214738"/>
                  <a:pt x="260139" y="1220930"/>
                  <a:pt x="271465" y="1226516"/>
                </a:cubicBezTo>
                <a:cubicBezTo>
                  <a:pt x="276887" y="1228608"/>
                  <a:pt x="282879" y="1226516"/>
                  <a:pt x="288586" y="1227942"/>
                </a:cubicBezTo>
                <a:cubicBezTo>
                  <a:pt x="295017" y="1229661"/>
                  <a:pt x="301122" y="1232425"/>
                  <a:pt x="306657" y="1236123"/>
                </a:cubicBezTo>
                <a:cubicBezTo>
                  <a:pt x="312269" y="1239833"/>
                  <a:pt x="314266" y="1245635"/>
                  <a:pt x="319878" y="1249345"/>
                </a:cubicBezTo>
                <a:cubicBezTo>
                  <a:pt x="325265" y="1252976"/>
                  <a:pt x="330157" y="1257293"/>
                  <a:pt x="334431" y="1262186"/>
                </a:cubicBezTo>
                <a:cubicBezTo>
                  <a:pt x="336048" y="1263803"/>
                  <a:pt x="338425" y="1264849"/>
                  <a:pt x="338996" y="1267322"/>
                </a:cubicBezTo>
                <a:cubicBezTo>
                  <a:pt x="340042" y="1271317"/>
                  <a:pt x="336523" y="1272744"/>
                  <a:pt x="336048" y="1276169"/>
                </a:cubicBezTo>
                <a:cubicBezTo>
                  <a:pt x="335096" y="1283493"/>
                  <a:pt x="340708" y="1282922"/>
                  <a:pt x="345559" y="1286156"/>
                </a:cubicBezTo>
                <a:cubicBezTo>
                  <a:pt x="348983" y="1288344"/>
                  <a:pt x="349459" y="1291483"/>
                  <a:pt x="351836" y="1294432"/>
                </a:cubicBezTo>
                <a:cubicBezTo>
                  <a:pt x="354477" y="1297349"/>
                  <a:pt x="357723" y="1299653"/>
                  <a:pt x="361348" y="1301185"/>
                </a:cubicBezTo>
                <a:cubicBezTo>
                  <a:pt x="367451" y="1303604"/>
                  <a:pt x="373847" y="1305203"/>
                  <a:pt x="380371" y="1305941"/>
                </a:cubicBezTo>
                <a:cubicBezTo>
                  <a:pt x="391099" y="1309975"/>
                  <a:pt x="401215" y="1315482"/>
                  <a:pt x="410427" y="1322302"/>
                </a:cubicBezTo>
                <a:cubicBezTo>
                  <a:pt x="419938" y="1327343"/>
                  <a:pt x="416419" y="1330768"/>
                  <a:pt x="419938" y="1339519"/>
                </a:cubicBezTo>
                <a:cubicBezTo>
                  <a:pt x="420794" y="1342087"/>
                  <a:pt x="423553" y="1343228"/>
                  <a:pt x="423933" y="1346082"/>
                </a:cubicBezTo>
                <a:cubicBezTo>
                  <a:pt x="424504" y="1350648"/>
                  <a:pt x="419177" y="1353596"/>
                  <a:pt x="417655" y="1357306"/>
                </a:cubicBezTo>
                <a:cubicBezTo>
                  <a:pt x="414231" y="1365962"/>
                  <a:pt x="420604" y="1364726"/>
                  <a:pt x="426121" y="1367769"/>
                </a:cubicBezTo>
                <a:cubicBezTo>
                  <a:pt x="428974" y="1369386"/>
                  <a:pt x="435632" y="1379374"/>
                  <a:pt x="436203" y="1369196"/>
                </a:cubicBezTo>
                <a:cubicBezTo>
                  <a:pt x="440241" y="1369123"/>
                  <a:pt x="444253" y="1369867"/>
                  <a:pt x="447997" y="1371384"/>
                </a:cubicBezTo>
                <a:cubicBezTo>
                  <a:pt x="456938" y="1374333"/>
                  <a:pt x="453133" y="1376521"/>
                  <a:pt x="453133" y="1376521"/>
                </a:cubicBezTo>
                <a:cubicBezTo>
                  <a:pt x="455346" y="1382768"/>
                  <a:pt x="459349" y="1388227"/>
                  <a:pt x="464642" y="1392215"/>
                </a:cubicBezTo>
                <a:cubicBezTo>
                  <a:pt x="469302" y="1396971"/>
                  <a:pt x="472631" y="1401727"/>
                  <a:pt x="477673" y="1406674"/>
                </a:cubicBezTo>
                <a:cubicBezTo>
                  <a:pt x="482384" y="1411190"/>
                  <a:pt x="486306" y="1416463"/>
                  <a:pt x="489277" y="1422274"/>
                </a:cubicBezTo>
                <a:cubicBezTo>
                  <a:pt x="493176" y="1428647"/>
                  <a:pt x="499739" y="1431785"/>
                  <a:pt x="503353" y="1437588"/>
                </a:cubicBezTo>
                <a:cubicBezTo>
                  <a:pt x="510487" y="1449953"/>
                  <a:pt x="520854" y="1463366"/>
                  <a:pt x="523613" y="1477728"/>
                </a:cubicBezTo>
                <a:cubicBezTo>
                  <a:pt x="523771" y="1485162"/>
                  <a:pt x="524502" y="1492571"/>
                  <a:pt x="525800" y="1499891"/>
                </a:cubicBezTo>
                <a:cubicBezTo>
                  <a:pt x="527981" y="1506641"/>
                  <a:pt x="528884" y="1513737"/>
                  <a:pt x="528463" y="1520818"/>
                </a:cubicBezTo>
                <a:cubicBezTo>
                  <a:pt x="528464" y="1529189"/>
                  <a:pt x="531317" y="1536323"/>
                  <a:pt x="531602" y="1544408"/>
                </a:cubicBezTo>
                <a:cubicBezTo>
                  <a:pt x="531888" y="1552493"/>
                  <a:pt x="529415" y="1560673"/>
                  <a:pt x="529985" y="1568949"/>
                </a:cubicBezTo>
                <a:lnTo>
                  <a:pt x="529985" y="1577700"/>
                </a:lnTo>
                <a:cubicBezTo>
                  <a:pt x="529985" y="1587212"/>
                  <a:pt x="657914" y="1592063"/>
                  <a:pt x="667045" y="1593871"/>
                </a:cubicBezTo>
                <a:cubicBezTo>
                  <a:pt x="683989" y="1597543"/>
                  <a:pt x="701141" y="1600180"/>
                  <a:pt x="718406" y="1601766"/>
                </a:cubicBezTo>
                <a:cubicBezTo>
                  <a:pt x="740092" y="1603192"/>
                  <a:pt x="761303" y="1604810"/>
                  <a:pt x="783084" y="1607473"/>
                </a:cubicBezTo>
                <a:cubicBezTo>
                  <a:pt x="793909" y="1609361"/>
                  <a:pt x="804833" y="1610631"/>
                  <a:pt x="815803" y="1611278"/>
                </a:cubicBezTo>
                <a:cubicBezTo>
                  <a:pt x="817341" y="1611214"/>
                  <a:pt x="818807" y="1611929"/>
                  <a:pt x="819703" y="1613180"/>
                </a:cubicBezTo>
                <a:cubicBezTo>
                  <a:pt x="820975" y="1612514"/>
                  <a:pt x="822132" y="1611647"/>
                  <a:pt x="823127" y="1610612"/>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74">
            <a:extLst>
              <a:ext uri="{FF2B5EF4-FFF2-40B4-BE49-F238E27FC236}">
                <a16:creationId xmlns:a16="http://schemas.microsoft.com/office/drawing/2014/main" id="{E4078BBE-1611-E6F0-D9F8-0499DA020DCE}"/>
              </a:ext>
            </a:extLst>
          </p:cNvPr>
          <p:cNvSpPr/>
          <p:nvPr/>
        </p:nvSpPr>
        <p:spPr>
          <a:xfrm>
            <a:off x="4570326" y="3906964"/>
            <a:ext cx="921158" cy="947828"/>
          </a:xfrm>
          <a:custGeom>
            <a:avLst/>
            <a:gdLst>
              <a:gd name="connsiteX0" fmla="*/ 311552 w 823212"/>
              <a:gd name="connsiteY0" fmla="*/ 800186 h 847047"/>
              <a:gd name="connsiteX1" fmla="*/ 308603 w 823212"/>
              <a:gd name="connsiteY1" fmla="*/ 798759 h 847047"/>
              <a:gd name="connsiteX2" fmla="*/ 310411 w 823212"/>
              <a:gd name="connsiteY2" fmla="*/ 796001 h 847047"/>
              <a:gd name="connsiteX3" fmla="*/ 310411 w 823212"/>
              <a:gd name="connsiteY3" fmla="*/ 795240 h 847047"/>
              <a:gd name="connsiteX4" fmla="*/ 310411 w 823212"/>
              <a:gd name="connsiteY4" fmla="*/ 794574 h 847047"/>
              <a:gd name="connsiteX5" fmla="*/ 308984 w 823212"/>
              <a:gd name="connsiteY5" fmla="*/ 790389 h 847047"/>
              <a:gd name="connsiteX6" fmla="*/ 308984 w 823212"/>
              <a:gd name="connsiteY6" fmla="*/ 789818 h 847047"/>
              <a:gd name="connsiteX7" fmla="*/ 312028 w 823212"/>
              <a:gd name="connsiteY7" fmla="*/ 782113 h 847047"/>
              <a:gd name="connsiteX8" fmla="*/ 310791 w 823212"/>
              <a:gd name="connsiteY8" fmla="*/ 776596 h 847047"/>
              <a:gd name="connsiteX9" fmla="*/ 311837 w 823212"/>
              <a:gd name="connsiteY9" fmla="*/ 773172 h 847047"/>
              <a:gd name="connsiteX10" fmla="*/ 315166 w 823212"/>
              <a:gd name="connsiteY10" fmla="*/ 771650 h 847047"/>
              <a:gd name="connsiteX11" fmla="*/ 316117 w 823212"/>
              <a:gd name="connsiteY11" fmla="*/ 771650 h 847047"/>
              <a:gd name="connsiteX12" fmla="*/ 323536 w 823212"/>
              <a:gd name="connsiteY12" fmla="*/ 772126 h 847047"/>
              <a:gd name="connsiteX13" fmla="*/ 387738 w 823212"/>
              <a:gd name="connsiteY13" fmla="*/ 778213 h 847047"/>
              <a:gd name="connsiteX14" fmla="*/ 497690 w 823212"/>
              <a:gd name="connsiteY14" fmla="*/ 788581 h 847047"/>
              <a:gd name="connsiteX15" fmla="*/ 619722 w 823212"/>
              <a:gd name="connsiteY15" fmla="*/ 800186 h 847047"/>
              <a:gd name="connsiteX16" fmla="*/ 718640 w 823212"/>
              <a:gd name="connsiteY16" fmla="*/ 809698 h 847047"/>
              <a:gd name="connsiteX17" fmla="*/ 756686 w 823212"/>
              <a:gd name="connsiteY17" fmla="*/ 813217 h 847047"/>
              <a:gd name="connsiteX18" fmla="*/ 813374 w 823212"/>
              <a:gd name="connsiteY18" fmla="*/ 139480 h 847047"/>
              <a:gd name="connsiteX19" fmla="*/ 818035 w 823212"/>
              <a:gd name="connsiteY19" fmla="*/ 139480 h 847047"/>
              <a:gd name="connsiteX20" fmla="*/ 823171 w 823212"/>
              <a:gd name="connsiteY20" fmla="*/ 75559 h 847047"/>
              <a:gd name="connsiteX21" fmla="*/ 118470 w 823212"/>
              <a:gd name="connsiteY21" fmla="*/ -62 h 847047"/>
              <a:gd name="connsiteX22" fmla="*/ -42 w 823212"/>
              <a:gd name="connsiteY22" fmla="*/ 831100 h 847047"/>
              <a:gd name="connsiteX23" fmla="*/ 5570 w 823212"/>
              <a:gd name="connsiteY23" fmla="*/ 831671 h 847047"/>
              <a:gd name="connsiteX24" fmla="*/ 41333 w 823212"/>
              <a:gd name="connsiteY24" fmla="*/ 836902 h 847047"/>
              <a:gd name="connsiteX25" fmla="*/ 58929 w 823212"/>
              <a:gd name="connsiteY25" fmla="*/ 840612 h 847047"/>
              <a:gd name="connsiteX26" fmla="*/ 103537 w 823212"/>
              <a:gd name="connsiteY26" fmla="*/ 846985 h 847047"/>
              <a:gd name="connsiteX27" fmla="*/ 113049 w 823212"/>
              <a:gd name="connsiteY27" fmla="*/ 781733 h 847047"/>
              <a:gd name="connsiteX28" fmla="*/ 183528 w 823212"/>
              <a:gd name="connsiteY28" fmla="*/ 790198 h 847047"/>
              <a:gd name="connsiteX29" fmla="*/ 198081 w 823212"/>
              <a:gd name="connsiteY29" fmla="*/ 794479 h 847047"/>
              <a:gd name="connsiteX30" fmla="*/ 214250 w 823212"/>
              <a:gd name="connsiteY30" fmla="*/ 793242 h 847047"/>
              <a:gd name="connsiteX31" fmla="*/ 244497 w 823212"/>
              <a:gd name="connsiteY31" fmla="*/ 797713 h 847047"/>
              <a:gd name="connsiteX32" fmla="*/ 293575 w 823212"/>
              <a:gd name="connsiteY32" fmla="*/ 802754 h 847047"/>
              <a:gd name="connsiteX33" fmla="*/ 315357 w 823212"/>
              <a:gd name="connsiteY33" fmla="*/ 805227 h 847047"/>
              <a:gd name="connsiteX34" fmla="*/ 311552 w 823212"/>
              <a:gd name="connsiteY34" fmla="*/ 800186 h 84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23212" h="847047">
                <a:moveTo>
                  <a:pt x="311552" y="800186"/>
                </a:moveTo>
                <a:lnTo>
                  <a:pt x="308603" y="798759"/>
                </a:lnTo>
                <a:lnTo>
                  <a:pt x="310411" y="796001"/>
                </a:lnTo>
                <a:cubicBezTo>
                  <a:pt x="310433" y="795748"/>
                  <a:pt x="310433" y="795493"/>
                  <a:pt x="310411" y="795240"/>
                </a:cubicBezTo>
                <a:lnTo>
                  <a:pt x="310411" y="794574"/>
                </a:lnTo>
                <a:cubicBezTo>
                  <a:pt x="309504" y="793365"/>
                  <a:pt x="309004" y="791900"/>
                  <a:pt x="308984" y="790389"/>
                </a:cubicBezTo>
                <a:cubicBezTo>
                  <a:pt x="308931" y="790202"/>
                  <a:pt x="308931" y="790005"/>
                  <a:pt x="308984" y="789818"/>
                </a:cubicBezTo>
                <a:cubicBezTo>
                  <a:pt x="309650" y="785633"/>
                  <a:pt x="312218" y="783160"/>
                  <a:pt x="312028" y="782113"/>
                </a:cubicBezTo>
                <a:cubicBezTo>
                  <a:pt x="311434" y="780319"/>
                  <a:pt x="311020" y="778472"/>
                  <a:pt x="310791" y="776596"/>
                </a:cubicBezTo>
                <a:cubicBezTo>
                  <a:pt x="310734" y="775368"/>
                  <a:pt x="311104" y="774158"/>
                  <a:pt x="311837" y="773172"/>
                </a:cubicBezTo>
                <a:cubicBezTo>
                  <a:pt x="313644" y="771460"/>
                  <a:pt x="314405" y="771555"/>
                  <a:pt x="315166" y="771650"/>
                </a:cubicBezTo>
                <a:cubicBezTo>
                  <a:pt x="315481" y="771698"/>
                  <a:pt x="315802" y="771698"/>
                  <a:pt x="316117" y="771650"/>
                </a:cubicBezTo>
                <a:cubicBezTo>
                  <a:pt x="318876" y="771650"/>
                  <a:pt x="322966" y="771650"/>
                  <a:pt x="323536" y="772126"/>
                </a:cubicBezTo>
                <a:cubicBezTo>
                  <a:pt x="345127" y="772886"/>
                  <a:pt x="366623" y="776216"/>
                  <a:pt x="387738" y="778213"/>
                </a:cubicBezTo>
                <a:cubicBezTo>
                  <a:pt x="424453" y="781574"/>
                  <a:pt x="461103" y="785030"/>
                  <a:pt x="497690" y="788581"/>
                </a:cubicBezTo>
                <a:lnTo>
                  <a:pt x="619722" y="800186"/>
                </a:lnTo>
                <a:lnTo>
                  <a:pt x="718640" y="809698"/>
                </a:lnTo>
                <a:lnTo>
                  <a:pt x="756686" y="813217"/>
                </a:lnTo>
                <a:lnTo>
                  <a:pt x="813374" y="139480"/>
                </a:lnTo>
                <a:lnTo>
                  <a:pt x="818035" y="139480"/>
                </a:lnTo>
                <a:lnTo>
                  <a:pt x="823171" y="75559"/>
                </a:lnTo>
                <a:cubicBezTo>
                  <a:pt x="673842" y="62623"/>
                  <a:pt x="400674" y="36845"/>
                  <a:pt x="118470" y="-62"/>
                </a:cubicBezTo>
                <a:lnTo>
                  <a:pt x="-42" y="831100"/>
                </a:lnTo>
                <a:cubicBezTo>
                  <a:pt x="1860" y="831100"/>
                  <a:pt x="3763" y="831100"/>
                  <a:pt x="5570" y="831671"/>
                </a:cubicBezTo>
                <a:cubicBezTo>
                  <a:pt x="17351" y="834265"/>
                  <a:pt x="29302" y="836014"/>
                  <a:pt x="41333" y="836902"/>
                </a:cubicBezTo>
                <a:cubicBezTo>
                  <a:pt x="47370" y="837100"/>
                  <a:pt x="53326" y="838356"/>
                  <a:pt x="58929" y="840612"/>
                </a:cubicBezTo>
                <a:cubicBezTo>
                  <a:pt x="62163" y="841563"/>
                  <a:pt x="103633" y="846605"/>
                  <a:pt x="103537" y="846985"/>
                </a:cubicBezTo>
                <a:lnTo>
                  <a:pt x="113049" y="781733"/>
                </a:lnTo>
                <a:cubicBezTo>
                  <a:pt x="113049" y="780877"/>
                  <a:pt x="178202" y="789247"/>
                  <a:pt x="183528" y="790198"/>
                </a:cubicBezTo>
                <a:cubicBezTo>
                  <a:pt x="188855" y="791150"/>
                  <a:pt x="193040" y="794003"/>
                  <a:pt x="198081" y="794479"/>
                </a:cubicBezTo>
                <a:cubicBezTo>
                  <a:pt x="203489" y="794354"/>
                  <a:pt x="208886" y="793941"/>
                  <a:pt x="214250" y="793242"/>
                </a:cubicBezTo>
                <a:cubicBezTo>
                  <a:pt x="224482" y="793433"/>
                  <a:pt x="234647" y="794935"/>
                  <a:pt x="244497" y="797713"/>
                </a:cubicBezTo>
                <a:cubicBezTo>
                  <a:pt x="260724" y="800498"/>
                  <a:pt x="277121" y="802182"/>
                  <a:pt x="293575" y="802754"/>
                </a:cubicBezTo>
                <a:cubicBezTo>
                  <a:pt x="300899" y="803610"/>
                  <a:pt x="308128" y="804562"/>
                  <a:pt x="315357" y="805227"/>
                </a:cubicBezTo>
                <a:cubicBezTo>
                  <a:pt x="314760" y="803132"/>
                  <a:pt x="313403" y="801334"/>
                  <a:pt x="311552" y="800186"/>
                </a:cubicBezTo>
                <a:close/>
              </a:path>
            </a:pathLst>
          </a:custGeom>
          <a:solidFill>
            <a:schemeClr val="accent5">
              <a:lumMod val="40000"/>
              <a:lumOff val="60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75">
            <a:extLst>
              <a:ext uri="{FF2B5EF4-FFF2-40B4-BE49-F238E27FC236}">
                <a16:creationId xmlns:a16="http://schemas.microsoft.com/office/drawing/2014/main" id="{386207F1-F595-011A-C08D-0C8A36BA30E1}"/>
              </a:ext>
            </a:extLst>
          </p:cNvPr>
          <p:cNvSpPr/>
          <p:nvPr/>
        </p:nvSpPr>
        <p:spPr>
          <a:xfrm>
            <a:off x="7474608" y="4291736"/>
            <a:ext cx="493306" cy="815845"/>
          </a:xfrm>
          <a:custGeom>
            <a:avLst/>
            <a:gdLst>
              <a:gd name="connsiteX0" fmla="*/ 148906 w 440853"/>
              <a:gd name="connsiteY0" fmla="*/ 686327 h 729097"/>
              <a:gd name="connsiteX1" fmla="*/ 147195 w 440853"/>
              <a:gd name="connsiteY1" fmla="*/ 679668 h 729097"/>
              <a:gd name="connsiteX2" fmla="*/ 146529 w 440853"/>
              <a:gd name="connsiteY2" fmla="*/ 676054 h 729097"/>
              <a:gd name="connsiteX3" fmla="*/ 146529 w 440853"/>
              <a:gd name="connsiteY3" fmla="*/ 670917 h 729097"/>
              <a:gd name="connsiteX4" fmla="*/ 145578 w 440853"/>
              <a:gd name="connsiteY4" fmla="*/ 663022 h 729097"/>
              <a:gd name="connsiteX5" fmla="*/ 137588 w 440853"/>
              <a:gd name="connsiteY5" fmla="*/ 661310 h 729097"/>
              <a:gd name="connsiteX6" fmla="*/ 135400 w 440853"/>
              <a:gd name="connsiteY6" fmla="*/ 661310 h 729097"/>
              <a:gd name="connsiteX7" fmla="*/ 134830 w 440853"/>
              <a:gd name="connsiteY7" fmla="*/ 659312 h 729097"/>
              <a:gd name="connsiteX8" fmla="*/ 132262 w 440853"/>
              <a:gd name="connsiteY8" fmla="*/ 650371 h 729097"/>
              <a:gd name="connsiteX9" fmla="*/ 123987 w 440853"/>
              <a:gd name="connsiteY9" fmla="*/ 646186 h 729097"/>
              <a:gd name="connsiteX10" fmla="*/ 114475 w 440853"/>
              <a:gd name="connsiteY10" fmla="*/ 639527 h 729097"/>
              <a:gd name="connsiteX11" fmla="*/ 112763 w 440853"/>
              <a:gd name="connsiteY11" fmla="*/ 637530 h 729097"/>
              <a:gd name="connsiteX12" fmla="*/ 111051 w 440853"/>
              <a:gd name="connsiteY12" fmla="*/ 634867 h 729097"/>
              <a:gd name="connsiteX13" fmla="*/ 111051 w 440853"/>
              <a:gd name="connsiteY13" fmla="*/ 621645 h 729097"/>
              <a:gd name="connsiteX14" fmla="*/ 120563 w 440853"/>
              <a:gd name="connsiteY14" fmla="*/ 609374 h 729097"/>
              <a:gd name="connsiteX15" fmla="*/ 134830 w 440853"/>
              <a:gd name="connsiteY15" fmla="*/ 606616 h 729097"/>
              <a:gd name="connsiteX16" fmla="*/ 166883 w 440853"/>
              <a:gd name="connsiteY16" fmla="*/ 603953 h 729097"/>
              <a:gd name="connsiteX17" fmla="*/ 341798 w 440853"/>
              <a:gd name="connsiteY17" fmla="*/ 586070 h 729097"/>
              <a:gd name="connsiteX18" fmla="*/ 440812 w 440853"/>
              <a:gd name="connsiteY18" fmla="*/ 576082 h 729097"/>
              <a:gd name="connsiteX19" fmla="*/ 437768 w 440853"/>
              <a:gd name="connsiteY19" fmla="*/ 567902 h 729097"/>
              <a:gd name="connsiteX20" fmla="*/ 430349 w 440853"/>
              <a:gd name="connsiteY20" fmla="*/ 561434 h 729097"/>
              <a:gd name="connsiteX21" fmla="*/ 428447 w 440853"/>
              <a:gd name="connsiteY21" fmla="*/ 555726 h 729097"/>
              <a:gd name="connsiteX22" fmla="*/ 429874 w 440853"/>
              <a:gd name="connsiteY22" fmla="*/ 548117 h 729097"/>
              <a:gd name="connsiteX23" fmla="*/ 429874 w 440853"/>
              <a:gd name="connsiteY23" fmla="*/ 547070 h 729097"/>
              <a:gd name="connsiteX24" fmla="*/ 427115 w 440853"/>
              <a:gd name="connsiteY24" fmla="*/ 535941 h 729097"/>
              <a:gd name="connsiteX25" fmla="*/ 426449 w 440853"/>
              <a:gd name="connsiteY25" fmla="*/ 527571 h 729097"/>
              <a:gd name="connsiteX26" fmla="*/ 426449 w 440853"/>
              <a:gd name="connsiteY26" fmla="*/ 520342 h 729097"/>
              <a:gd name="connsiteX27" fmla="*/ 425688 w 440853"/>
              <a:gd name="connsiteY27" fmla="*/ 512447 h 729097"/>
              <a:gd name="connsiteX28" fmla="*/ 425689 w 440853"/>
              <a:gd name="connsiteY28" fmla="*/ 512446 h 729097"/>
              <a:gd name="connsiteX29" fmla="*/ 421313 w 440853"/>
              <a:gd name="connsiteY29" fmla="*/ 508546 h 729097"/>
              <a:gd name="connsiteX30" fmla="*/ 421313 w 440853"/>
              <a:gd name="connsiteY30" fmla="*/ 507024 h 729097"/>
              <a:gd name="connsiteX31" fmla="*/ 423691 w 440853"/>
              <a:gd name="connsiteY31" fmla="*/ 499795 h 729097"/>
              <a:gd name="connsiteX32" fmla="*/ 424357 w 440853"/>
              <a:gd name="connsiteY32" fmla="*/ 493422 h 729097"/>
              <a:gd name="connsiteX33" fmla="*/ 424357 w 440853"/>
              <a:gd name="connsiteY33" fmla="*/ 488951 h 729097"/>
              <a:gd name="connsiteX34" fmla="*/ 415987 w 440853"/>
              <a:gd name="connsiteY34" fmla="*/ 469928 h 729097"/>
              <a:gd name="connsiteX35" fmla="*/ 415987 w 440853"/>
              <a:gd name="connsiteY35" fmla="*/ 468215 h 729097"/>
              <a:gd name="connsiteX36" fmla="*/ 418745 w 440853"/>
              <a:gd name="connsiteY36" fmla="*/ 444055 h 729097"/>
              <a:gd name="connsiteX37" fmla="*/ 422169 w 440853"/>
              <a:gd name="connsiteY37" fmla="*/ 430738 h 729097"/>
              <a:gd name="connsiteX38" fmla="*/ 422170 w 440853"/>
              <a:gd name="connsiteY38" fmla="*/ 429216 h 729097"/>
              <a:gd name="connsiteX39" fmla="*/ 418840 w 440853"/>
              <a:gd name="connsiteY39" fmla="*/ 419704 h 729097"/>
              <a:gd name="connsiteX40" fmla="*/ 418840 w 440853"/>
              <a:gd name="connsiteY40" fmla="*/ 418943 h 729097"/>
              <a:gd name="connsiteX41" fmla="*/ 431110 w 440853"/>
              <a:gd name="connsiteY41" fmla="*/ 401441 h 729097"/>
              <a:gd name="connsiteX42" fmla="*/ 430159 w 440853"/>
              <a:gd name="connsiteY42" fmla="*/ 396495 h 729097"/>
              <a:gd name="connsiteX43" fmla="*/ 430730 w 440853"/>
              <a:gd name="connsiteY43" fmla="*/ 389551 h 729097"/>
              <a:gd name="connsiteX44" fmla="*/ 430730 w 440853"/>
              <a:gd name="connsiteY44" fmla="*/ 386888 h 729097"/>
              <a:gd name="connsiteX45" fmla="*/ 425594 w 440853"/>
              <a:gd name="connsiteY45" fmla="*/ 383368 h 729097"/>
              <a:gd name="connsiteX46" fmla="*/ 419126 w 440853"/>
              <a:gd name="connsiteY46" fmla="*/ 376234 h 729097"/>
              <a:gd name="connsiteX47" fmla="*/ 419126 w 440853"/>
              <a:gd name="connsiteY47" fmla="*/ 374998 h 729097"/>
              <a:gd name="connsiteX48" fmla="*/ 421884 w 440853"/>
              <a:gd name="connsiteY48" fmla="*/ 366342 h 729097"/>
              <a:gd name="connsiteX49" fmla="*/ 424737 w 440853"/>
              <a:gd name="connsiteY49" fmla="*/ 362632 h 729097"/>
              <a:gd name="connsiteX50" fmla="*/ 416558 w 440853"/>
              <a:gd name="connsiteY50" fmla="*/ 356544 h 729097"/>
              <a:gd name="connsiteX51" fmla="*/ 401340 w 440853"/>
              <a:gd name="connsiteY51" fmla="*/ 329911 h 729097"/>
              <a:gd name="connsiteX52" fmla="*/ 389070 w 440853"/>
              <a:gd name="connsiteY52" fmla="*/ 303087 h 729097"/>
              <a:gd name="connsiteX53" fmla="*/ 391258 w 440853"/>
              <a:gd name="connsiteY53" fmla="*/ 302325 h 729097"/>
              <a:gd name="connsiteX54" fmla="*/ 305655 w 440853"/>
              <a:gd name="connsiteY54" fmla="*/ -62 h 729097"/>
              <a:gd name="connsiteX55" fmla="*/ 1860 w 440853"/>
              <a:gd name="connsiteY55" fmla="*/ 24098 h 729097"/>
              <a:gd name="connsiteX56" fmla="*/ 11942 w 440853"/>
              <a:gd name="connsiteY56" fmla="*/ 31898 h 729097"/>
              <a:gd name="connsiteX57" fmla="*/ 13464 w 440853"/>
              <a:gd name="connsiteY57" fmla="*/ 32754 h 729097"/>
              <a:gd name="connsiteX58" fmla="*/ -42 w 440853"/>
              <a:gd name="connsiteY58" fmla="*/ 487430 h 729097"/>
              <a:gd name="connsiteX59" fmla="*/ 28492 w 440853"/>
              <a:gd name="connsiteY59" fmla="*/ 706207 h 729097"/>
              <a:gd name="connsiteX60" fmla="*/ 39716 w 440853"/>
              <a:gd name="connsiteY60" fmla="*/ 710297 h 729097"/>
              <a:gd name="connsiteX61" fmla="*/ 48086 w 440853"/>
              <a:gd name="connsiteY61" fmla="*/ 712770 h 729097"/>
              <a:gd name="connsiteX62" fmla="*/ 54553 w 440853"/>
              <a:gd name="connsiteY62" fmla="*/ 716860 h 729097"/>
              <a:gd name="connsiteX63" fmla="*/ 59689 w 440853"/>
              <a:gd name="connsiteY63" fmla="*/ 702688 h 729097"/>
              <a:gd name="connsiteX64" fmla="*/ 57312 w 440853"/>
              <a:gd name="connsiteY64" fmla="*/ 685280 h 729097"/>
              <a:gd name="connsiteX65" fmla="*/ 60165 w 440853"/>
              <a:gd name="connsiteY65" fmla="*/ 678717 h 729097"/>
              <a:gd name="connsiteX66" fmla="*/ 60165 w 440853"/>
              <a:gd name="connsiteY66" fmla="*/ 670917 h 729097"/>
              <a:gd name="connsiteX67" fmla="*/ 62448 w 440853"/>
              <a:gd name="connsiteY67" fmla="*/ 653415 h 729097"/>
              <a:gd name="connsiteX68" fmla="*/ 64540 w 440853"/>
              <a:gd name="connsiteY68" fmla="*/ 634391 h 729097"/>
              <a:gd name="connsiteX69" fmla="*/ 65301 w 440853"/>
              <a:gd name="connsiteY69" fmla="*/ 652749 h 729097"/>
              <a:gd name="connsiteX70" fmla="*/ 67013 w 440853"/>
              <a:gd name="connsiteY70" fmla="*/ 645044 h 729097"/>
              <a:gd name="connsiteX71" fmla="*/ 71294 w 440853"/>
              <a:gd name="connsiteY71" fmla="*/ 654556 h 729097"/>
              <a:gd name="connsiteX72" fmla="*/ 76049 w 440853"/>
              <a:gd name="connsiteY72" fmla="*/ 647993 h 729097"/>
              <a:gd name="connsiteX73" fmla="*/ 77095 w 440853"/>
              <a:gd name="connsiteY73" fmla="*/ 639622 h 729097"/>
              <a:gd name="connsiteX74" fmla="*/ 78046 w 440853"/>
              <a:gd name="connsiteY74" fmla="*/ 621264 h 729097"/>
              <a:gd name="connsiteX75" fmla="*/ 79759 w 440853"/>
              <a:gd name="connsiteY75" fmla="*/ 640288 h 729097"/>
              <a:gd name="connsiteX76" fmla="*/ 77571 w 440853"/>
              <a:gd name="connsiteY76" fmla="*/ 648183 h 729097"/>
              <a:gd name="connsiteX77" fmla="*/ 77000 w 440853"/>
              <a:gd name="connsiteY77" fmla="*/ 656839 h 729097"/>
              <a:gd name="connsiteX78" fmla="*/ 77571 w 440853"/>
              <a:gd name="connsiteY78" fmla="*/ 666351 h 729097"/>
              <a:gd name="connsiteX79" fmla="*/ 83943 w 440853"/>
              <a:gd name="connsiteY79" fmla="*/ 671678 h 729097"/>
              <a:gd name="connsiteX80" fmla="*/ 85941 w 440853"/>
              <a:gd name="connsiteY80" fmla="*/ 691273 h 729097"/>
              <a:gd name="connsiteX81" fmla="*/ 87558 w 440853"/>
              <a:gd name="connsiteY81" fmla="*/ 699644 h 729097"/>
              <a:gd name="connsiteX82" fmla="*/ 87558 w 440853"/>
              <a:gd name="connsiteY82" fmla="*/ 699644 h 729097"/>
              <a:gd name="connsiteX83" fmla="*/ 94977 w 440853"/>
              <a:gd name="connsiteY83" fmla="*/ 708014 h 729097"/>
              <a:gd name="connsiteX84" fmla="*/ 94026 w 440853"/>
              <a:gd name="connsiteY84" fmla="*/ 714482 h 729097"/>
              <a:gd name="connsiteX85" fmla="*/ 104013 w 440853"/>
              <a:gd name="connsiteY85" fmla="*/ 720855 h 729097"/>
              <a:gd name="connsiteX86" fmla="*/ 94026 w 440853"/>
              <a:gd name="connsiteY86" fmla="*/ 729036 h 729097"/>
              <a:gd name="connsiteX87" fmla="*/ 112097 w 440853"/>
              <a:gd name="connsiteY87" fmla="*/ 723994 h 729097"/>
              <a:gd name="connsiteX88" fmla="*/ 127981 w 440853"/>
              <a:gd name="connsiteY88" fmla="*/ 720285 h 729097"/>
              <a:gd name="connsiteX89" fmla="*/ 124082 w 440853"/>
              <a:gd name="connsiteY89" fmla="*/ 713531 h 729097"/>
              <a:gd name="connsiteX90" fmla="*/ 130264 w 440853"/>
              <a:gd name="connsiteY90" fmla="*/ 712295 h 729097"/>
              <a:gd name="connsiteX91" fmla="*/ 135210 w 440853"/>
              <a:gd name="connsiteY91" fmla="*/ 708585 h 729097"/>
              <a:gd name="connsiteX92" fmla="*/ 141202 w 440853"/>
              <a:gd name="connsiteY92" fmla="*/ 705065 h 729097"/>
              <a:gd name="connsiteX93" fmla="*/ 143866 w 440853"/>
              <a:gd name="connsiteY93" fmla="*/ 701926 h 729097"/>
              <a:gd name="connsiteX94" fmla="*/ 147004 w 440853"/>
              <a:gd name="connsiteY94" fmla="*/ 700595 h 729097"/>
              <a:gd name="connsiteX95" fmla="*/ 149192 w 440853"/>
              <a:gd name="connsiteY95" fmla="*/ 696885 h 729097"/>
              <a:gd name="connsiteX96" fmla="*/ 149858 w 440853"/>
              <a:gd name="connsiteY96" fmla="*/ 693746 h 729097"/>
              <a:gd name="connsiteX97" fmla="*/ 148907 w 440853"/>
              <a:gd name="connsiteY97" fmla="*/ 686327 h 72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40853" h="729097">
                <a:moveTo>
                  <a:pt x="148906" y="686327"/>
                </a:moveTo>
                <a:cubicBezTo>
                  <a:pt x="148906" y="684044"/>
                  <a:pt x="147670" y="681951"/>
                  <a:pt x="147195" y="679668"/>
                </a:cubicBezTo>
                <a:cubicBezTo>
                  <a:pt x="146719" y="677385"/>
                  <a:pt x="147195" y="677290"/>
                  <a:pt x="146529" y="676054"/>
                </a:cubicBezTo>
                <a:cubicBezTo>
                  <a:pt x="146388" y="674344"/>
                  <a:pt x="146388" y="672627"/>
                  <a:pt x="146529" y="670917"/>
                </a:cubicBezTo>
                <a:cubicBezTo>
                  <a:pt x="146529" y="668539"/>
                  <a:pt x="147290" y="665020"/>
                  <a:pt x="145578" y="663022"/>
                </a:cubicBezTo>
                <a:cubicBezTo>
                  <a:pt x="143866" y="661025"/>
                  <a:pt x="139871" y="661405"/>
                  <a:pt x="137588" y="661310"/>
                </a:cubicBezTo>
                <a:lnTo>
                  <a:pt x="135400" y="661310"/>
                </a:lnTo>
                <a:lnTo>
                  <a:pt x="134830" y="659312"/>
                </a:lnTo>
                <a:cubicBezTo>
                  <a:pt x="134367" y="656233"/>
                  <a:pt x="133503" y="653227"/>
                  <a:pt x="132262" y="650371"/>
                </a:cubicBezTo>
                <a:cubicBezTo>
                  <a:pt x="130416" y="647635"/>
                  <a:pt x="127284" y="646051"/>
                  <a:pt x="123987" y="646186"/>
                </a:cubicBezTo>
                <a:cubicBezTo>
                  <a:pt x="119795" y="645994"/>
                  <a:pt x="116090" y="643400"/>
                  <a:pt x="114475" y="639527"/>
                </a:cubicBezTo>
                <a:cubicBezTo>
                  <a:pt x="114475" y="637530"/>
                  <a:pt x="114475" y="638196"/>
                  <a:pt x="112763" y="637530"/>
                </a:cubicBezTo>
                <a:cubicBezTo>
                  <a:pt x="111051" y="636864"/>
                  <a:pt x="111527" y="636293"/>
                  <a:pt x="111051" y="634867"/>
                </a:cubicBezTo>
                <a:cubicBezTo>
                  <a:pt x="110146" y="630506"/>
                  <a:pt x="110146" y="626006"/>
                  <a:pt x="111051" y="621645"/>
                </a:cubicBezTo>
                <a:cubicBezTo>
                  <a:pt x="112148" y="616302"/>
                  <a:pt x="115662" y="611769"/>
                  <a:pt x="120563" y="609374"/>
                </a:cubicBezTo>
                <a:cubicBezTo>
                  <a:pt x="125129" y="607655"/>
                  <a:pt x="129952" y="606723"/>
                  <a:pt x="134830" y="606616"/>
                </a:cubicBezTo>
                <a:lnTo>
                  <a:pt x="166883" y="603953"/>
                </a:lnTo>
                <a:cubicBezTo>
                  <a:pt x="225188" y="599197"/>
                  <a:pt x="283493" y="592157"/>
                  <a:pt x="341798" y="586070"/>
                </a:cubicBezTo>
                <a:cubicBezTo>
                  <a:pt x="375944" y="582550"/>
                  <a:pt x="406856" y="579411"/>
                  <a:pt x="440812" y="576082"/>
                </a:cubicBezTo>
                <a:cubicBezTo>
                  <a:pt x="440042" y="573270"/>
                  <a:pt x="439024" y="570533"/>
                  <a:pt x="437768" y="567902"/>
                </a:cubicBezTo>
                <a:cubicBezTo>
                  <a:pt x="436912" y="566285"/>
                  <a:pt x="432632" y="564573"/>
                  <a:pt x="430349" y="561434"/>
                </a:cubicBezTo>
                <a:cubicBezTo>
                  <a:pt x="429170" y="559758"/>
                  <a:pt x="428509" y="557774"/>
                  <a:pt x="428447" y="555726"/>
                </a:cubicBezTo>
                <a:cubicBezTo>
                  <a:pt x="428447" y="552587"/>
                  <a:pt x="429684" y="551256"/>
                  <a:pt x="429874" y="548117"/>
                </a:cubicBezTo>
                <a:lnTo>
                  <a:pt x="429874" y="547070"/>
                </a:lnTo>
                <a:cubicBezTo>
                  <a:pt x="429874" y="543170"/>
                  <a:pt x="428161" y="541363"/>
                  <a:pt x="427115" y="535941"/>
                </a:cubicBezTo>
                <a:cubicBezTo>
                  <a:pt x="426614" y="533180"/>
                  <a:pt x="426391" y="530376"/>
                  <a:pt x="426449" y="527571"/>
                </a:cubicBezTo>
                <a:cubicBezTo>
                  <a:pt x="426449" y="525098"/>
                  <a:pt x="426449" y="522624"/>
                  <a:pt x="426449" y="520342"/>
                </a:cubicBezTo>
                <a:cubicBezTo>
                  <a:pt x="426550" y="517688"/>
                  <a:pt x="426294" y="515032"/>
                  <a:pt x="425688" y="512447"/>
                </a:cubicBezTo>
                <a:lnTo>
                  <a:pt x="425689" y="512446"/>
                </a:lnTo>
                <a:cubicBezTo>
                  <a:pt x="423559" y="512188"/>
                  <a:pt x="421814" y="510633"/>
                  <a:pt x="421313" y="508546"/>
                </a:cubicBezTo>
                <a:cubicBezTo>
                  <a:pt x="421250" y="508041"/>
                  <a:pt x="421250" y="507530"/>
                  <a:pt x="421313" y="507024"/>
                </a:cubicBezTo>
                <a:cubicBezTo>
                  <a:pt x="421748" y="504512"/>
                  <a:pt x="422549" y="502076"/>
                  <a:pt x="423691" y="499795"/>
                </a:cubicBezTo>
                <a:cubicBezTo>
                  <a:pt x="424059" y="497689"/>
                  <a:pt x="424281" y="495559"/>
                  <a:pt x="424357" y="493422"/>
                </a:cubicBezTo>
                <a:cubicBezTo>
                  <a:pt x="424479" y="491934"/>
                  <a:pt x="424479" y="490439"/>
                  <a:pt x="424357" y="488951"/>
                </a:cubicBezTo>
                <a:cubicBezTo>
                  <a:pt x="423501" y="481247"/>
                  <a:pt x="416748" y="479915"/>
                  <a:pt x="415987" y="469928"/>
                </a:cubicBezTo>
                <a:lnTo>
                  <a:pt x="415987" y="468215"/>
                </a:lnTo>
                <a:cubicBezTo>
                  <a:pt x="416079" y="460089"/>
                  <a:pt x="417004" y="451993"/>
                  <a:pt x="418745" y="444055"/>
                </a:cubicBezTo>
                <a:cubicBezTo>
                  <a:pt x="420351" y="439748"/>
                  <a:pt x="421499" y="435285"/>
                  <a:pt x="422169" y="430738"/>
                </a:cubicBezTo>
                <a:cubicBezTo>
                  <a:pt x="422170" y="430738"/>
                  <a:pt x="422170" y="429692"/>
                  <a:pt x="422170" y="429216"/>
                </a:cubicBezTo>
                <a:cubicBezTo>
                  <a:pt x="422170" y="427028"/>
                  <a:pt x="419126" y="424365"/>
                  <a:pt x="418840" y="419704"/>
                </a:cubicBezTo>
                <a:cubicBezTo>
                  <a:pt x="418822" y="419451"/>
                  <a:pt x="418822" y="419196"/>
                  <a:pt x="418840" y="418943"/>
                </a:cubicBezTo>
                <a:cubicBezTo>
                  <a:pt x="420934" y="411937"/>
                  <a:pt x="425238" y="405797"/>
                  <a:pt x="431110" y="401441"/>
                </a:cubicBezTo>
                <a:cubicBezTo>
                  <a:pt x="430500" y="399862"/>
                  <a:pt x="430178" y="398187"/>
                  <a:pt x="430159" y="396495"/>
                </a:cubicBezTo>
                <a:cubicBezTo>
                  <a:pt x="430159" y="393641"/>
                  <a:pt x="430730" y="391358"/>
                  <a:pt x="430730" y="389551"/>
                </a:cubicBezTo>
                <a:cubicBezTo>
                  <a:pt x="430909" y="388672"/>
                  <a:pt x="430909" y="387766"/>
                  <a:pt x="430730" y="386888"/>
                </a:cubicBezTo>
                <a:cubicBezTo>
                  <a:pt x="430159" y="385556"/>
                  <a:pt x="428257" y="384605"/>
                  <a:pt x="425594" y="383368"/>
                </a:cubicBezTo>
                <a:cubicBezTo>
                  <a:pt x="422304" y="382338"/>
                  <a:pt x="419830" y="379608"/>
                  <a:pt x="419126" y="376234"/>
                </a:cubicBezTo>
                <a:cubicBezTo>
                  <a:pt x="419063" y="375824"/>
                  <a:pt x="419063" y="375407"/>
                  <a:pt x="419126" y="374998"/>
                </a:cubicBezTo>
                <a:cubicBezTo>
                  <a:pt x="418651" y="371840"/>
                  <a:pt x="419670" y="368642"/>
                  <a:pt x="421884" y="366342"/>
                </a:cubicBezTo>
                <a:cubicBezTo>
                  <a:pt x="423976" y="364630"/>
                  <a:pt x="424737" y="363773"/>
                  <a:pt x="424737" y="362632"/>
                </a:cubicBezTo>
                <a:cubicBezTo>
                  <a:pt x="424737" y="361490"/>
                  <a:pt x="421123" y="360349"/>
                  <a:pt x="416558" y="356544"/>
                </a:cubicBezTo>
                <a:cubicBezTo>
                  <a:pt x="409730" y="348792"/>
                  <a:pt x="404552" y="339730"/>
                  <a:pt x="401340" y="329911"/>
                </a:cubicBezTo>
                <a:cubicBezTo>
                  <a:pt x="398676" y="321159"/>
                  <a:pt x="392589" y="313265"/>
                  <a:pt x="389070" y="303087"/>
                </a:cubicBezTo>
                <a:lnTo>
                  <a:pt x="391258" y="302325"/>
                </a:lnTo>
                <a:cubicBezTo>
                  <a:pt x="376800" y="265990"/>
                  <a:pt x="311742" y="24384"/>
                  <a:pt x="305655" y="-62"/>
                </a:cubicBezTo>
                <a:cubicBezTo>
                  <a:pt x="204834" y="9450"/>
                  <a:pt x="96404" y="17535"/>
                  <a:pt x="1860" y="24098"/>
                </a:cubicBezTo>
                <a:cubicBezTo>
                  <a:pt x="4901" y="27088"/>
                  <a:pt x="8285" y="29707"/>
                  <a:pt x="11942" y="31898"/>
                </a:cubicBezTo>
                <a:lnTo>
                  <a:pt x="13464" y="32754"/>
                </a:lnTo>
                <a:lnTo>
                  <a:pt x="-42" y="487430"/>
                </a:lnTo>
                <a:lnTo>
                  <a:pt x="28492" y="706207"/>
                </a:lnTo>
                <a:cubicBezTo>
                  <a:pt x="32315" y="707336"/>
                  <a:pt x="36063" y="708702"/>
                  <a:pt x="39716" y="710297"/>
                </a:cubicBezTo>
                <a:cubicBezTo>
                  <a:pt x="42565" y="710907"/>
                  <a:pt x="45363" y="711733"/>
                  <a:pt x="48086" y="712770"/>
                </a:cubicBezTo>
                <a:cubicBezTo>
                  <a:pt x="50559" y="714102"/>
                  <a:pt x="51129" y="717716"/>
                  <a:pt x="54553" y="716860"/>
                </a:cubicBezTo>
                <a:cubicBezTo>
                  <a:pt x="56547" y="712243"/>
                  <a:pt x="58262" y="707510"/>
                  <a:pt x="59689" y="702688"/>
                </a:cubicBezTo>
                <a:cubicBezTo>
                  <a:pt x="59689" y="696504"/>
                  <a:pt x="55409" y="691654"/>
                  <a:pt x="57312" y="685280"/>
                </a:cubicBezTo>
                <a:cubicBezTo>
                  <a:pt x="58382" y="683146"/>
                  <a:pt x="59335" y="680955"/>
                  <a:pt x="60165" y="678717"/>
                </a:cubicBezTo>
                <a:cubicBezTo>
                  <a:pt x="60165" y="676054"/>
                  <a:pt x="60165" y="673486"/>
                  <a:pt x="60165" y="670917"/>
                </a:cubicBezTo>
                <a:cubicBezTo>
                  <a:pt x="60736" y="665115"/>
                  <a:pt x="62067" y="659217"/>
                  <a:pt x="62448" y="653415"/>
                </a:cubicBezTo>
                <a:cubicBezTo>
                  <a:pt x="62828" y="647613"/>
                  <a:pt x="60260" y="635627"/>
                  <a:pt x="64540" y="634391"/>
                </a:cubicBezTo>
                <a:cubicBezTo>
                  <a:pt x="64540" y="640574"/>
                  <a:pt x="64540" y="646661"/>
                  <a:pt x="65301" y="652749"/>
                </a:cubicBezTo>
                <a:cubicBezTo>
                  <a:pt x="68345" y="651608"/>
                  <a:pt x="65301" y="647613"/>
                  <a:pt x="67013" y="645044"/>
                </a:cubicBezTo>
                <a:cubicBezTo>
                  <a:pt x="71389" y="645044"/>
                  <a:pt x="71389" y="650657"/>
                  <a:pt x="71294" y="654556"/>
                </a:cubicBezTo>
                <a:cubicBezTo>
                  <a:pt x="73291" y="651988"/>
                  <a:pt x="74908" y="651132"/>
                  <a:pt x="76049" y="647993"/>
                </a:cubicBezTo>
                <a:cubicBezTo>
                  <a:pt x="76684" y="645246"/>
                  <a:pt x="77035" y="642441"/>
                  <a:pt x="77095" y="639622"/>
                </a:cubicBezTo>
                <a:cubicBezTo>
                  <a:pt x="78137" y="633562"/>
                  <a:pt x="78457" y="627400"/>
                  <a:pt x="78046" y="621264"/>
                </a:cubicBezTo>
                <a:cubicBezTo>
                  <a:pt x="82137" y="626306"/>
                  <a:pt x="80234" y="634011"/>
                  <a:pt x="79759" y="640288"/>
                </a:cubicBezTo>
                <a:cubicBezTo>
                  <a:pt x="79759" y="643047"/>
                  <a:pt x="77857" y="645615"/>
                  <a:pt x="77571" y="648183"/>
                </a:cubicBezTo>
                <a:cubicBezTo>
                  <a:pt x="77286" y="650752"/>
                  <a:pt x="81090" y="656649"/>
                  <a:pt x="77000" y="656839"/>
                </a:cubicBezTo>
                <a:cubicBezTo>
                  <a:pt x="76449" y="660011"/>
                  <a:pt x="76645" y="663268"/>
                  <a:pt x="77571" y="666351"/>
                </a:cubicBezTo>
                <a:cubicBezTo>
                  <a:pt x="78712" y="668539"/>
                  <a:pt x="82707" y="669776"/>
                  <a:pt x="83943" y="671678"/>
                </a:cubicBezTo>
                <a:cubicBezTo>
                  <a:pt x="87463" y="676720"/>
                  <a:pt x="81661" y="687849"/>
                  <a:pt x="85941" y="691273"/>
                </a:cubicBezTo>
                <a:lnTo>
                  <a:pt x="87558" y="699644"/>
                </a:lnTo>
                <a:lnTo>
                  <a:pt x="87558" y="699644"/>
                </a:lnTo>
                <a:cubicBezTo>
                  <a:pt x="89175" y="703829"/>
                  <a:pt x="89651" y="706302"/>
                  <a:pt x="94977" y="708014"/>
                </a:cubicBezTo>
                <a:cubicBezTo>
                  <a:pt x="94177" y="710071"/>
                  <a:pt x="93851" y="712282"/>
                  <a:pt x="94026" y="714482"/>
                </a:cubicBezTo>
                <a:cubicBezTo>
                  <a:pt x="97450" y="715148"/>
                  <a:pt x="105059" y="716004"/>
                  <a:pt x="104013" y="720855"/>
                </a:cubicBezTo>
                <a:cubicBezTo>
                  <a:pt x="102966" y="725707"/>
                  <a:pt x="92028" y="722282"/>
                  <a:pt x="94026" y="729036"/>
                </a:cubicBezTo>
                <a:cubicBezTo>
                  <a:pt x="99733" y="727609"/>
                  <a:pt x="106391" y="724850"/>
                  <a:pt x="112097" y="723994"/>
                </a:cubicBezTo>
                <a:cubicBezTo>
                  <a:pt x="115236" y="723994"/>
                  <a:pt x="127887" y="725897"/>
                  <a:pt x="127981" y="720285"/>
                </a:cubicBezTo>
                <a:cubicBezTo>
                  <a:pt x="127981" y="717621"/>
                  <a:pt x="123511" y="717146"/>
                  <a:pt x="124082" y="713531"/>
                </a:cubicBezTo>
                <a:cubicBezTo>
                  <a:pt x="124652" y="709917"/>
                  <a:pt x="127601" y="711724"/>
                  <a:pt x="130264" y="712295"/>
                </a:cubicBezTo>
                <a:cubicBezTo>
                  <a:pt x="135210" y="713151"/>
                  <a:pt x="132832" y="711629"/>
                  <a:pt x="135210" y="708585"/>
                </a:cubicBezTo>
                <a:cubicBezTo>
                  <a:pt x="137588" y="705541"/>
                  <a:pt x="138634" y="706682"/>
                  <a:pt x="141202" y="705065"/>
                </a:cubicBezTo>
                <a:cubicBezTo>
                  <a:pt x="141963" y="704590"/>
                  <a:pt x="143009" y="702592"/>
                  <a:pt x="143866" y="701926"/>
                </a:cubicBezTo>
                <a:cubicBezTo>
                  <a:pt x="144721" y="701261"/>
                  <a:pt x="146053" y="701356"/>
                  <a:pt x="147004" y="700595"/>
                </a:cubicBezTo>
                <a:cubicBezTo>
                  <a:pt x="147904" y="699467"/>
                  <a:pt x="148641" y="698219"/>
                  <a:pt x="149192" y="696885"/>
                </a:cubicBezTo>
                <a:cubicBezTo>
                  <a:pt x="149192" y="695648"/>
                  <a:pt x="149858" y="694126"/>
                  <a:pt x="149858" y="693746"/>
                </a:cubicBezTo>
                <a:cubicBezTo>
                  <a:pt x="150073" y="691234"/>
                  <a:pt x="149749" y="688704"/>
                  <a:pt x="148907" y="686327"/>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76">
            <a:extLst>
              <a:ext uri="{FF2B5EF4-FFF2-40B4-BE49-F238E27FC236}">
                <a16:creationId xmlns:a16="http://schemas.microsoft.com/office/drawing/2014/main" id="{E4E9B7DC-8FAD-1F35-43C6-6057C3297758}"/>
              </a:ext>
            </a:extLst>
          </p:cNvPr>
          <p:cNvSpPr/>
          <p:nvPr/>
        </p:nvSpPr>
        <p:spPr>
          <a:xfrm>
            <a:off x="7606209" y="4914504"/>
            <a:ext cx="1190276" cy="907446"/>
          </a:xfrm>
          <a:custGeom>
            <a:avLst/>
            <a:gdLst>
              <a:gd name="connsiteX0" fmla="*/ 772713 w 1063715"/>
              <a:gd name="connsiteY0" fmla="*/ 7738 h 810958"/>
              <a:gd name="connsiteX1" fmla="*/ 749125 w 1063715"/>
              <a:gd name="connsiteY1" fmla="*/ 3838 h 810958"/>
              <a:gd name="connsiteX2" fmla="*/ 725822 w 1063715"/>
              <a:gd name="connsiteY2" fmla="*/ -62 h 810958"/>
              <a:gd name="connsiteX3" fmla="*/ 725822 w 1063715"/>
              <a:gd name="connsiteY3" fmla="*/ 5835 h 810958"/>
              <a:gd name="connsiteX4" fmla="*/ 725822 w 1063715"/>
              <a:gd name="connsiteY4" fmla="*/ 7738 h 810958"/>
              <a:gd name="connsiteX5" fmla="*/ 723919 w 1063715"/>
              <a:gd name="connsiteY5" fmla="*/ 8404 h 810958"/>
              <a:gd name="connsiteX6" fmla="*/ 712316 w 1063715"/>
              <a:gd name="connsiteY6" fmla="*/ 11828 h 810958"/>
              <a:gd name="connsiteX7" fmla="*/ 716120 w 1063715"/>
              <a:gd name="connsiteY7" fmla="*/ 18486 h 810958"/>
              <a:gd name="connsiteX8" fmla="*/ 716120 w 1063715"/>
              <a:gd name="connsiteY8" fmla="*/ 19057 h 810958"/>
              <a:gd name="connsiteX9" fmla="*/ 714408 w 1063715"/>
              <a:gd name="connsiteY9" fmla="*/ 27333 h 810958"/>
              <a:gd name="connsiteX10" fmla="*/ 714408 w 1063715"/>
              <a:gd name="connsiteY10" fmla="*/ 27333 h 810958"/>
              <a:gd name="connsiteX11" fmla="*/ 718403 w 1063715"/>
              <a:gd name="connsiteY11" fmla="*/ 31328 h 810958"/>
              <a:gd name="connsiteX12" fmla="*/ 723634 w 1063715"/>
              <a:gd name="connsiteY12" fmla="*/ 39508 h 810958"/>
              <a:gd name="connsiteX13" fmla="*/ 723063 w 1063715"/>
              <a:gd name="connsiteY13" fmla="*/ 44549 h 810958"/>
              <a:gd name="connsiteX14" fmla="*/ 722017 w 1063715"/>
              <a:gd name="connsiteY14" fmla="*/ 56630 h 810958"/>
              <a:gd name="connsiteX15" fmla="*/ 717356 w 1063715"/>
              <a:gd name="connsiteY15" fmla="*/ 69376 h 810958"/>
              <a:gd name="connsiteX16" fmla="*/ 714503 w 1063715"/>
              <a:gd name="connsiteY16" fmla="*/ 70042 h 810958"/>
              <a:gd name="connsiteX17" fmla="*/ 707084 w 1063715"/>
              <a:gd name="connsiteY17" fmla="*/ 66237 h 810958"/>
              <a:gd name="connsiteX18" fmla="*/ 699285 w 1063715"/>
              <a:gd name="connsiteY18" fmla="*/ 68710 h 810958"/>
              <a:gd name="connsiteX19" fmla="*/ 696812 w 1063715"/>
              <a:gd name="connsiteY19" fmla="*/ 68710 h 810958"/>
              <a:gd name="connsiteX20" fmla="*/ 694814 w 1063715"/>
              <a:gd name="connsiteY20" fmla="*/ 68235 h 810958"/>
              <a:gd name="connsiteX21" fmla="*/ 694814 w 1063715"/>
              <a:gd name="connsiteY21" fmla="*/ 66142 h 810958"/>
              <a:gd name="connsiteX22" fmla="*/ 694814 w 1063715"/>
              <a:gd name="connsiteY22" fmla="*/ 65286 h 810958"/>
              <a:gd name="connsiteX23" fmla="*/ 691676 w 1063715"/>
              <a:gd name="connsiteY23" fmla="*/ 57391 h 810958"/>
              <a:gd name="connsiteX24" fmla="*/ 689678 w 1063715"/>
              <a:gd name="connsiteY24" fmla="*/ 54727 h 810958"/>
              <a:gd name="connsiteX25" fmla="*/ 688441 w 1063715"/>
              <a:gd name="connsiteY25" fmla="*/ 50161 h 810958"/>
              <a:gd name="connsiteX26" fmla="*/ 688442 w 1063715"/>
              <a:gd name="connsiteY26" fmla="*/ 47593 h 810958"/>
              <a:gd name="connsiteX27" fmla="*/ 690344 w 1063715"/>
              <a:gd name="connsiteY27" fmla="*/ 42837 h 810958"/>
              <a:gd name="connsiteX28" fmla="*/ 690344 w 1063715"/>
              <a:gd name="connsiteY28" fmla="*/ 42837 h 810958"/>
              <a:gd name="connsiteX29" fmla="*/ 680833 w 1063715"/>
              <a:gd name="connsiteY29" fmla="*/ 40364 h 810958"/>
              <a:gd name="connsiteX30" fmla="*/ 663522 w 1063715"/>
              <a:gd name="connsiteY30" fmla="*/ 41981 h 810958"/>
              <a:gd name="connsiteX31" fmla="*/ 628996 w 1063715"/>
              <a:gd name="connsiteY31" fmla="*/ 44264 h 810958"/>
              <a:gd name="connsiteX32" fmla="*/ 454366 w 1063715"/>
              <a:gd name="connsiteY32" fmla="*/ 56535 h 810958"/>
              <a:gd name="connsiteX33" fmla="*/ 350787 w 1063715"/>
              <a:gd name="connsiteY33" fmla="*/ 63764 h 810958"/>
              <a:gd name="connsiteX34" fmla="*/ 349265 w 1063715"/>
              <a:gd name="connsiteY34" fmla="*/ 63764 h 810958"/>
              <a:gd name="connsiteX35" fmla="*/ 348314 w 1063715"/>
              <a:gd name="connsiteY35" fmla="*/ 62622 h 810958"/>
              <a:gd name="connsiteX36" fmla="*/ 336995 w 1063715"/>
              <a:gd name="connsiteY36" fmla="*/ 42171 h 810958"/>
              <a:gd name="connsiteX37" fmla="*/ 326533 w 1063715"/>
              <a:gd name="connsiteY37" fmla="*/ 25240 h 810958"/>
              <a:gd name="connsiteX38" fmla="*/ 225331 w 1063715"/>
              <a:gd name="connsiteY38" fmla="*/ 35418 h 810958"/>
              <a:gd name="connsiteX39" fmla="*/ 50321 w 1063715"/>
              <a:gd name="connsiteY39" fmla="*/ 53301 h 810958"/>
              <a:gd name="connsiteX40" fmla="*/ 18268 w 1063715"/>
              <a:gd name="connsiteY40" fmla="*/ 55964 h 810958"/>
              <a:gd name="connsiteX41" fmla="*/ 6 w 1063715"/>
              <a:gd name="connsiteY41" fmla="*/ 69756 h 810958"/>
              <a:gd name="connsiteX42" fmla="*/ 6 w 1063715"/>
              <a:gd name="connsiteY42" fmla="*/ 74893 h 810958"/>
              <a:gd name="connsiteX43" fmla="*/ 6 w 1063715"/>
              <a:gd name="connsiteY43" fmla="*/ 76795 h 810958"/>
              <a:gd name="connsiteX44" fmla="*/ 6 w 1063715"/>
              <a:gd name="connsiteY44" fmla="*/ 77461 h 810958"/>
              <a:gd name="connsiteX45" fmla="*/ 1813 w 1063715"/>
              <a:gd name="connsiteY45" fmla="*/ 79744 h 810958"/>
              <a:gd name="connsiteX46" fmla="*/ 4096 w 1063715"/>
              <a:gd name="connsiteY46" fmla="*/ 83263 h 810958"/>
              <a:gd name="connsiteX47" fmla="*/ 15414 w 1063715"/>
              <a:gd name="connsiteY47" fmla="*/ 86402 h 810958"/>
              <a:gd name="connsiteX48" fmla="*/ 22643 w 1063715"/>
              <a:gd name="connsiteY48" fmla="*/ 99148 h 810958"/>
              <a:gd name="connsiteX49" fmla="*/ 31013 w 1063715"/>
              <a:gd name="connsiteY49" fmla="*/ 101146 h 810958"/>
              <a:gd name="connsiteX50" fmla="*/ 34532 w 1063715"/>
              <a:gd name="connsiteY50" fmla="*/ 108470 h 810958"/>
              <a:gd name="connsiteX51" fmla="*/ 33676 w 1063715"/>
              <a:gd name="connsiteY51" fmla="*/ 117126 h 810958"/>
              <a:gd name="connsiteX52" fmla="*/ 33676 w 1063715"/>
              <a:gd name="connsiteY52" fmla="*/ 119885 h 810958"/>
              <a:gd name="connsiteX53" fmla="*/ 35579 w 1063715"/>
              <a:gd name="connsiteY53" fmla="*/ 130443 h 810958"/>
              <a:gd name="connsiteX54" fmla="*/ 35579 w 1063715"/>
              <a:gd name="connsiteY54" fmla="*/ 133963 h 810958"/>
              <a:gd name="connsiteX55" fmla="*/ 33486 w 1063715"/>
              <a:gd name="connsiteY55" fmla="*/ 140811 h 810958"/>
              <a:gd name="connsiteX56" fmla="*/ 28825 w 1063715"/>
              <a:gd name="connsiteY56" fmla="*/ 146899 h 810958"/>
              <a:gd name="connsiteX57" fmla="*/ 29777 w 1063715"/>
              <a:gd name="connsiteY57" fmla="*/ 152226 h 810958"/>
              <a:gd name="connsiteX58" fmla="*/ 26543 w 1063715"/>
              <a:gd name="connsiteY58" fmla="*/ 157933 h 810958"/>
              <a:gd name="connsiteX59" fmla="*/ 44138 w 1063715"/>
              <a:gd name="connsiteY59" fmla="*/ 151465 h 810958"/>
              <a:gd name="connsiteX60" fmla="*/ 54221 w 1063715"/>
              <a:gd name="connsiteY60" fmla="*/ 140336 h 810958"/>
              <a:gd name="connsiteX61" fmla="*/ 60023 w 1063715"/>
              <a:gd name="connsiteY61" fmla="*/ 137387 h 810958"/>
              <a:gd name="connsiteX62" fmla="*/ 62115 w 1063715"/>
              <a:gd name="connsiteY62" fmla="*/ 130443 h 810958"/>
              <a:gd name="connsiteX63" fmla="*/ 52604 w 1063715"/>
              <a:gd name="connsiteY63" fmla="*/ 119124 h 810958"/>
              <a:gd name="connsiteX64" fmla="*/ 42426 w 1063715"/>
              <a:gd name="connsiteY64" fmla="*/ 97341 h 810958"/>
              <a:gd name="connsiteX65" fmla="*/ 50702 w 1063715"/>
              <a:gd name="connsiteY65" fmla="*/ 106092 h 810958"/>
              <a:gd name="connsiteX66" fmla="*/ 56028 w 1063715"/>
              <a:gd name="connsiteY66" fmla="*/ 114368 h 810958"/>
              <a:gd name="connsiteX67" fmla="*/ 64493 w 1063715"/>
              <a:gd name="connsiteY67" fmla="*/ 120075 h 810958"/>
              <a:gd name="connsiteX68" fmla="*/ 70866 w 1063715"/>
              <a:gd name="connsiteY68" fmla="*/ 126163 h 810958"/>
              <a:gd name="connsiteX69" fmla="*/ 70866 w 1063715"/>
              <a:gd name="connsiteY69" fmla="*/ 122358 h 810958"/>
              <a:gd name="connsiteX70" fmla="*/ 75431 w 1063715"/>
              <a:gd name="connsiteY70" fmla="*/ 127304 h 810958"/>
              <a:gd name="connsiteX71" fmla="*/ 88082 w 1063715"/>
              <a:gd name="connsiteY71" fmla="*/ 110087 h 810958"/>
              <a:gd name="connsiteX72" fmla="*/ 84372 w 1063715"/>
              <a:gd name="connsiteY72" fmla="*/ 116365 h 810958"/>
              <a:gd name="connsiteX73" fmla="*/ 82089 w 1063715"/>
              <a:gd name="connsiteY73" fmla="*/ 122073 h 810958"/>
              <a:gd name="connsiteX74" fmla="*/ 91601 w 1063715"/>
              <a:gd name="connsiteY74" fmla="*/ 125687 h 810958"/>
              <a:gd name="connsiteX75" fmla="*/ 110624 w 1063715"/>
              <a:gd name="connsiteY75" fmla="*/ 131870 h 810958"/>
              <a:gd name="connsiteX76" fmla="*/ 122893 w 1063715"/>
              <a:gd name="connsiteY76" fmla="*/ 130158 h 810958"/>
              <a:gd name="connsiteX77" fmla="*/ 136209 w 1063715"/>
              <a:gd name="connsiteY77" fmla="*/ 130634 h 810958"/>
              <a:gd name="connsiteX78" fmla="*/ 142962 w 1063715"/>
              <a:gd name="connsiteY78" fmla="*/ 124450 h 810958"/>
              <a:gd name="connsiteX79" fmla="*/ 147052 w 1063715"/>
              <a:gd name="connsiteY79" fmla="*/ 116841 h 810958"/>
              <a:gd name="connsiteX80" fmla="*/ 155232 w 1063715"/>
              <a:gd name="connsiteY80" fmla="*/ 120075 h 810958"/>
              <a:gd name="connsiteX81" fmla="*/ 163412 w 1063715"/>
              <a:gd name="connsiteY81" fmla="*/ 119219 h 810958"/>
              <a:gd name="connsiteX82" fmla="*/ 172923 w 1063715"/>
              <a:gd name="connsiteY82" fmla="*/ 119219 h 810958"/>
              <a:gd name="connsiteX83" fmla="*/ 188047 w 1063715"/>
              <a:gd name="connsiteY83" fmla="*/ 115224 h 810958"/>
              <a:gd name="connsiteX84" fmla="*/ 191280 w 1063715"/>
              <a:gd name="connsiteY84" fmla="*/ 123404 h 810958"/>
              <a:gd name="connsiteX85" fmla="*/ 196511 w 1063715"/>
              <a:gd name="connsiteY85" fmla="*/ 129207 h 810958"/>
              <a:gd name="connsiteX86" fmla="*/ 190425 w 1063715"/>
              <a:gd name="connsiteY86" fmla="*/ 127399 h 810958"/>
              <a:gd name="connsiteX87" fmla="*/ 184528 w 1063715"/>
              <a:gd name="connsiteY87" fmla="*/ 126543 h 810958"/>
              <a:gd name="connsiteX88" fmla="*/ 172733 w 1063715"/>
              <a:gd name="connsiteY88" fmla="*/ 129777 h 810958"/>
              <a:gd name="connsiteX89" fmla="*/ 179771 w 1063715"/>
              <a:gd name="connsiteY89" fmla="*/ 131014 h 810958"/>
              <a:gd name="connsiteX90" fmla="*/ 186144 w 1063715"/>
              <a:gd name="connsiteY90" fmla="*/ 133582 h 810958"/>
              <a:gd name="connsiteX91" fmla="*/ 202314 w 1063715"/>
              <a:gd name="connsiteY91" fmla="*/ 135294 h 810958"/>
              <a:gd name="connsiteX92" fmla="*/ 215534 w 1063715"/>
              <a:gd name="connsiteY92" fmla="*/ 142714 h 810958"/>
              <a:gd name="connsiteX93" fmla="*/ 230182 w 1063715"/>
              <a:gd name="connsiteY93" fmla="*/ 149467 h 810958"/>
              <a:gd name="connsiteX94" fmla="*/ 234082 w 1063715"/>
              <a:gd name="connsiteY94" fmla="*/ 151655 h 810958"/>
              <a:gd name="connsiteX95" fmla="*/ 244734 w 1063715"/>
              <a:gd name="connsiteY95" fmla="*/ 157552 h 810958"/>
              <a:gd name="connsiteX96" fmla="*/ 249871 w 1063715"/>
              <a:gd name="connsiteY96" fmla="*/ 156601 h 810958"/>
              <a:gd name="connsiteX97" fmla="*/ 255197 w 1063715"/>
              <a:gd name="connsiteY97" fmla="*/ 150513 h 810958"/>
              <a:gd name="connsiteX98" fmla="*/ 245686 w 1063715"/>
              <a:gd name="connsiteY98" fmla="*/ 143570 h 810958"/>
              <a:gd name="connsiteX99" fmla="*/ 234748 w 1063715"/>
              <a:gd name="connsiteY99" fmla="*/ 137768 h 810958"/>
              <a:gd name="connsiteX100" fmla="*/ 250251 w 1063715"/>
              <a:gd name="connsiteY100" fmla="*/ 140241 h 810958"/>
              <a:gd name="connsiteX101" fmla="*/ 262997 w 1063715"/>
              <a:gd name="connsiteY101" fmla="*/ 136531 h 810958"/>
              <a:gd name="connsiteX102" fmla="*/ 262997 w 1063715"/>
              <a:gd name="connsiteY102" fmla="*/ 137577 h 810958"/>
              <a:gd name="connsiteX103" fmla="*/ 256243 w 1063715"/>
              <a:gd name="connsiteY103" fmla="*/ 140336 h 810958"/>
              <a:gd name="connsiteX104" fmla="*/ 259001 w 1063715"/>
              <a:gd name="connsiteY104" fmla="*/ 147089 h 810958"/>
              <a:gd name="connsiteX105" fmla="*/ 272508 w 1063715"/>
              <a:gd name="connsiteY105" fmla="*/ 152321 h 810958"/>
              <a:gd name="connsiteX106" fmla="*/ 278595 w 1063715"/>
              <a:gd name="connsiteY106" fmla="*/ 156221 h 810958"/>
              <a:gd name="connsiteX107" fmla="*/ 285158 w 1063715"/>
              <a:gd name="connsiteY107" fmla="*/ 163926 h 810958"/>
              <a:gd name="connsiteX108" fmla="*/ 290294 w 1063715"/>
              <a:gd name="connsiteY108" fmla="*/ 163450 h 810958"/>
              <a:gd name="connsiteX109" fmla="*/ 292196 w 1063715"/>
              <a:gd name="connsiteY109" fmla="*/ 168967 h 810958"/>
              <a:gd name="connsiteX110" fmla="*/ 295430 w 1063715"/>
              <a:gd name="connsiteY110" fmla="*/ 170584 h 810958"/>
              <a:gd name="connsiteX111" fmla="*/ 287155 w 1063715"/>
              <a:gd name="connsiteY111" fmla="*/ 168396 h 810958"/>
              <a:gd name="connsiteX112" fmla="*/ 278976 w 1063715"/>
              <a:gd name="connsiteY112" fmla="*/ 167921 h 810958"/>
              <a:gd name="connsiteX113" fmla="*/ 273364 w 1063715"/>
              <a:gd name="connsiteY113" fmla="*/ 161738 h 810958"/>
              <a:gd name="connsiteX114" fmla="*/ 264899 w 1063715"/>
              <a:gd name="connsiteY114" fmla="*/ 160121 h 810958"/>
              <a:gd name="connsiteX115" fmla="*/ 270225 w 1063715"/>
              <a:gd name="connsiteY115" fmla="*/ 167350 h 810958"/>
              <a:gd name="connsiteX116" fmla="*/ 282494 w 1063715"/>
              <a:gd name="connsiteY116" fmla="*/ 175625 h 810958"/>
              <a:gd name="connsiteX117" fmla="*/ 295050 w 1063715"/>
              <a:gd name="connsiteY117" fmla="*/ 183330 h 810958"/>
              <a:gd name="connsiteX118" fmla="*/ 314072 w 1063715"/>
              <a:gd name="connsiteY118" fmla="*/ 205874 h 810958"/>
              <a:gd name="connsiteX119" fmla="*/ 317592 w 1063715"/>
              <a:gd name="connsiteY119" fmla="*/ 217478 h 810958"/>
              <a:gd name="connsiteX120" fmla="*/ 330242 w 1063715"/>
              <a:gd name="connsiteY120" fmla="*/ 211391 h 810958"/>
              <a:gd name="connsiteX121" fmla="*/ 327674 w 1063715"/>
              <a:gd name="connsiteY121" fmla="*/ 218715 h 810958"/>
              <a:gd name="connsiteX122" fmla="*/ 336425 w 1063715"/>
              <a:gd name="connsiteY122" fmla="*/ 221473 h 810958"/>
              <a:gd name="connsiteX123" fmla="*/ 336425 w 1063715"/>
              <a:gd name="connsiteY123" fmla="*/ 218905 h 810958"/>
              <a:gd name="connsiteX124" fmla="*/ 332620 w 1063715"/>
              <a:gd name="connsiteY124" fmla="*/ 218144 h 810958"/>
              <a:gd name="connsiteX125" fmla="*/ 342131 w 1063715"/>
              <a:gd name="connsiteY125" fmla="*/ 213103 h 810958"/>
              <a:gd name="connsiteX126" fmla="*/ 352689 w 1063715"/>
              <a:gd name="connsiteY126" fmla="*/ 210249 h 810958"/>
              <a:gd name="connsiteX127" fmla="*/ 360774 w 1063715"/>
              <a:gd name="connsiteY127" fmla="*/ 204923 h 810958"/>
              <a:gd name="connsiteX128" fmla="*/ 364293 w 1063715"/>
              <a:gd name="connsiteY128" fmla="*/ 193603 h 810958"/>
              <a:gd name="connsiteX129" fmla="*/ 366671 w 1063715"/>
              <a:gd name="connsiteY129" fmla="*/ 199120 h 810958"/>
              <a:gd name="connsiteX130" fmla="*/ 370190 w 1063715"/>
              <a:gd name="connsiteY130" fmla="*/ 205588 h 810958"/>
              <a:gd name="connsiteX131" fmla="*/ 387596 w 1063715"/>
              <a:gd name="connsiteY131" fmla="*/ 191796 h 810958"/>
              <a:gd name="connsiteX132" fmla="*/ 398724 w 1063715"/>
              <a:gd name="connsiteY132" fmla="*/ 183520 h 810958"/>
              <a:gd name="connsiteX133" fmla="*/ 414798 w 1063715"/>
              <a:gd name="connsiteY133" fmla="*/ 171345 h 810958"/>
              <a:gd name="connsiteX134" fmla="*/ 421076 w 1063715"/>
              <a:gd name="connsiteY134" fmla="*/ 172867 h 810958"/>
              <a:gd name="connsiteX135" fmla="*/ 424215 w 1063715"/>
              <a:gd name="connsiteY135" fmla="*/ 172296 h 810958"/>
              <a:gd name="connsiteX136" fmla="*/ 426403 w 1063715"/>
              <a:gd name="connsiteY136" fmla="*/ 174389 h 810958"/>
              <a:gd name="connsiteX137" fmla="*/ 429446 w 1063715"/>
              <a:gd name="connsiteY137" fmla="*/ 164306 h 810958"/>
              <a:gd name="connsiteX138" fmla="*/ 423644 w 1063715"/>
              <a:gd name="connsiteY138" fmla="*/ 155650 h 810958"/>
              <a:gd name="connsiteX139" fmla="*/ 430778 w 1063715"/>
              <a:gd name="connsiteY139" fmla="*/ 149467 h 810958"/>
              <a:gd name="connsiteX140" fmla="*/ 440289 w 1063715"/>
              <a:gd name="connsiteY140" fmla="*/ 141287 h 810958"/>
              <a:gd name="connsiteX141" fmla="*/ 448945 w 1063715"/>
              <a:gd name="connsiteY141" fmla="*/ 144806 h 810958"/>
              <a:gd name="connsiteX142" fmla="*/ 459693 w 1063715"/>
              <a:gd name="connsiteY142" fmla="*/ 141192 h 810958"/>
              <a:gd name="connsiteX143" fmla="*/ 465590 w 1063715"/>
              <a:gd name="connsiteY143" fmla="*/ 139194 h 810958"/>
              <a:gd name="connsiteX144" fmla="*/ 471487 w 1063715"/>
              <a:gd name="connsiteY144" fmla="*/ 134438 h 810958"/>
              <a:gd name="connsiteX145" fmla="*/ 473294 w 1063715"/>
              <a:gd name="connsiteY145" fmla="*/ 143950 h 810958"/>
              <a:gd name="connsiteX146" fmla="*/ 478335 w 1063715"/>
              <a:gd name="connsiteY146" fmla="*/ 145282 h 810958"/>
              <a:gd name="connsiteX147" fmla="*/ 481474 w 1063715"/>
              <a:gd name="connsiteY147" fmla="*/ 148421 h 810958"/>
              <a:gd name="connsiteX148" fmla="*/ 490414 w 1063715"/>
              <a:gd name="connsiteY148" fmla="*/ 149848 h 810958"/>
              <a:gd name="connsiteX149" fmla="*/ 511435 w 1063715"/>
              <a:gd name="connsiteY149" fmla="*/ 158218 h 810958"/>
              <a:gd name="connsiteX150" fmla="*/ 514668 w 1063715"/>
              <a:gd name="connsiteY150" fmla="*/ 162404 h 810958"/>
              <a:gd name="connsiteX151" fmla="*/ 521041 w 1063715"/>
              <a:gd name="connsiteY151" fmla="*/ 163260 h 810958"/>
              <a:gd name="connsiteX152" fmla="*/ 529886 w 1063715"/>
              <a:gd name="connsiteY152" fmla="*/ 175055 h 810958"/>
              <a:gd name="connsiteX153" fmla="*/ 543773 w 1063715"/>
              <a:gd name="connsiteY153" fmla="*/ 190655 h 810958"/>
              <a:gd name="connsiteX154" fmla="*/ 557755 w 1063715"/>
              <a:gd name="connsiteY154" fmla="*/ 199025 h 810958"/>
              <a:gd name="connsiteX155" fmla="*/ 564889 w 1063715"/>
              <a:gd name="connsiteY155" fmla="*/ 214244 h 810958"/>
              <a:gd name="connsiteX156" fmla="*/ 570786 w 1063715"/>
              <a:gd name="connsiteY156" fmla="*/ 222995 h 810958"/>
              <a:gd name="connsiteX157" fmla="*/ 578490 w 1063715"/>
              <a:gd name="connsiteY157" fmla="*/ 222520 h 810958"/>
              <a:gd name="connsiteX158" fmla="*/ 586099 w 1063715"/>
              <a:gd name="connsiteY158" fmla="*/ 224898 h 810958"/>
              <a:gd name="connsiteX159" fmla="*/ 587336 w 1063715"/>
              <a:gd name="connsiteY159" fmla="*/ 230510 h 810958"/>
              <a:gd name="connsiteX160" fmla="*/ 594564 w 1063715"/>
              <a:gd name="connsiteY160" fmla="*/ 232412 h 810958"/>
              <a:gd name="connsiteX161" fmla="*/ 596276 w 1063715"/>
              <a:gd name="connsiteY161" fmla="*/ 243351 h 810958"/>
              <a:gd name="connsiteX162" fmla="*/ 604836 w 1063715"/>
              <a:gd name="connsiteY162" fmla="*/ 243351 h 810958"/>
              <a:gd name="connsiteX163" fmla="*/ 608736 w 1063715"/>
              <a:gd name="connsiteY163" fmla="*/ 250485 h 810958"/>
              <a:gd name="connsiteX164" fmla="*/ 613302 w 1063715"/>
              <a:gd name="connsiteY164" fmla="*/ 259426 h 810958"/>
              <a:gd name="connsiteX165" fmla="*/ 633181 w 1063715"/>
              <a:gd name="connsiteY165" fmla="*/ 258000 h 810958"/>
              <a:gd name="connsiteX166" fmla="*/ 640029 w 1063715"/>
              <a:gd name="connsiteY166" fmla="*/ 259236 h 810958"/>
              <a:gd name="connsiteX167" fmla="*/ 653250 w 1063715"/>
              <a:gd name="connsiteY167" fmla="*/ 271507 h 810958"/>
              <a:gd name="connsiteX168" fmla="*/ 656008 w 1063715"/>
              <a:gd name="connsiteY168" fmla="*/ 278926 h 810958"/>
              <a:gd name="connsiteX169" fmla="*/ 672272 w 1063715"/>
              <a:gd name="connsiteY169" fmla="*/ 304038 h 810958"/>
              <a:gd name="connsiteX170" fmla="*/ 674935 w 1063715"/>
              <a:gd name="connsiteY170" fmla="*/ 335618 h 810958"/>
              <a:gd name="connsiteX171" fmla="*/ 672082 w 1063715"/>
              <a:gd name="connsiteY171" fmla="*/ 367483 h 810958"/>
              <a:gd name="connsiteX172" fmla="*/ 671131 w 1063715"/>
              <a:gd name="connsiteY172" fmla="*/ 384890 h 810958"/>
              <a:gd name="connsiteX173" fmla="*/ 666375 w 1063715"/>
              <a:gd name="connsiteY173" fmla="*/ 397446 h 810958"/>
              <a:gd name="connsiteX174" fmla="*/ 667232 w 1063715"/>
              <a:gd name="connsiteY174" fmla="*/ 412856 h 810958"/>
              <a:gd name="connsiteX175" fmla="*/ 666471 w 1063715"/>
              <a:gd name="connsiteY175" fmla="*/ 424556 h 810958"/>
              <a:gd name="connsiteX176" fmla="*/ 668087 w 1063715"/>
              <a:gd name="connsiteY176" fmla="*/ 439870 h 810958"/>
              <a:gd name="connsiteX177" fmla="*/ 669895 w 1063715"/>
              <a:gd name="connsiteY177" fmla="*/ 454423 h 810958"/>
              <a:gd name="connsiteX178" fmla="*/ 682164 w 1063715"/>
              <a:gd name="connsiteY178" fmla="*/ 458609 h 810958"/>
              <a:gd name="connsiteX179" fmla="*/ 691676 w 1063715"/>
              <a:gd name="connsiteY179" fmla="*/ 470023 h 810958"/>
              <a:gd name="connsiteX180" fmla="*/ 693388 w 1063715"/>
              <a:gd name="connsiteY180" fmla="*/ 455184 h 810958"/>
              <a:gd name="connsiteX181" fmla="*/ 687586 w 1063715"/>
              <a:gd name="connsiteY181" fmla="*/ 440916 h 810958"/>
              <a:gd name="connsiteX182" fmla="*/ 681689 w 1063715"/>
              <a:gd name="connsiteY182" fmla="*/ 428741 h 810958"/>
              <a:gd name="connsiteX183" fmla="*/ 689868 w 1063715"/>
              <a:gd name="connsiteY183" fmla="*/ 423604 h 810958"/>
              <a:gd name="connsiteX184" fmla="*/ 708416 w 1063715"/>
              <a:gd name="connsiteY184" fmla="*/ 443199 h 810958"/>
              <a:gd name="connsiteX185" fmla="*/ 712791 w 1063715"/>
              <a:gd name="connsiteY185" fmla="*/ 429026 h 810958"/>
              <a:gd name="connsiteX186" fmla="*/ 720780 w 1063715"/>
              <a:gd name="connsiteY186" fmla="*/ 426078 h 810958"/>
              <a:gd name="connsiteX187" fmla="*/ 721542 w 1063715"/>
              <a:gd name="connsiteY187" fmla="*/ 434543 h 810958"/>
              <a:gd name="connsiteX188" fmla="*/ 724966 w 1063715"/>
              <a:gd name="connsiteY188" fmla="*/ 441868 h 810958"/>
              <a:gd name="connsiteX189" fmla="*/ 726107 w 1063715"/>
              <a:gd name="connsiteY189" fmla="*/ 448621 h 810958"/>
              <a:gd name="connsiteX190" fmla="*/ 716595 w 1063715"/>
              <a:gd name="connsiteY190" fmla="*/ 457277 h 810958"/>
              <a:gd name="connsiteX191" fmla="*/ 717927 w 1063715"/>
              <a:gd name="connsiteY191" fmla="*/ 464982 h 810958"/>
              <a:gd name="connsiteX192" fmla="*/ 711174 w 1063715"/>
              <a:gd name="connsiteY192" fmla="*/ 467740 h 810958"/>
              <a:gd name="connsiteX193" fmla="*/ 706894 w 1063715"/>
              <a:gd name="connsiteY193" fmla="*/ 483911 h 810958"/>
              <a:gd name="connsiteX194" fmla="*/ 704706 w 1063715"/>
              <a:gd name="connsiteY194" fmla="*/ 495040 h 810958"/>
              <a:gd name="connsiteX195" fmla="*/ 696431 w 1063715"/>
              <a:gd name="connsiteY195" fmla="*/ 494089 h 810958"/>
              <a:gd name="connsiteX196" fmla="*/ 713171 w 1063715"/>
              <a:gd name="connsiteY196" fmla="*/ 512447 h 810958"/>
              <a:gd name="connsiteX197" fmla="*/ 720115 w 1063715"/>
              <a:gd name="connsiteY197" fmla="*/ 527476 h 810958"/>
              <a:gd name="connsiteX198" fmla="*/ 725441 w 1063715"/>
              <a:gd name="connsiteY198" fmla="*/ 541078 h 810958"/>
              <a:gd name="connsiteX199" fmla="*/ 729721 w 1063715"/>
              <a:gd name="connsiteY199" fmla="*/ 544407 h 810958"/>
              <a:gd name="connsiteX200" fmla="*/ 730577 w 1063715"/>
              <a:gd name="connsiteY200" fmla="*/ 548307 h 810958"/>
              <a:gd name="connsiteX201" fmla="*/ 735238 w 1063715"/>
              <a:gd name="connsiteY201" fmla="*/ 557819 h 810958"/>
              <a:gd name="connsiteX202" fmla="*/ 745891 w 1063715"/>
              <a:gd name="connsiteY202" fmla="*/ 565239 h 810958"/>
              <a:gd name="connsiteX203" fmla="*/ 748459 w 1063715"/>
              <a:gd name="connsiteY203" fmla="*/ 570851 h 810958"/>
              <a:gd name="connsiteX204" fmla="*/ 755307 w 1063715"/>
              <a:gd name="connsiteY204" fmla="*/ 576843 h 810958"/>
              <a:gd name="connsiteX205" fmla="*/ 762916 w 1063715"/>
              <a:gd name="connsiteY205" fmla="*/ 586355 h 810958"/>
              <a:gd name="connsiteX206" fmla="*/ 776423 w 1063715"/>
              <a:gd name="connsiteY206" fmla="*/ 582170 h 810958"/>
              <a:gd name="connsiteX207" fmla="*/ 767387 w 1063715"/>
              <a:gd name="connsiteY207" fmla="*/ 570851 h 810958"/>
              <a:gd name="connsiteX208" fmla="*/ 772999 w 1063715"/>
              <a:gd name="connsiteY208" fmla="*/ 560673 h 810958"/>
              <a:gd name="connsiteX209" fmla="*/ 780323 w 1063715"/>
              <a:gd name="connsiteY209" fmla="*/ 563146 h 810958"/>
              <a:gd name="connsiteX210" fmla="*/ 785268 w 1063715"/>
              <a:gd name="connsiteY210" fmla="*/ 570090 h 810958"/>
              <a:gd name="connsiteX211" fmla="*/ 793543 w 1063715"/>
              <a:gd name="connsiteY211" fmla="*/ 565429 h 810958"/>
              <a:gd name="connsiteX212" fmla="*/ 792497 w 1063715"/>
              <a:gd name="connsiteY212" fmla="*/ 553729 h 810958"/>
              <a:gd name="connsiteX213" fmla="*/ 793733 w 1063715"/>
              <a:gd name="connsiteY213" fmla="*/ 548117 h 810958"/>
              <a:gd name="connsiteX214" fmla="*/ 794304 w 1063715"/>
              <a:gd name="connsiteY214" fmla="*/ 542315 h 810958"/>
              <a:gd name="connsiteX215" fmla="*/ 801438 w 1063715"/>
              <a:gd name="connsiteY215" fmla="*/ 534325 h 810958"/>
              <a:gd name="connsiteX216" fmla="*/ 797348 w 1063715"/>
              <a:gd name="connsiteY216" fmla="*/ 542124 h 810958"/>
              <a:gd name="connsiteX217" fmla="*/ 794780 w 1063715"/>
              <a:gd name="connsiteY217" fmla="*/ 549068 h 810958"/>
              <a:gd name="connsiteX218" fmla="*/ 794780 w 1063715"/>
              <a:gd name="connsiteY218" fmla="*/ 564287 h 810958"/>
              <a:gd name="connsiteX219" fmla="*/ 792116 w 1063715"/>
              <a:gd name="connsiteY219" fmla="*/ 579031 h 810958"/>
              <a:gd name="connsiteX220" fmla="*/ 790975 w 1063715"/>
              <a:gd name="connsiteY220" fmla="*/ 596058 h 810958"/>
              <a:gd name="connsiteX221" fmla="*/ 792687 w 1063715"/>
              <a:gd name="connsiteY221" fmla="*/ 604618 h 810958"/>
              <a:gd name="connsiteX222" fmla="*/ 791070 w 1063715"/>
              <a:gd name="connsiteY222" fmla="*/ 612418 h 810958"/>
              <a:gd name="connsiteX223" fmla="*/ 799345 w 1063715"/>
              <a:gd name="connsiteY223" fmla="*/ 627733 h 810958"/>
              <a:gd name="connsiteX224" fmla="*/ 813802 w 1063715"/>
              <a:gd name="connsiteY224" fmla="*/ 611752 h 810958"/>
              <a:gd name="connsiteX225" fmla="*/ 827974 w 1063715"/>
              <a:gd name="connsiteY225" fmla="*/ 595677 h 810958"/>
              <a:gd name="connsiteX226" fmla="*/ 826643 w 1063715"/>
              <a:gd name="connsiteY226" fmla="*/ 598340 h 810958"/>
              <a:gd name="connsiteX227" fmla="*/ 819509 w 1063715"/>
              <a:gd name="connsiteY227" fmla="*/ 604714 h 810958"/>
              <a:gd name="connsiteX228" fmla="*/ 816941 w 1063715"/>
              <a:gd name="connsiteY228" fmla="*/ 614226 h 810958"/>
              <a:gd name="connsiteX229" fmla="*/ 810378 w 1063715"/>
              <a:gd name="connsiteY229" fmla="*/ 622406 h 810958"/>
              <a:gd name="connsiteX230" fmla="*/ 811995 w 1063715"/>
              <a:gd name="connsiteY230" fmla="*/ 635913 h 810958"/>
              <a:gd name="connsiteX231" fmla="*/ 821507 w 1063715"/>
              <a:gd name="connsiteY231" fmla="*/ 634201 h 810958"/>
              <a:gd name="connsiteX232" fmla="*/ 824740 w 1063715"/>
              <a:gd name="connsiteY232" fmla="*/ 643237 h 810958"/>
              <a:gd name="connsiteX233" fmla="*/ 832349 w 1063715"/>
              <a:gd name="connsiteY233" fmla="*/ 661025 h 810958"/>
              <a:gd name="connsiteX234" fmla="*/ 839864 w 1063715"/>
              <a:gd name="connsiteY234" fmla="*/ 680049 h 810958"/>
              <a:gd name="connsiteX235" fmla="*/ 840720 w 1063715"/>
              <a:gd name="connsiteY235" fmla="*/ 691273 h 810958"/>
              <a:gd name="connsiteX236" fmla="*/ 849375 w 1063715"/>
              <a:gd name="connsiteY236" fmla="*/ 695173 h 810958"/>
              <a:gd name="connsiteX237" fmla="*/ 849375 w 1063715"/>
              <a:gd name="connsiteY237" fmla="*/ 705636 h 810958"/>
              <a:gd name="connsiteX238" fmla="*/ 855652 w 1063715"/>
              <a:gd name="connsiteY238" fmla="*/ 715148 h 810958"/>
              <a:gd name="connsiteX239" fmla="*/ 860884 w 1063715"/>
              <a:gd name="connsiteY239" fmla="*/ 711058 h 810958"/>
              <a:gd name="connsiteX240" fmla="*/ 863071 w 1063715"/>
              <a:gd name="connsiteY240" fmla="*/ 713151 h 810958"/>
              <a:gd name="connsiteX241" fmla="*/ 865640 w 1063715"/>
              <a:gd name="connsiteY241" fmla="*/ 711914 h 810958"/>
              <a:gd name="connsiteX242" fmla="*/ 869159 w 1063715"/>
              <a:gd name="connsiteY242" fmla="*/ 711914 h 810958"/>
              <a:gd name="connsiteX243" fmla="*/ 872203 w 1063715"/>
              <a:gd name="connsiteY243" fmla="*/ 713436 h 810958"/>
              <a:gd name="connsiteX244" fmla="*/ 881714 w 1063715"/>
              <a:gd name="connsiteY244" fmla="*/ 714768 h 810958"/>
              <a:gd name="connsiteX245" fmla="*/ 892937 w 1063715"/>
              <a:gd name="connsiteY245" fmla="*/ 716004 h 810958"/>
              <a:gd name="connsiteX246" fmla="*/ 895410 w 1063715"/>
              <a:gd name="connsiteY246" fmla="*/ 713626 h 810958"/>
              <a:gd name="connsiteX247" fmla="*/ 897978 w 1063715"/>
              <a:gd name="connsiteY247" fmla="*/ 715624 h 810958"/>
              <a:gd name="connsiteX248" fmla="*/ 904541 w 1063715"/>
              <a:gd name="connsiteY248" fmla="*/ 716100 h 810958"/>
              <a:gd name="connsiteX249" fmla="*/ 908441 w 1063715"/>
              <a:gd name="connsiteY249" fmla="*/ 728750 h 810958"/>
              <a:gd name="connsiteX250" fmla="*/ 916050 w 1063715"/>
              <a:gd name="connsiteY250" fmla="*/ 726658 h 810958"/>
              <a:gd name="connsiteX251" fmla="*/ 921947 w 1063715"/>
              <a:gd name="connsiteY251" fmla="*/ 724946 h 810958"/>
              <a:gd name="connsiteX252" fmla="*/ 919854 w 1063715"/>
              <a:gd name="connsiteY252" fmla="*/ 732270 h 810958"/>
              <a:gd name="connsiteX253" fmla="*/ 921947 w 1063715"/>
              <a:gd name="connsiteY253" fmla="*/ 737406 h 810958"/>
              <a:gd name="connsiteX254" fmla="*/ 924230 w 1063715"/>
              <a:gd name="connsiteY254" fmla="*/ 745492 h 810958"/>
              <a:gd name="connsiteX255" fmla="*/ 929366 w 1063715"/>
              <a:gd name="connsiteY255" fmla="*/ 749867 h 810958"/>
              <a:gd name="connsiteX256" fmla="*/ 932219 w 1063715"/>
              <a:gd name="connsiteY256" fmla="*/ 756335 h 810958"/>
              <a:gd name="connsiteX257" fmla="*/ 936594 w 1063715"/>
              <a:gd name="connsiteY257" fmla="*/ 760616 h 810958"/>
              <a:gd name="connsiteX258" fmla="*/ 938877 w 1063715"/>
              <a:gd name="connsiteY258" fmla="*/ 766704 h 810958"/>
              <a:gd name="connsiteX259" fmla="*/ 942111 w 1063715"/>
              <a:gd name="connsiteY259" fmla="*/ 772696 h 810958"/>
              <a:gd name="connsiteX260" fmla="*/ 949054 w 1063715"/>
              <a:gd name="connsiteY260" fmla="*/ 772696 h 810958"/>
              <a:gd name="connsiteX261" fmla="*/ 956569 w 1063715"/>
              <a:gd name="connsiteY261" fmla="*/ 782208 h 810958"/>
              <a:gd name="connsiteX262" fmla="*/ 966080 w 1063715"/>
              <a:gd name="connsiteY262" fmla="*/ 784206 h 810958"/>
              <a:gd name="connsiteX263" fmla="*/ 970836 w 1063715"/>
              <a:gd name="connsiteY263" fmla="*/ 793718 h 810958"/>
              <a:gd name="connsiteX264" fmla="*/ 958090 w 1063715"/>
              <a:gd name="connsiteY264" fmla="*/ 791150 h 810958"/>
              <a:gd name="connsiteX265" fmla="*/ 948579 w 1063715"/>
              <a:gd name="connsiteY265" fmla="*/ 784967 h 810958"/>
              <a:gd name="connsiteX266" fmla="*/ 946677 w 1063715"/>
              <a:gd name="connsiteY266" fmla="*/ 779925 h 810958"/>
              <a:gd name="connsiteX267" fmla="*/ 947818 w 1063715"/>
              <a:gd name="connsiteY267" fmla="*/ 798949 h 810958"/>
              <a:gd name="connsiteX268" fmla="*/ 959612 w 1063715"/>
              <a:gd name="connsiteY268" fmla="*/ 810839 h 810958"/>
              <a:gd name="connsiteX269" fmla="*/ 975877 w 1063715"/>
              <a:gd name="connsiteY269" fmla="*/ 805893 h 810958"/>
              <a:gd name="connsiteX270" fmla="*/ 991476 w 1063715"/>
              <a:gd name="connsiteY270" fmla="*/ 799996 h 810958"/>
              <a:gd name="connsiteX271" fmla="*/ 1006123 w 1063715"/>
              <a:gd name="connsiteY271" fmla="*/ 798759 h 810958"/>
              <a:gd name="connsiteX272" fmla="*/ 1012781 w 1063715"/>
              <a:gd name="connsiteY272" fmla="*/ 796191 h 810958"/>
              <a:gd name="connsiteX273" fmla="*/ 1020676 w 1063715"/>
              <a:gd name="connsiteY273" fmla="*/ 796191 h 810958"/>
              <a:gd name="connsiteX274" fmla="*/ 1023624 w 1063715"/>
              <a:gd name="connsiteY274" fmla="*/ 787250 h 810958"/>
              <a:gd name="connsiteX275" fmla="*/ 1030662 w 1063715"/>
              <a:gd name="connsiteY275" fmla="*/ 787725 h 810958"/>
              <a:gd name="connsiteX276" fmla="*/ 1043218 w 1063715"/>
              <a:gd name="connsiteY276" fmla="*/ 780591 h 810958"/>
              <a:gd name="connsiteX277" fmla="*/ 1048924 w 1063715"/>
              <a:gd name="connsiteY277" fmla="*/ 767179 h 810958"/>
              <a:gd name="connsiteX278" fmla="*/ 1051492 w 1063715"/>
              <a:gd name="connsiteY278" fmla="*/ 758904 h 810958"/>
              <a:gd name="connsiteX279" fmla="*/ 1046166 w 1063715"/>
              <a:gd name="connsiteY279" fmla="*/ 742924 h 810958"/>
              <a:gd name="connsiteX280" fmla="*/ 1050351 w 1063715"/>
              <a:gd name="connsiteY280" fmla="*/ 723900 h 810958"/>
              <a:gd name="connsiteX281" fmla="*/ 1052539 w 1063715"/>
              <a:gd name="connsiteY281" fmla="*/ 715529 h 810958"/>
              <a:gd name="connsiteX282" fmla="*/ 1053204 w 1063715"/>
              <a:gd name="connsiteY282" fmla="*/ 706017 h 810958"/>
              <a:gd name="connsiteX283" fmla="*/ 1058055 w 1063715"/>
              <a:gd name="connsiteY283" fmla="*/ 706683 h 810958"/>
              <a:gd name="connsiteX284" fmla="*/ 1062525 w 1063715"/>
              <a:gd name="connsiteY284" fmla="*/ 682903 h 810958"/>
              <a:gd name="connsiteX285" fmla="*/ 1062525 w 1063715"/>
              <a:gd name="connsiteY285" fmla="*/ 654367 h 810958"/>
              <a:gd name="connsiteX286" fmla="*/ 1060243 w 1063715"/>
              <a:gd name="connsiteY286" fmla="*/ 593680 h 810958"/>
              <a:gd name="connsiteX287" fmla="*/ 1060243 w 1063715"/>
              <a:gd name="connsiteY287" fmla="*/ 565144 h 810958"/>
              <a:gd name="connsiteX288" fmla="*/ 1055867 w 1063715"/>
              <a:gd name="connsiteY288" fmla="*/ 536607 h 810958"/>
              <a:gd name="connsiteX289" fmla="*/ 1043598 w 1063715"/>
              <a:gd name="connsiteY289" fmla="*/ 512732 h 810958"/>
              <a:gd name="connsiteX290" fmla="*/ 1026002 w 1063715"/>
              <a:gd name="connsiteY290" fmla="*/ 489903 h 810958"/>
              <a:gd name="connsiteX291" fmla="*/ 1009928 w 1063715"/>
              <a:gd name="connsiteY291" fmla="*/ 463555 h 810958"/>
              <a:gd name="connsiteX292" fmla="*/ 997372 w 1063715"/>
              <a:gd name="connsiteY292" fmla="*/ 441202 h 810958"/>
              <a:gd name="connsiteX293" fmla="*/ 985863 w 1063715"/>
              <a:gd name="connsiteY293" fmla="*/ 422178 h 810958"/>
              <a:gd name="connsiteX294" fmla="*/ 979111 w 1063715"/>
              <a:gd name="connsiteY294" fmla="*/ 415234 h 810958"/>
              <a:gd name="connsiteX295" fmla="*/ 971977 w 1063715"/>
              <a:gd name="connsiteY295" fmla="*/ 404295 h 810958"/>
              <a:gd name="connsiteX296" fmla="*/ 962466 w 1063715"/>
              <a:gd name="connsiteY296" fmla="*/ 388600 h 810958"/>
              <a:gd name="connsiteX297" fmla="*/ 949054 w 1063715"/>
              <a:gd name="connsiteY297" fmla="*/ 373095 h 810958"/>
              <a:gd name="connsiteX298" fmla="*/ 940399 w 1063715"/>
              <a:gd name="connsiteY298" fmla="*/ 354737 h 810958"/>
              <a:gd name="connsiteX299" fmla="*/ 931839 w 1063715"/>
              <a:gd name="connsiteY299" fmla="*/ 334667 h 810958"/>
              <a:gd name="connsiteX300" fmla="*/ 924039 w 1063715"/>
              <a:gd name="connsiteY300" fmla="*/ 317260 h 810958"/>
              <a:gd name="connsiteX301" fmla="*/ 912625 w 1063715"/>
              <a:gd name="connsiteY301" fmla="*/ 300424 h 810958"/>
              <a:gd name="connsiteX302" fmla="*/ 907584 w 1063715"/>
              <a:gd name="connsiteY302" fmla="*/ 280734 h 810958"/>
              <a:gd name="connsiteX303" fmla="*/ 904256 w 1063715"/>
              <a:gd name="connsiteY303" fmla="*/ 261139 h 810958"/>
              <a:gd name="connsiteX304" fmla="*/ 894745 w 1063715"/>
              <a:gd name="connsiteY304" fmla="*/ 245825 h 810958"/>
              <a:gd name="connsiteX305" fmla="*/ 885233 w 1063715"/>
              <a:gd name="connsiteY305" fmla="*/ 231556 h 810958"/>
              <a:gd name="connsiteX306" fmla="*/ 875722 w 1063715"/>
              <a:gd name="connsiteY306" fmla="*/ 214625 h 810958"/>
              <a:gd name="connsiteX307" fmla="*/ 855558 w 1063715"/>
              <a:gd name="connsiteY307" fmla="*/ 181808 h 810958"/>
              <a:gd name="connsiteX308" fmla="*/ 838532 w 1063715"/>
              <a:gd name="connsiteY308" fmla="*/ 149753 h 810958"/>
              <a:gd name="connsiteX309" fmla="*/ 832159 w 1063715"/>
              <a:gd name="connsiteY309" fmla="*/ 130728 h 810958"/>
              <a:gd name="connsiteX310" fmla="*/ 822648 w 1063715"/>
              <a:gd name="connsiteY310" fmla="*/ 110468 h 810958"/>
              <a:gd name="connsiteX311" fmla="*/ 818748 w 1063715"/>
              <a:gd name="connsiteY311" fmla="*/ 100480 h 810958"/>
              <a:gd name="connsiteX312" fmla="*/ 817702 w 1063715"/>
              <a:gd name="connsiteY312" fmla="*/ 90968 h 810958"/>
              <a:gd name="connsiteX313" fmla="*/ 809237 w 1063715"/>
              <a:gd name="connsiteY313" fmla="*/ 76605 h 810958"/>
              <a:gd name="connsiteX314" fmla="*/ 803150 w 1063715"/>
              <a:gd name="connsiteY314" fmla="*/ 63288 h 810958"/>
              <a:gd name="connsiteX315" fmla="*/ 799820 w 1063715"/>
              <a:gd name="connsiteY315" fmla="*/ 63288 h 810958"/>
              <a:gd name="connsiteX316" fmla="*/ 798108 w 1063715"/>
              <a:gd name="connsiteY316" fmla="*/ 59769 h 810958"/>
              <a:gd name="connsiteX317" fmla="*/ 795160 w 1063715"/>
              <a:gd name="connsiteY317" fmla="*/ 53967 h 810958"/>
              <a:gd name="connsiteX318" fmla="*/ 791545 w 1063715"/>
              <a:gd name="connsiteY318" fmla="*/ 56820 h 810958"/>
              <a:gd name="connsiteX319" fmla="*/ 787075 w 1063715"/>
              <a:gd name="connsiteY319" fmla="*/ 56820 h 810958"/>
              <a:gd name="connsiteX320" fmla="*/ 785268 w 1063715"/>
              <a:gd name="connsiteY320" fmla="*/ 54727 h 810958"/>
              <a:gd name="connsiteX321" fmla="*/ 783461 w 1063715"/>
              <a:gd name="connsiteY321" fmla="*/ 56249 h 810958"/>
              <a:gd name="connsiteX322" fmla="*/ 776327 w 1063715"/>
              <a:gd name="connsiteY322" fmla="*/ 59959 h 810958"/>
              <a:gd name="connsiteX323" fmla="*/ 775661 w 1063715"/>
              <a:gd name="connsiteY323" fmla="*/ 70232 h 810958"/>
              <a:gd name="connsiteX324" fmla="*/ 771762 w 1063715"/>
              <a:gd name="connsiteY324" fmla="*/ 72610 h 810958"/>
              <a:gd name="connsiteX325" fmla="*/ 777469 w 1063715"/>
              <a:gd name="connsiteY325" fmla="*/ 81361 h 810958"/>
              <a:gd name="connsiteX326" fmla="*/ 776612 w 1063715"/>
              <a:gd name="connsiteY326" fmla="*/ 88590 h 810958"/>
              <a:gd name="connsiteX327" fmla="*/ 778990 w 1063715"/>
              <a:gd name="connsiteY327" fmla="*/ 91824 h 810958"/>
              <a:gd name="connsiteX328" fmla="*/ 777278 w 1063715"/>
              <a:gd name="connsiteY328" fmla="*/ 94297 h 810958"/>
              <a:gd name="connsiteX329" fmla="*/ 780703 w 1063715"/>
              <a:gd name="connsiteY329" fmla="*/ 99053 h 810958"/>
              <a:gd name="connsiteX330" fmla="*/ 785934 w 1063715"/>
              <a:gd name="connsiteY330" fmla="*/ 109612 h 810958"/>
              <a:gd name="connsiteX331" fmla="*/ 790119 w 1063715"/>
              <a:gd name="connsiteY331" fmla="*/ 122453 h 810958"/>
              <a:gd name="connsiteX332" fmla="*/ 791926 w 1063715"/>
              <a:gd name="connsiteY332" fmla="*/ 132821 h 810958"/>
              <a:gd name="connsiteX333" fmla="*/ 795635 w 1063715"/>
              <a:gd name="connsiteY333" fmla="*/ 139765 h 810958"/>
              <a:gd name="connsiteX334" fmla="*/ 799060 w 1063715"/>
              <a:gd name="connsiteY334" fmla="*/ 147660 h 810958"/>
              <a:gd name="connsiteX335" fmla="*/ 794304 w 1063715"/>
              <a:gd name="connsiteY335" fmla="*/ 152606 h 810958"/>
              <a:gd name="connsiteX336" fmla="*/ 796501 w 1063715"/>
              <a:gd name="connsiteY336" fmla="*/ 159106 h 810958"/>
              <a:gd name="connsiteX337" fmla="*/ 797442 w 1063715"/>
              <a:gd name="connsiteY337" fmla="*/ 159455 h 810958"/>
              <a:gd name="connsiteX338" fmla="*/ 798489 w 1063715"/>
              <a:gd name="connsiteY338" fmla="*/ 169443 h 810958"/>
              <a:gd name="connsiteX339" fmla="*/ 804291 w 1063715"/>
              <a:gd name="connsiteY339" fmla="*/ 178955 h 810958"/>
              <a:gd name="connsiteX340" fmla="*/ 810378 w 1063715"/>
              <a:gd name="connsiteY340" fmla="*/ 187515 h 810958"/>
              <a:gd name="connsiteX341" fmla="*/ 814278 w 1063715"/>
              <a:gd name="connsiteY341" fmla="*/ 193223 h 810958"/>
              <a:gd name="connsiteX342" fmla="*/ 810378 w 1063715"/>
              <a:gd name="connsiteY342" fmla="*/ 193698 h 810958"/>
              <a:gd name="connsiteX343" fmla="*/ 802674 w 1063715"/>
              <a:gd name="connsiteY343" fmla="*/ 190749 h 810958"/>
              <a:gd name="connsiteX344" fmla="*/ 797253 w 1063715"/>
              <a:gd name="connsiteY344" fmla="*/ 182189 h 810958"/>
              <a:gd name="connsiteX345" fmla="*/ 788312 w 1063715"/>
              <a:gd name="connsiteY345" fmla="*/ 189418 h 810958"/>
              <a:gd name="connsiteX346" fmla="*/ 797823 w 1063715"/>
              <a:gd name="connsiteY346" fmla="*/ 202354 h 810958"/>
              <a:gd name="connsiteX347" fmla="*/ 807335 w 1063715"/>
              <a:gd name="connsiteY347" fmla="*/ 217288 h 810958"/>
              <a:gd name="connsiteX348" fmla="*/ 811710 w 1063715"/>
              <a:gd name="connsiteY348" fmla="*/ 233173 h 810958"/>
              <a:gd name="connsiteX349" fmla="*/ 806193 w 1063715"/>
              <a:gd name="connsiteY349" fmla="*/ 231746 h 810958"/>
              <a:gd name="connsiteX350" fmla="*/ 801152 w 1063715"/>
              <a:gd name="connsiteY350" fmla="*/ 225659 h 810958"/>
              <a:gd name="connsiteX351" fmla="*/ 793257 w 1063715"/>
              <a:gd name="connsiteY351" fmla="*/ 212437 h 810958"/>
              <a:gd name="connsiteX352" fmla="*/ 788026 w 1063715"/>
              <a:gd name="connsiteY352" fmla="*/ 199120 h 810958"/>
              <a:gd name="connsiteX353" fmla="*/ 793638 w 1063715"/>
              <a:gd name="connsiteY353" fmla="*/ 175150 h 810958"/>
              <a:gd name="connsiteX354" fmla="*/ 789168 w 1063715"/>
              <a:gd name="connsiteY354" fmla="*/ 169062 h 810958"/>
              <a:gd name="connsiteX355" fmla="*/ 789738 w 1063715"/>
              <a:gd name="connsiteY355" fmla="*/ 160692 h 810958"/>
              <a:gd name="connsiteX356" fmla="*/ 786505 w 1063715"/>
              <a:gd name="connsiteY356" fmla="*/ 152796 h 810958"/>
              <a:gd name="connsiteX357" fmla="*/ 792211 w 1063715"/>
              <a:gd name="connsiteY357" fmla="*/ 145758 h 810958"/>
              <a:gd name="connsiteX358" fmla="*/ 787266 w 1063715"/>
              <a:gd name="connsiteY358" fmla="*/ 135199 h 810958"/>
              <a:gd name="connsiteX359" fmla="*/ 786124 w 1063715"/>
              <a:gd name="connsiteY359" fmla="*/ 126734 h 810958"/>
              <a:gd name="connsiteX360" fmla="*/ 779847 w 1063715"/>
              <a:gd name="connsiteY360" fmla="*/ 118268 h 810958"/>
              <a:gd name="connsiteX361" fmla="*/ 773093 w 1063715"/>
              <a:gd name="connsiteY361" fmla="*/ 113797 h 810958"/>
              <a:gd name="connsiteX362" fmla="*/ 770811 w 1063715"/>
              <a:gd name="connsiteY362" fmla="*/ 107519 h 810958"/>
              <a:gd name="connsiteX363" fmla="*/ 769479 w 1063715"/>
              <a:gd name="connsiteY363" fmla="*/ 98007 h 810958"/>
              <a:gd name="connsiteX364" fmla="*/ 768433 w 1063715"/>
              <a:gd name="connsiteY364" fmla="*/ 78983 h 810958"/>
              <a:gd name="connsiteX365" fmla="*/ 766721 w 1063715"/>
              <a:gd name="connsiteY365" fmla="*/ 70613 h 810958"/>
              <a:gd name="connsiteX366" fmla="*/ 771952 w 1063715"/>
              <a:gd name="connsiteY366" fmla="*/ 63098 h 810958"/>
              <a:gd name="connsiteX367" fmla="*/ 774045 w 1063715"/>
              <a:gd name="connsiteY367" fmla="*/ 52920 h 810958"/>
              <a:gd name="connsiteX368" fmla="*/ 782700 w 1063715"/>
              <a:gd name="connsiteY368" fmla="*/ 49686 h 810958"/>
              <a:gd name="connsiteX369" fmla="*/ 793163 w 1063715"/>
              <a:gd name="connsiteY369" fmla="*/ 49686 h 810958"/>
              <a:gd name="connsiteX370" fmla="*/ 790309 w 1063715"/>
              <a:gd name="connsiteY370" fmla="*/ 41791 h 810958"/>
              <a:gd name="connsiteX371" fmla="*/ 789358 w 1063715"/>
              <a:gd name="connsiteY371" fmla="*/ 30567 h 810958"/>
              <a:gd name="connsiteX372" fmla="*/ 786980 w 1063715"/>
              <a:gd name="connsiteY372" fmla="*/ 26286 h 810958"/>
              <a:gd name="connsiteX373" fmla="*/ 783461 w 1063715"/>
              <a:gd name="connsiteY373" fmla="*/ 24479 h 810958"/>
              <a:gd name="connsiteX374" fmla="*/ 786505 w 1063715"/>
              <a:gd name="connsiteY374" fmla="*/ 18962 h 810958"/>
              <a:gd name="connsiteX375" fmla="*/ 786505 w 1063715"/>
              <a:gd name="connsiteY375" fmla="*/ 12589 h 810958"/>
              <a:gd name="connsiteX376" fmla="*/ 779751 w 1063715"/>
              <a:gd name="connsiteY376" fmla="*/ 8879 h 810958"/>
              <a:gd name="connsiteX377" fmla="*/ 777944 w 1063715"/>
              <a:gd name="connsiteY377" fmla="*/ 7738 h 810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Lst>
            <a:rect l="l" t="t" r="r" b="b"/>
            <a:pathLst>
              <a:path w="1063715" h="810958">
                <a:moveTo>
                  <a:pt x="772713" y="7738"/>
                </a:moveTo>
                <a:cubicBezTo>
                  <a:pt x="764687" y="7767"/>
                  <a:pt x="756714" y="6449"/>
                  <a:pt x="749125" y="3838"/>
                </a:cubicBezTo>
                <a:cubicBezTo>
                  <a:pt x="742372" y="1460"/>
                  <a:pt x="733906" y="2316"/>
                  <a:pt x="725822" y="-62"/>
                </a:cubicBezTo>
                <a:cubicBezTo>
                  <a:pt x="725822" y="1840"/>
                  <a:pt x="725822" y="3838"/>
                  <a:pt x="725822" y="5835"/>
                </a:cubicBezTo>
                <a:lnTo>
                  <a:pt x="725822" y="7738"/>
                </a:lnTo>
                <a:lnTo>
                  <a:pt x="723919" y="8404"/>
                </a:lnTo>
                <a:cubicBezTo>
                  <a:pt x="720020" y="9735"/>
                  <a:pt x="716120" y="10782"/>
                  <a:pt x="712316" y="11828"/>
                </a:cubicBezTo>
                <a:cubicBezTo>
                  <a:pt x="712316" y="12874"/>
                  <a:pt x="714598" y="13160"/>
                  <a:pt x="716120" y="18486"/>
                </a:cubicBezTo>
                <a:lnTo>
                  <a:pt x="716120" y="19057"/>
                </a:lnTo>
                <a:cubicBezTo>
                  <a:pt x="715701" y="21845"/>
                  <a:pt x="715130" y="24607"/>
                  <a:pt x="714408" y="27333"/>
                </a:cubicBezTo>
                <a:lnTo>
                  <a:pt x="714408" y="27333"/>
                </a:lnTo>
                <a:cubicBezTo>
                  <a:pt x="715549" y="30186"/>
                  <a:pt x="716310" y="30281"/>
                  <a:pt x="718403" y="31328"/>
                </a:cubicBezTo>
                <a:cubicBezTo>
                  <a:pt x="721731" y="32638"/>
                  <a:pt x="723841" y="35937"/>
                  <a:pt x="723634" y="39508"/>
                </a:cubicBezTo>
                <a:cubicBezTo>
                  <a:pt x="723601" y="41203"/>
                  <a:pt x="723410" y="42890"/>
                  <a:pt x="723063" y="44549"/>
                </a:cubicBezTo>
                <a:cubicBezTo>
                  <a:pt x="723064" y="46071"/>
                  <a:pt x="722492" y="51589"/>
                  <a:pt x="722017" y="56630"/>
                </a:cubicBezTo>
                <a:cubicBezTo>
                  <a:pt x="721542" y="61671"/>
                  <a:pt x="722017" y="66142"/>
                  <a:pt x="717356" y="69376"/>
                </a:cubicBezTo>
                <a:cubicBezTo>
                  <a:pt x="716479" y="69842"/>
                  <a:pt x="715496" y="70072"/>
                  <a:pt x="714503" y="70042"/>
                </a:cubicBezTo>
                <a:cubicBezTo>
                  <a:pt x="709843" y="69376"/>
                  <a:pt x="708225" y="66332"/>
                  <a:pt x="707084" y="66237"/>
                </a:cubicBezTo>
                <a:cubicBezTo>
                  <a:pt x="704639" y="67487"/>
                  <a:pt x="702003" y="68323"/>
                  <a:pt x="699285" y="68710"/>
                </a:cubicBezTo>
                <a:cubicBezTo>
                  <a:pt x="698463" y="68795"/>
                  <a:pt x="697634" y="68795"/>
                  <a:pt x="696812" y="68710"/>
                </a:cubicBezTo>
                <a:lnTo>
                  <a:pt x="694814" y="68235"/>
                </a:lnTo>
                <a:lnTo>
                  <a:pt x="694814" y="66142"/>
                </a:lnTo>
                <a:lnTo>
                  <a:pt x="694814" y="65286"/>
                </a:lnTo>
                <a:cubicBezTo>
                  <a:pt x="694814" y="60435"/>
                  <a:pt x="694149" y="62052"/>
                  <a:pt x="691676" y="57391"/>
                </a:cubicBezTo>
                <a:cubicBezTo>
                  <a:pt x="691162" y="56398"/>
                  <a:pt x="690487" y="55498"/>
                  <a:pt x="689678" y="54727"/>
                </a:cubicBezTo>
                <a:cubicBezTo>
                  <a:pt x="688636" y="53450"/>
                  <a:pt x="688187" y="51790"/>
                  <a:pt x="688441" y="50161"/>
                </a:cubicBezTo>
                <a:lnTo>
                  <a:pt x="688442" y="47593"/>
                </a:lnTo>
                <a:cubicBezTo>
                  <a:pt x="688465" y="45827"/>
                  <a:pt x="689143" y="44133"/>
                  <a:pt x="690344" y="42837"/>
                </a:cubicBezTo>
                <a:lnTo>
                  <a:pt x="690344" y="42837"/>
                </a:lnTo>
                <a:cubicBezTo>
                  <a:pt x="687535" y="40984"/>
                  <a:pt x="684190" y="40114"/>
                  <a:pt x="680833" y="40364"/>
                </a:cubicBezTo>
                <a:cubicBezTo>
                  <a:pt x="674841" y="40364"/>
                  <a:pt x="668087" y="41601"/>
                  <a:pt x="663522" y="41981"/>
                </a:cubicBezTo>
                <a:cubicBezTo>
                  <a:pt x="652013" y="42933"/>
                  <a:pt x="640409" y="43598"/>
                  <a:pt x="628996" y="44264"/>
                </a:cubicBezTo>
                <a:cubicBezTo>
                  <a:pt x="570691" y="47689"/>
                  <a:pt x="512576" y="52539"/>
                  <a:pt x="454366" y="56535"/>
                </a:cubicBezTo>
                <a:cubicBezTo>
                  <a:pt x="419840" y="58817"/>
                  <a:pt x="385313" y="61291"/>
                  <a:pt x="350787" y="63764"/>
                </a:cubicBezTo>
                <a:lnTo>
                  <a:pt x="349265" y="63764"/>
                </a:lnTo>
                <a:lnTo>
                  <a:pt x="348314" y="62622"/>
                </a:lnTo>
                <a:cubicBezTo>
                  <a:pt x="343365" y="56526"/>
                  <a:pt x="339533" y="49602"/>
                  <a:pt x="336995" y="42171"/>
                </a:cubicBezTo>
                <a:cubicBezTo>
                  <a:pt x="334023" y="36225"/>
                  <a:pt x="330522" y="30558"/>
                  <a:pt x="326533" y="25240"/>
                </a:cubicBezTo>
                <a:cubicBezTo>
                  <a:pt x="291721" y="28569"/>
                  <a:pt x="259953" y="31803"/>
                  <a:pt x="225331" y="35418"/>
                </a:cubicBezTo>
                <a:cubicBezTo>
                  <a:pt x="167122" y="41411"/>
                  <a:pt x="108721" y="48545"/>
                  <a:pt x="50321" y="53301"/>
                </a:cubicBezTo>
                <a:lnTo>
                  <a:pt x="18268" y="55964"/>
                </a:lnTo>
                <a:cubicBezTo>
                  <a:pt x="6759" y="57486"/>
                  <a:pt x="1147" y="56535"/>
                  <a:pt x="6" y="69756"/>
                </a:cubicBezTo>
                <a:cubicBezTo>
                  <a:pt x="6" y="71278"/>
                  <a:pt x="6" y="73181"/>
                  <a:pt x="6" y="74893"/>
                </a:cubicBezTo>
                <a:cubicBezTo>
                  <a:pt x="-58" y="75525"/>
                  <a:pt x="-58" y="76163"/>
                  <a:pt x="6" y="76795"/>
                </a:cubicBezTo>
                <a:lnTo>
                  <a:pt x="6" y="77461"/>
                </a:lnTo>
                <a:cubicBezTo>
                  <a:pt x="654" y="78185"/>
                  <a:pt x="1258" y="78947"/>
                  <a:pt x="1813" y="79744"/>
                </a:cubicBezTo>
                <a:cubicBezTo>
                  <a:pt x="2664" y="80856"/>
                  <a:pt x="3427" y="82033"/>
                  <a:pt x="4096" y="83263"/>
                </a:cubicBezTo>
                <a:cubicBezTo>
                  <a:pt x="8017" y="83672"/>
                  <a:pt x="11843" y="84733"/>
                  <a:pt x="15414" y="86402"/>
                </a:cubicBezTo>
                <a:cubicBezTo>
                  <a:pt x="19632" y="89334"/>
                  <a:pt x="22292" y="94023"/>
                  <a:pt x="22643" y="99148"/>
                </a:cubicBezTo>
                <a:cubicBezTo>
                  <a:pt x="25556" y="99107"/>
                  <a:pt x="28433" y="99794"/>
                  <a:pt x="31013" y="101146"/>
                </a:cubicBezTo>
                <a:cubicBezTo>
                  <a:pt x="33417" y="102778"/>
                  <a:pt x="34761" y="105574"/>
                  <a:pt x="34532" y="108470"/>
                </a:cubicBezTo>
                <a:cubicBezTo>
                  <a:pt x="34532" y="110944"/>
                  <a:pt x="34532" y="113702"/>
                  <a:pt x="33676" y="117126"/>
                </a:cubicBezTo>
                <a:cubicBezTo>
                  <a:pt x="33626" y="118045"/>
                  <a:pt x="33626" y="118966"/>
                  <a:pt x="33676" y="119885"/>
                </a:cubicBezTo>
                <a:cubicBezTo>
                  <a:pt x="33838" y="123473"/>
                  <a:pt x="34478" y="127024"/>
                  <a:pt x="35579" y="130443"/>
                </a:cubicBezTo>
                <a:cubicBezTo>
                  <a:pt x="35674" y="131614"/>
                  <a:pt x="35674" y="132791"/>
                  <a:pt x="35579" y="133963"/>
                </a:cubicBezTo>
                <a:cubicBezTo>
                  <a:pt x="35321" y="136357"/>
                  <a:pt x="34611" y="138681"/>
                  <a:pt x="33486" y="140811"/>
                </a:cubicBezTo>
                <a:cubicBezTo>
                  <a:pt x="32059" y="142809"/>
                  <a:pt x="29396" y="143855"/>
                  <a:pt x="28825" y="146899"/>
                </a:cubicBezTo>
                <a:cubicBezTo>
                  <a:pt x="28255" y="149943"/>
                  <a:pt x="30537" y="149658"/>
                  <a:pt x="29777" y="152226"/>
                </a:cubicBezTo>
                <a:cubicBezTo>
                  <a:pt x="29016" y="154794"/>
                  <a:pt x="26828" y="155365"/>
                  <a:pt x="26543" y="157933"/>
                </a:cubicBezTo>
                <a:cubicBezTo>
                  <a:pt x="32887" y="157417"/>
                  <a:pt x="38971" y="155181"/>
                  <a:pt x="44138" y="151465"/>
                </a:cubicBezTo>
                <a:cubicBezTo>
                  <a:pt x="48376" y="148656"/>
                  <a:pt x="51842" y="144829"/>
                  <a:pt x="54221" y="140336"/>
                </a:cubicBezTo>
                <a:cubicBezTo>
                  <a:pt x="56599" y="136150"/>
                  <a:pt x="56123" y="139099"/>
                  <a:pt x="60023" y="137387"/>
                </a:cubicBezTo>
                <a:cubicBezTo>
                  <a:pt x="63922" y="135675"/>
                  <a:pt x="63352" y="133582"/>
                  <a:pt x="62115" y="130443"/>
                </a:cubicBezTo>
                <a:cubicBezTo>
                  <a:pt x="60213" y="125782"/>
                  <a:pt x="54697" y="124165"/>
                  <a:pt x="52604" y="119124"/>
                </a:cubicBezTo>
                <a:cubicBezTo>
                  <a:pt x="48466" y="112235"/>
                  <a:pt x="45055" y="104935"/>
                  <a:pt x="42426" y="97341"/>
                </a:cubicBezTo>
                <a:cubicBezTo>
                  <a:pt x="44900" y="100670"/>
                  <a:pt x="48229" y="102668"/>
                  <a:pt x="50702" y="106092"/>
                </a:cubicBezTo>
                <a:cubicBezTo>
                  <a:pt x="52322" y="108948"/>
                  <a:pt x="54100" y="111710"/>
                  <a:pt x="56028" y="114368"/>
                </a:cubicBezTo>
                <a:cubicBezTo>
                  <a:pt x="58406" y="116746"/>
                  <a:pt x="62210" y="117507"/>
                  <a:pt x="64493" y="120075"/>
                </a:cubicBezTo>
                <a:cubicBezTo>
                  <a:pt x="66776" y="122643"/>
                  <a:pt x="67061" y="126734"/>
                  <a:pt x="70866" y="126163"/>
                </a:cubicBezTo>
                <a:cubicBezTo>
                  <a:pt x="70866" y="125021"/>
                  <a:pt x="70866" y="123500"/>
                  <a:pt x="70866" y="122358"/>
                </a:cubicBezTo>
                <a:cubicBezTo>
                  <a:pt x="73434" y="122358"/>
                  <a:pt x="74290" y="125116"/>
                  <a:pt x="75431" y="127304"/>
                </a:cubicBezTo>
                <a:cubicBezTo>
                  <a:pt x="81804" y="123119"/>
                  <a:pt x="78855" y="112370"/>
                  <a:pt x="88082" y="110087"/>
                </a:cubicBezTo>
                <a:cubicBezTo>
                  <a:pt x="89033" y="113322"/>
                  <a:pt x="85799" y="114273"/>
                  <a:pt x="84372" y="116365"/>
                </a:cubicBezTo>
                <a:cubicBezTo>
                  <a:pt x="83376" y="118165"/>
                  <a:pt x="82609" y="120083"/>
                  <a:pt x="82089" y="122073"/>
                </a:cubicBezTo>
                <a:cubicBezTo>
                  <a:pt x="80758" y="130634"/>
                  <a:pt x="87606" y="124831"/>
                  <a:pt x="91601" y="125687"/>
                </a:cubicBezTo>
                <a:cubicBezTo>
                  <a:pt x="91601" y="134724"/>
                  <a:pt x="104156" y="132631"/>
                  <a:pt x="110624" y="131870"/>
                </a:cubicBezTo>
                <a:cubicBezTo>
                  <a:pt x="114678" y="131066"/>
                  <a:pt x="118774" y="130495"/>
                  <a:pt x="122893" y="130158"/>
                </a:cubicBezTo>
                <a:cubicBezTo>
                  <a:pt x="127458" y="130158"/>
                  <a:pt x="131834" y="132346"/>
                  <a:pt x="136209" y="130634"/>
                </a:cubicBezTo>
                <a:cubicBezTo>
                  <a:pt x="134497" y="126163"/>
                  <a:pt x="140490" y="126828"/>
                  <a:pt x="142962" y="124450"/>
                </a:cubicBezTo>
                <a:cubicBezTo>
                  <a:pt x="141441" y="121597"/>
                  <a:pt x="144484" y="118078"/>
                  <a:pt x="147052" y="116841"/>
                </a:cubicBezTo>
                <a:cubicBezTo>
                  <a:pt x="152664" y="114368"/>
                  <a:pt x="151808" y="118363"/>
                  <a:pt x="155232" y="120075"/>
                </a:cubicBezTo>
                <a:cubicBezTo>
                  <a:pt x="158656" y="121787"/>
                  <a:pt x="160844" y="119314"/>
                  <a:pt x="163412" y="119219"/>
                </a:cubicBezTo>
                <a:cubicBezTo>
                  <a:pt x="165980" y="119124"/>
                  <a:pt x="169595" y="120551"/>
                  <a:pt x="172923" y="119219"/>
                </a:cubicBezTo>
                <a:cubicBezTo>
                  <a:pt x="176252" y="117887"/>
                  <a:pt x="182435" y="109707"/>
                  <a:pt x="188047" y="115224"/>
                </a:cubicBezTo>
                <a:cubicBezTo>
                  <a:pt x="189853" y="116936"/>
                  <a:pt x="189473" y="121312"/>
                  <a:pt x="191280" y="123404"/>
                </a:cubicBezTo>
                <a:cubicBezTo>
                  <a:pt x="193087" y="125497"/>
                  <a:pt x="196322" y="126068"/>
                  <a:pt x="196511" y="129207"/>
                </a:cubicBezTo>
                <a:cubicBezTo>
                  <a:pt x="193658" y="129872"/>
                  <a:pt x="192802" y="128160"/>
                  <a:pt x="190425" y="127399"/>
                </a:cubicBezTo>
                <a:cubicBezTo>
                  <a:pt x="188516" y="126806"/>
                  <a:pt x="186526" y="126517"/>
                  <a:pt x="184528" y="126543"/>
                </a:cubicBezTo>
                <a:cubicBezTo>
                  <a:pt x="180247" y="126543"/>
                  <a:pt x="175872" y="125402"/>
                  <a:pt x="172733" y="129777"/>
                </a:cubicBezTo>
                <a:cubicBezTo>
                  <a:pt x="174635" y="131014"/>
                  <a:pt x="177584" y="130443"/>
                  <a:pt x="179771" y="131014"/>
                </a:cubicBezTo>
                <a:cubicBezTo>
                  <a:pt x="181959" y="131585"/>
                  <a:pt x="183862" y="132916"/>
                  <a:pt x="186144" y="133582"/>
                </a:cubicBezTo>
                <a:cubicBezTo>
                  <a:pt x="191280" y="135294"/>
                  <a:pt x="197368" y="133582"/>
                  <a:pt x="202314" y="135294"/>
                </a:cubicBezTo>
                <a:cubicBezTo>
                  <a:pt x="207259" y="137006"/>
                  <a:pt x="210589" y="141002"/>
                  <a:pt x="215534" y="142714"/>
                </a:cubicBezTo>
                <a:cubicBezTo>
                  <a:pt x="220779" y="144078"/>
                  <a:pt x="225739" y="146365"/>
                  <a:pt x="230182" y="149467"/>
                </a:cubicBezTo>
                <a:lnTo>
                  <a:pt x="234082" y="151655"/>
                </a:lnTo>
                <a:cubicBezTo>
                  <a:pt x="237445" y="153942"/>
                  <a:pt x="241011" y="155916"/>
                  <a:pt x="244734" y="157552"/>
                </a:cubicBezTo>
                <a:cubicBezTo>
                  <a:pt x="247873" y="158504"/>
                  <a:pt x="247112" y="158694"/>
                  <a:pt x="249871" y="156601"/>
                </a:cubicBezTo>
                <a:cubicBezTo>
                  <a:pt x="252039" y="154953"/>
                  <a:pt x="253851" y="152882"/>
                  <a:pt x="255197" y="150513"/>
                </a:cubicBezTo>
                <a:cubicBezTo>
                  <a:pt x="256624" y="144711"/>
                  <a:pt x="250631" y="142809"/>
                  <a:pt x="245686" y="143570"/>
                </a:cubicBezTo>
                <a:cubicBezTo>
                  <a:pt x="243022" y="144046"/>
                  <a:pt x="229897" y="144616"/>
                  <a:pt x="234748" y="137768"/>
                </a:cubicBezTo>
                <a:cubicBezTo>
                  <a:pt x="239988" y="135782"/>
                  <a:pt x="245888" y="136723"/>
                  <a:pt x="250251" y="140241"/>
                </a:cubicBezTo>
                <a:cubicBezTo>
                  <a:pt x="253576" y="136890"/>
                  <a:pt x="258393" y="135489"/>
                  <a:pt x="262997" y="136531"/>
                </a:cubicBezTo>
                <a:cubicBezTo>
                  <a:pt x="262904" y="136874"/>
                  <a:pt x="262904" y="137235"/>
                  <a:pt x="262997" y="137577"/>
                </a:cubicBezTo>
                <a:cubicBezTo>
                  <a:pt x="260370" y="136474"/>
                  <a:pt x="257347" y="137709"/>
                  <a:pt x="256243" y="140336"/>
                </a:cubicBezTo>
                <a:cubicBezTo>
                  <a:pt x="255140" y="142963"/>
                  <a:pt x="256375" y="145986"/>
                  <a:pt x="259001" y="147089"/>
                </a:cubicBezTo>
                <a:cubicBezTo>
                  <a:pt x="262872" y="150157"/>
                  <a:pt x="267581" y="151981"/>
                  <a:pt x="272508" y="152321"/>
                </a:cubicBezTo>
                <a:cubicBezTo>
                  <a:pt x="271176" y="152321"/>
                  <a:pt x="278595" y="156221"/>
                  <a:pt x="278595" y="156221"/>
                </a:cubicBezTo>
                <a:cubicBezTo>
                  <a:pt x="281163" y="158218"/>
                  <a:pt x="281448" y="162974"/>
                  <a:pt x="285158" y="163926"/>
                </a:cubicBezTo>
                <a:cubicBezTo>
                  <a:pt x="287155" y="164496"/>
                  <a:pt x="288011" y="161833"/>
                  <a:pt x="290294" y="163450"/>
                </a:cubicBezTo>
                <a:cubicBezTo>
                  <a:pt x="292577" y="165067"/>
                  <a:pt x="291816" y="167730"/>
                  <a:pt x="292196" y="168967"/>
                </a:cubicBezTo>
                <a:cubicBezTo>
                  <a:pt x="294003" y="168111"/>
                  <a:pt x="295526" y="168301"/>
                  <a:pt x="295430" y="170584"/>
                </a:cubicBezTo>
                <a:cubicBezTo>
                  <a:pt x="291530" y="171250"/>
                  <a:pt x="290484" y="168777"/>
                  <a:pt x="287155" y="168396"/>
                </a:cubicBezTo>
                <a:cubicBezTo>
                  <a:pt x="283826" y="168016"/>
                  <a:pt x="282495" y="170584"/>
                  <a:pt x="278976" y="167921"/>
                </a:cubicBezTo>
                <a:cubicBezTo>
                  <a:pt x="275456" y="165257"/>
                  <a:pt x="276408" y="163260"/>
                  <a:pt x="273364" y="161738"/>
                </a:cubicBezTo>
                <a:cubicBezTo>
                  <a:pt x="270636" y="160788"/>
                  <a:pt x="267784" y="160244"/>
                  <a:pt x="264899" y="160121"/>
                </a:cubicBezTo>
                <a:cubicBezTo>
                  <a:pt x="261950" y="160692"/>
                  <a:pt x="269749" y="166969"/>
                  <a:pt x="270225" y="167350"/>
                </a:cubicBezTo>
                <a:cubicBezTo>
                  <a:pt x="274118" y="170389"/>
                  <a:pt x="278218" y="173155"/>
                  <a:pt x="282494" y="175625"/>
                </a:cubicBezTo>
                <a:cubicBezTo>
                  <a:pt x="287216" y="177193"/>
                  <a:pt x="291513" y="179830"/>
                  <a:pt x="295050" y="183330"/>
                </a:cubicBezTo>
                <a:cubicBezTo>
                  <a:pt x="302008" y="190301"/>
                  <a:pt x="308372" y="197842"/>
                  <a:pt x="314072" y="205874"/>
                </a:cubicBezTo>
                <a:cubicBezTo>
                  <a:pt x="316451" y="209869"/>
                  <a:pt x="311790" y="215386"/>
                  <a:pt x="317592" y="217478"/>
                </a:cubicBezTo>
                <a:cubicBezTo>
                  <a:pt x="323394" y="219571"/>
                  <a:pt x="324250" y="210915"/>
                  <a:pt x="330242" y="211391"/>
                </a:cubicBezTo>
                <a:cubicBezTo>
                  <a:pt x="329671" y="214339"/>
                  <a:pt x="327104" y="215671"/>
                  <a:pt x="327674" y="218715"/>
                </a:cubicBezTo>
                <a:cubicBezTo>
                  <a:pt x="330528" y="219571"/>
                  <a:pt x="333571" y="220427"/>
                  <a:pt x="336425" y="221473"/>
                </a:cubicBezTo>
                <a:cubicBezTo>
                  <a:pt x="336616" y="220628"/>
                  <a:pt x="336616" y="219751"/>
                  <a:pt x="336425" y="218905"/>
                </a:cubicBezTo>
                <a:cubicBezTo>
                  <a:pt x="334998" y="218905"/>
                  <a:pt x="334047" y="218144"/>
                  <a:pt x="332620" y="218144"/>
                </a:cubicBezTo>
                <a:cubicBezTo>
                  <a:pt x="334332" y="213483"/>
                  <a:pt x="338707" y="213293"/>
                  <a:pt x="342131" y="213103"/>
                </a:cubicBezTo>
                <a:cubicBezTo>
                  <a:pt x="345811" y="212898"/>
                  <a:pt x="349407" y="211926"/>
                  <a:pt x="352689" y="210249"/>
                </a:cubicBezTo>
                <a:cubicBezTo>
                  <a:pt x="356208" y="208823"/>
                  <a:pt x="359157" y="209393"/>
                  <a:pt x="360774" y="204923"/>
                </a:cubicBezTo>
                <a:cubicBezTo>
                  <a:pt x="362391" y="200452"/>
                  <a:pt x="360774" y="196647"/>
                  <a:pt x="364293" y="193603"/>
                </a:cubicBezTo>
                <a:cubicBezTo>
                  <a:pt x="367812" y="190559"/>
                  <a:pt x="367812" y="195886"/>
                  <a:pt x="366671" y="199120"/>
                </a:cubicBezTo>
                <a:cubicBezTo>
                  <a:pt x="365529" y="202354"/>
                  <a:pt x="363627" y="207681"/>
                  <a:pt x="370190" y="205588"/>
                </a:cubicBezTo>
                <a:cubicBezTo>
                  <a:pt x="376753" y="203496"/>
                  <a:pt x="382555" y="196076"/>
                  <a:pt x="387596" y="191796"/>
                </a:cubicBezTo>
                <a:cubicBezTo>
                  <a:pt x="392637" y="187515"/>
                  <a:pt x="395300" y="186850"/>
                  <a:pt x="398724" y="183520"/>
                </a:cubicBezTo>
                <a:cubicBezTo>
                  <a:pt x="402148" y="180191"/>
                  <a:pt x="409758" y="172106"/>
                  <a:pt x="414798" y="171345"/>
                </a:cubicBezTo>
                <a:cubicBezTo>
                  <a:pt x="416701" y="171345"/>
                  <a:pt x="419174" y="172582"/>
                  <a:pt x="421076" y="172867"/>
                </a:cubicBezTo>
                <a:cubicBezTo>
                  <a:pt x="422978" y="173152"/>
                  <a:pt x="423073" y="171916"/>
                  <a:pt x="424215" y="172296"/>
                </a:cubicBezTo>
                <a:cubicBezTo>
                  <a:pt x="425356" y="172677"/>
                  <a:pt x="425642" y="174103"/>
                  <a:pt x="426403" y="174389"/>
                </a:cubicBezTo>
                <a:cubicBezTo>
                  <a:pt x="434012" y="177718"/>
                  <a:pt x="434582" y="167445"/>
                  <a:pt x="429446" y="164306"/>
                </a:cubicBezTo>
                <a:cubicBezTo>
                  <a:pt x="424310" y="161167"/>
                  <a:pt x="415179" y="161833"/>
                  <a:pt x="423644" y="155650"/>
                </a:cubicBezTo>
                <a:cubicBezTo>
                  <a:pt x="426425" y="154106"/>
                  <a:pt x="428854" y="152001"/>
                  <a:pt x="430778" y="149467"/>
                </a:cubicBezTo>
                <a:cubicBezTo>
                  <a:pt x="433257" y="146027"/>
                  <a:pt x="436517" y="143223"/>
                  <a:pt x="440289" y="141287"/>
                </a:cubicBezTo>
                <a:cubicBezTo>
                  <a:pt x="446091" y="137387"/>
                  <a:pt x="445045" y="141287"/>
                  <a:pt x="448945" y="144806"/>
                </a:cubicBezTo>
                <a:cubicBezTo>
                  <a:pt x="452844" y="148326"/>
                  <a:pt x="455412" y="142904"/>
                  <a:pt x="459693" y="141192"/>
                </a:cubicBezTo>
                <a:cubicBezTo>
                  <a:pt x="461691" y="140626"/>
                  <a:pt x="463659" y="139960"/>
                  <a:pt x="465590" y="139194"/>
                </a:cubicBezTo>
                <a:cubicBezTo>
                  <a:pt x="467872" y="137958"/>
                  <a:pt x="469014" y="135199"/>
                  <a:pt x="471487" y="134438"/>
                </a:cubicBezTo>
                <a:cubicBezTo>
                  <a:pt x="471487" y="137102"/>
                  <a:pt x="471487" y="141477"/>
                  <a:pt x="473294" y="143950"/>
                </a:cubicBezTo>
                <a:cubicBezTo>
                  <a:pt x="475101" y="146424"/>
                  <a:pt x="477003" y="144521"/>
                  <a:pt x="478335" y="145282"/>
                </a:cubicBezTo>
                <a:cubicBezTo>
                  <a:pt x="479666" y="146043"/>
                  <a:pt x="480332" y="147565"/>
                  <a:pt x="481474" y="148421"/>
                </a:cubicBezTo>
                <a:cubicBezTo>
                  <a:pt x="484898" y="150799"/>
                  <a:pt x="486039" y="149087"/>
                  <a:pt x="490414" y="149848"/>
                </a:cubicBezTo>
                <a:cubicBezTo>
                  <a:pt x="498037" y="150733"/>
                  <a:pt x="505289" y="153621"/>
                  <a:pt x="511435" y="158218"/>
                </a:cubicBezTo>
                <a:cubicBezTo>
                  <a:pt x="512576" y="159360"/>
                  <a:pt x="513337" y="161643"/>
                  <a:pt x="514668" y="162404"/>
                </a:cubicBezTo>
                <a:cubicBezTo>
                  <a:pt x="516000" y="163165"/>
                  <a:pt x="518758" y="162404"/>
                  <a:pt x="521041" y="163260"/>
                </a:cubicBezTo>
                <a:cubicBezTo>
                  <a:pt x="527794" y="164591"/>
                  <a:pt x="526748" y="170299"/>
                  <a:pt x="529886" y="175055"/>
                </a:cubicBezTo>
                <a:cubicBezTo>
                  <a:pt x="533025" y="179811"/>
                  <a:pt x="538637" y="188657"/>
                  <a:pt x="543773" y="190655"/>
                </a:cubicBezTo>
                <a:cubicBezTo>
                  <a:pt x="550812" y="193318"/>
                  <a:pt x="557089" y="188467"/>
                  <a:pt x="557755" y="199025"/>
                </a:cubicBezTo>
                <a:cubicBezTo>
                  <a:pt x="558231" y="207395"/>
                  <a:pt x="557755" y="210249"/>
                  <a:pt x="564889" y="214244"/>
                </a:cubicBezTo>
                <a:cubicBezTo>
                  <a:pt x="564889" y="219095"/>
                  <a:pt x="566791" y="220808"/>
                  <a:pt x="570786" y="222995"/>
                </a:cubicBezTo>
                <a:cubicBezTo>
                  <a:pt x="574781" y="225183"/>
                  <a:pt x="574305" y="222995"/>
                  <a:pt x="578490" y="222520"/>
                </a:cubicBezTo>
                <a:cubicBezTo>
                  <a:pt x="581207" y="222535"/>
                  <a:pt x="583857" y="223363"/>
                  <a:pt x="586099" y="224898"/>
                </a:cubicBezTo>
                <a:cubicBezTo>
                  <a:pt x="587431" y="226515"/>
                  <a:pt x="586099" y="229368"/>
                  <a:pt x="587336" y="230510"/>
                </a:cubicBezTo>
                <a:cubicBezTo>
                  <a:pt x="589618" y="233363"/>
                  <a:pt x="592091" y="228132"/>
                  <a:pt x="594564" y="232412"/>
                </a:cubicBezTo>
                <a:cubicBezTo>
                  <a:pt x="596086" y="235171"/>
                  <a:pt x="593423" y="240688"/>
                  <a:pt x="596276" y="243351"/>
                </a:cubicBezTo>
                <a:cubicBezTo>
                  <a:pt x="599130" y="246014"/>
                  <a:pt x="601698" y="241829"/>
                  <a:pt x="604836" y="243351"/>
                </a:cubicBezTo>
                <a:cubicBezTo>
                  <a:pt x="607975" y="244873"/>
                  <a:pt x="607595" y="248202"/>
                  <a:pt x="608736" y="250485"/>
                </a:cubicBezTo>
                <a:cubicBezTo>
                  <a:pt x="609871" y="253648"/>
                  <a:pt x="611406" y="256652"/>
                  <a:pt x="613302" y="259426"/>
                </a:cubicBezTo>
                <a:cubicBezTo>
                  <a:pt x="618248" y="262375"/>
                  <a:pt x="627759" y="255431"/>
                  <a:pt x="633181" y="258000"/>
                </a:cubicBezTo>
                <a:cubicBezTo>
                  <a:pt x="633181" y="258000"/>
                  <a:pt x="639648" y="260282"/>
                  <a:pt x="640029" y="259236"/>
                </a:cubicBezTo>
                <a:cubicBezTo>
                  <a:pt x="646116" y="261139"/>
                  <a:pt x="644784" y="272268"/>
                  <a:pt x="653250" y="271507"/>
                </a:cubicBezTo>
                <a:lnTo>
                  <a:pt x="656008" y="278926"/>
                </a:lnTo>
                <a:cubicBezTo>
                  <a:pt x="659908" y="289580"/>
                  <a:pt x="670656" y="292148"/>
                  <a:pt x="672272" y="304038"/>
                </a:cubicBezTo>
                <a:cubicBezTo>
                  <a:pt x="673889" y="315928"/>
                  <a:pt x="670180" y="325060"/>
                  <a:pt x="674935" y="335618"/>
                </a:cubicBezTo>
                <a:cubicBezTo>
                  <a:pt x="679691" y="346176"/>
                  <a:pt x="674935" y="356639"/>
                  <a:pt x="672082" y="367483"/>
                </a:cubicBezTo>
                <a:cubicBezTo>
                  <a:pt x="671431" y="373263"/>
                  <a:pt x="671113" y="379075"/>
                  <a:pt x="671131" y="384890"/>
                </a:cubicBezTo>
                <a:cubicBezTo>
                  <a:pt x="669777" y="389159"/>
                  <a:pt x="668189" y="393351"/>
                  <a:pt x="666375" y="397446"/>
                </a:cubicBezTo>
                <a:cubicBezTo>
                  <a:pt x="665755" y="402593"/>
                  <a:pt x="666045" y="407809"/>
                  <a:pt x="667232" y="412856"/>
                </a:cubicBezTo>
                <a:cubicBezTo>
                  <a:pt x="667358" y="416771"/>
                  <a:pt x="667103" y="420689"/>
                  <a:pt x="666471" y="424556"/>
                </a:cubicBezTo>
                <a:cubicBezTo>
                  <a:pt x="666490" y="429702"/>
                  <a:pt x="667032" y="434833"/>
                  <a:pt x="668087" y="439870"/>
                </a:cubicBezTo>
                <a:cubicBezTo>
                  <a:pt x="668563" y="444626"/>
                  <a:pt x="667137" y="450143"/>
                  <a:pt x="669895" y="454423"/>
                </a:cubicBezTo>
                <a:cubicBezTo>
                  <a:pt x="672653" y="458704"/>
                  <a:pt x="677694" y="456421"/>
                  <a:pt x="682164" y="458609"/>
                </a:cubicBezTo>
                <a:cubicBezTo>
                  <a:pt x="685113" y="460130"/>
                  <a:pt x="688822" y="470594"/>
                  <a:pt x="691676" y="470023"/>
                </a:cubicBezTo>
                <a:cubicBezTo>
                  <a:pt x="694529" y="469452"/>
                  <a:pt x="693673" y="457562"/>
                  <a:pt x="693388" y="455184"/>
                </a:cubicBezTo>
                <a:cubicBezTo>
                  <a:pt x="692935" y="449952"/>
                  <a:pt x="690913" y="444979"/>
                  <a:pt x="687586" y="440916"/>
                </a:cubicBezTo>
                <a:cubicBezTo>
                  <a:pt x="684085" y="437799"/>
                  <a:pt x="681964" y="433420"/>
                  <a:pt x="681689" y="428741"/>
                </a:cubicBezTo>
                <a:cubicBezTo>
                  <a:pt x="681689" y="422558"/>
                  <a:pt x="684542" y="421607"/>
                  <a:pt x="689868" y="423604"/>
                </a:cubicBezTo>
                <a:cubicBezTo>
                  <a:pt x="701377" y="427980"/>
                  <a:pt x="707084" y="430168"/>
                  <a:pt x="708416" y="443199"/>
                </a:cubicBezTo>
                <a:cubicBezTo>
                  <a:pt x="714788" y="439014"/>
                  <a:pt x="710509" y="434448"/>
                  <a:pt x="712791" y="429026"/>
                </a:cubicBezTo>
                <a:cubicBezTo>
                  <a:pt x="713742" y="426838"/>
                  <a:pt x="718593" y="424080"/>
                  <a:pt x="720780" y="426078"/>
                </a:cubicBezTo>
                <a:cubicBezTo>
                  <a:pt x="722968" y="428075"/>
                  <a:pt x="720780" y="432165"/>
                  <a:pt x="721542" y="434543"/>
                </a:cubicBezTo>
                <a:cubicBezTo>
                  <a:pt x="722303" y="436921"/>
                  <a:pt x="724490" y="438253"/>
                  <a:pt x="724966" y="441868"/>
                </a:cubicBezTo>
                <a:cubicBezTo>
                  <a:pt x="724966" y="443580"/>
                  <a:pt x="726107" y="447004"/>
                  <a:pt x="726107" y="448621"/>
                </a:cubicBezTo>
                <a:cubicBezTo>
                  <a:pt x="726107" y="453377"/>
                  <a:pt x="719830" y="455374"/>
                  <a:pt x="716595" y="457277"/>
                </a:cubicBezTo>
                <a:cubicBezTo>
                  <a:pt x="717261" y="459465"/>
                  <a:pt x="719259" y="462699"/>
                  <a:pt x="717927" y="464982"/>
                </a:cubicBezTo>
                <a:cubicBezTo>
                  <a:pt x="716595" y="467265"/>
                  <a:pt x="712886" y="466313"/>
                  <a:pt x="711174" y="467740"/>
                </a:cubicBezTo>
                <a:cubicBezTo>
                  <a:pt x="706989" y="471260"/>
                  <a:pt x="708416" y="479345"/>
                  <a:pt x="706894" y="483911"/>
                </a:cubicBezTo>
                <a:cubicBezTo>
                  <a:pt x="700236" y="482674"/>
                  <a:pt x="704516" y="491806"/>
                  <a:pt x="704706" y="495040"/>
                </a:cubicBezTo>
                <a:cubicBezTo>
                  <a:pt x="701663" y="495801"/>
                  <a:pt x="699475" y="493423"/>
                  <a:pt x="696431" y="494089"/>
                </a:cubicBezTo>
                <a:cubicBezTo>
                  <a:pt x="693007" y="505313"/>
                  <a:pt x="710033" y="504647"/>
                  <a:pt x="713171" y="512447"/>
                </a:cubicBezTo>
                <a:cubicBezTo>
                  <a:pt x="715075" y="517636"/>
                  <a:pt x="717397" y="522662"/>
                  <a:pt x="720115" y="527476"/>
                </a:cubicBezTo>
                <a:cubicBezTo>
                  <a:pt x="722864" y="531565"/>
                  <a:pt x="724682" y="536209"/>
                  <a:pt x="725441" y="541078"/>
                </a:cubicBezTo>
                <a:lnTo>
                  <a:pt x="729721" y="544407"/>
                </a:lnTo>
                <a:lnTo>
                  <a:pt x="730577" y="548307"/>
                </a:lnTo>
                <a:cubicBezTo>
                  <a:pt x="731609" y="551708"/>
                  <a:pt x="733183" y="554920"/>
                  <a:pt x="735238" y="557819"/>
                </a:cubicBezTo>
                <a:cubicBezTo>
                  <a:pt x="738091" y="561719"/>
                  <a:pt x="743037" y="562004"/>
                  <a:pt x="745891" y="565239"/>
                </a:cubicBezTo>
                <a:cubicBezTo>
                  <a:pt x="747032" y="566475"/>
                  <a:pt x="747318" y="569234"/>
                  <a:pt x="748459" y="570851"/>
                </a:cubicBezTo>
                <a:cubicBezTo>
                  <a:pt x="750464" y="573146"/>
                  <a:pt x="752767" y="575161"/>
                  <a:pt x="755307" y="576843"/>
                </a:cubicBezTo>
                <a:cubicBezTo>
                  <a:pt x="758004" y="579882"/>
                  <a:pt x="760544" y="583057"/>
                  <a:pt x="762916" y="586355"/>
                </a:cubicBezTo>
                <a:cubicBezTo>
                  <a:pt x="767482" y="583977"/>
                  <a:pt x="776423" y="591682"/>
                  <a:pt x="776423" y="582170"/>
                </a:cubicBezTo>
                <a:cubicBezTo>
                  <a:pt x="776423" y="576653"/>
                  <a:pt x="770240" y="574560"/>
                  <a:pt x="767387" y="570851"/>
                </a:cubicBezTo>
                <a:cubicBezTo>
                  <a:pt x="763487" y="565714"/>
                  <a:pt x="766055" y="560388"/>
                  <a:pt x="772999" y="560673"/>
                </a:cubicBezTo>
                <a:cubicBezTo>
                  <a:pt x="775524" y="561224"/>
                  <a:pt x="777980" y="562054"/>
                  <a:pt x="780323" y="563146"/>
                </a:cubicBezTo>
                <a:cubicBezTo>
                  <a:pt x="783175" y="564858"/>
                  <a:pt x="783175" y="567807"/>
                  <a:pt x="785268" y="570090"/>
                </a:cubicBezTo>
                <a:cubicBezTo>
                  <a:pt x="787836" y="568092"/>
                  <a:pt x="791450" y="568092"/>
                  <a:pt x="793543" y="565429"/>
                </a:cubicBezTo>
                <a:cubicBezTo>
                  <a:pt x="795635" y="562766"/>
                  <a:pt x="792877" y="557819"/>
                  <a:pt x="792497" y="553729"/>
                </a:cubicBezTo>
                <a:cubicBezTo>
                  <a:pt x="792661" y="551812"/>
                  <a:pt x="793076" y="549925"/>
                  <a:pt x="793733" y="548117"/>
                </a:cubicBezTo>
                <a:cubicBezTo>
                  <a:pt x="793787" y="546172"/>
                  <a:pt x="793977" y="544233"/>
                  <a:pt x="794304" y="542315"/>
                </a:cubicBezTo>
                <a:cubicBezTo>
                  <a:pt x="795898" y="539043"/>
                  <a:pt x="798367" y="536278"/>
                  <a:pt x="801438" y="534325"/>
                </a:cubicBezTo>
                <a:cubicBezTo>
                  <a:pt x="801913" y="539271"/>
                  <a:pt x="801438" y="539746"/>
                  <a:pt x="797348" y="542124"/>
                </a:cubicBezTo>
                <a:cubicBezTo>
                  <a:pt x="793257" y="544502"/>
                  <a:pt x="793923" y="544502"/>
                  <a:pt x="794780" y="549068"/>
                </a:cubicBezTo>
                <a:cubicBezTo>
                  <a:pt x="796016" y="555156"/>
                  <a:pt x="798869" y="558580"/>
                  <a:pt x="794780" y="564287"/>
                </a:cubicBezTo>
                <a:cubicBezTo>
                  <a:pt x="792153" y="568724"/>
                  <a:pt x="791208" y="573956"/>
                  <a:pt x="792116" y="579031"/>
                </a:cubicBezTo>
                <a:cubicBezTo>
                  <a:pt x="791140" y="584651"/>
                  <a:pt x="790757" y="590358"/>
                  <a:pt x="790975" y="596058"/>
                </a:cubicBezTo>
                <a:cubicBezTo>
                  <a:pt x="791736" y="599672"/>
                  <a:pt x="793448" y="600909"/>
                  <a:pt x="792687" y="604618"/>
                </a:cubicBezTo>
                <a:cubicBezTo>
                  <a:pt x="791926" y="608328"/>
                  <a:pt x="790499" y="609279"/>
                  <a:pt x="791070" y="612418"/>
                </a:cubicBezTo>
                <a:cubicBezTo>
                  <a:pt x="796206" y="613084"/>
                  <a:pt x="796301" y="624213"/>
                  <a:pt x="799345" y="627733"/>
                </a:cubicBezTo>
                <a:cubicBezTo>
                  <a:pt x="806724" y="625451"/>
                  <a:pt x="812268" y="619323"/>
                  <a:pt x="813802" y="611752"/>
                </a:cubicBezTo>
                <a:cubicBezTo>
                  <a:pt x="815324" y="606901"/>
                  <a:pt x="820460" y="593965"/>
                  <a:pt x="827974" y="595677"/>
                </a:cubicBezTo>
                <a:cubicBezTo>
                  <a:pt x="830447" y="596248"/>
                  <a:pt x="827974" y="597009"/>
                  <a:pt x="826643" y="598340"/>
                </a:cubicBezTo>
                <a:cubicBezTo>
                  <a:pt x="825311" y="599672"/>
                  <a:pt x="821221" y="601670"/>
                  <a:pt x="819509" y="604714"/>
                </a:cubicBezTo>
                <a:cubicBezTo>
                  <a:pt x="817797" y="607758"/>
                  <a:pt x="818178" y="610896"/>
                  <a:pt x="816941" y="614226"/>
                </a:cubicBezTo>
                <a:cubicBezTo>
                  <a:pt x="815333" y="617371"/>
                  <a:pt x="813099" y="620154"/>
                  <a:pt x="810378" y="622406"/>
                </a:cubicBezTo>
                <a:cubicBezTo>
                  <a:pt x="806669" y="626496"/>
                  <a:pt x="803339" y="635533"/>
                  <a:pt x="811995" y="635913"/>
                </a:cubicBezTo>
                <a:cubicBezTo>
                  <a:pt x="814848" y="635913"/>
                  <a:pt x="818558" y="632869"/>
                  <a:pt x="821507" y="634201"/>
                </a:cubicBezTo>
                <a:cubicBezTo>
                  <a:pt x="824455" y="635533"/>
                  <a:pt x="824360" y="640289"/>
                  <a:pt x="824740" y="643237"/>
                </a:cubicBezTo>
                <a:cubicBezTo>
                  <a:pt x="826378" y="649512"/>
                  <a:pt x="828943" y="655507"/>
                  <a:pt x="832349" y="661025"/>
                </a:cubicBezTo>
                <a:cubicBezTo>
                  <a:pt x="835298" y="667683"/>
                  <a:pt x="840434" y="672535"/>
                  <a:pt x="839864" y="680049"/>
                </a:cubicBezTo>
                <a:cubicBezTo>
                  <a:pt x="839864" y="683663"/>
                  <a:pt x="837961" y="688229"/>
                  <a:pt x="840720" y="691273"/>
                </a:cubicBezTo>
                <a:cubicBezTo>
                  <a:pt x="843478" y="694317"/>
                  <a:pt x="847283" y="692795"/>
                  <a:pt x="849375" y="695173"/>
                </a:cubicBezTo>
                <a:cubicBezTo>
                  <a:pt x="851468" y="697551"/>
                  <a:pt x="849375" y="702402"/>
                  <a:pt x="849375" y="705636"/>
                </a:cubicBezTo>
                <a:cubicBezTo>
                  <a:pt x="849330" y="709791"/>
                  <a:pt x="851814" y="713556"/>
                  <a:pt x="855652" y="715148"/>
                </a:cubicBezTo>
                <a:cubicBezTo>
                  <a:pt x="855652" y="711629"/>
                  <a:pt x="858220" y="710963"/>
                  <a:pt x="860884" y="711058"/>
                </a:cubicBezTo>
                <a:cubicBezTo>
                  <a:pt x="860884" y="711058"/>
                  <a:pt x="862120" y="712961"/>
                  <a:pt x="863071" y="713151"/>
                </a:cubicBezTo>
                <a:cubicBezTo>
                  <a:pt x="864022" y="713341"/>
                  <a:pt x="864783" y="711914"/>
                  <a:pt x="865640" y="711914"/>
                </a:cubicBezTo>
                <a:cubicBezTo>
                  <a:pt x="866811" y="711819"/>
                  <a:pt x="867988" y="711819"/>
                  <a:pt x="869159" y="711914"/>
                </a:cubicBezTo>
                <a:cubicBezTo>
                  <a:pt x="870871" y="711914"/>
                  <a:pt x="870871" y="713056"/>
                  <a:pt x="872203" y="713436"/>
                </a:cubicBezTo>
                <a:cubicBezTo>
                  <a:pt x="875341" y="714578"/>
                  <a:pt x="878480" y="713912"/>
                  <a:pt x="881714" y="714768"/>
                </a:cubicBezTo>
                <a:cubicBezTo>
                  <a:pt x="884948" y="715624"/>
                  <a:pt x="887801" y="717812"/>
                  <a:pt x="892937" y="716004"/>
                </a:cubicBezTo>
                <a:cubicBezTo>
                  <a:pt x="893888" y="716004"/>
                  <a:pt x="893888" y="713912"/>
                  <a:pt x="895410" y="713626"/>
                </a:cubicBezTo>
                <a:cubicBezTo>
                  <a:pt x="896932" y="713341"/>
                  <a:pt x="896932" y="715624"/>
                  <a:pt x="897978" y="715624"/>
                </a:cubicBezTo>
                <a:cubicBezTo>
                  <a:pt x="901688" y="715624"/>
                  <a:pt x="901973" y="713056"/>
                  <a:pt x="904541" y="716100"/>
                </a:cubicBezTo>
                <a:cubicBezTo>
                  <a:pt x="907109" y="719143"/>
                  <a:pt x="906063" y="725041"/>
                  <a:pt x="908441" y="728750"/>
                </a:cubicBezTo>
                <a:cubicBezTo>
                  <a:pt x="913292" y="736170"/>
                  <a:pt x="913482" y="731319"/>
                  <a:pt x="916050" y="726658"/>
                </a:cubicBezTo>
                <a:cubicBezTo>
                  <a:pt x="917382" y="724090"/>
                  <a:pt x="920330" y="721331"/>
                  <a:pt x="921947" y="724946"/>
                </a:cubicBezTo>
                <a:cubicBezTo>
                  <a:pt x="923564" y="728560"/>
                  <a:pt x="919854" y="729797"/>
                  <a:pt x="919854" y="732270"/>
                </a:cubicBezTo>
                <a:cubicBezTo>
                  <a:pt x="919854" y="734743"/>
                  <a:pt x="921281" y="735409"/>
                  <a:pt x="921947" y="737406"/>
                </a:cubicBezTo>
                <a:cubicBezTo>
                  <a:pt x="922613" y="739404"/>
                  <a:pt x="921947" y="742733"/>
                  <a:pt x="924230" y="745492"/>
                </a:cubicBezTo>
                <a:cubicBezTo>
                  <a:pt x="926512" y="748250"/>
                  <a:pt x="927844" y="748155"/>
                  <a:pt x="929366" y="749867"/>
                </a:cubicBezTo>
                <a:cubicBezTo>
                  <a:pt x="930703" y="751831"/>
                  <a:pt x="931670" y="754023"/>
                  <a:pt x="932219" y="756335"/>
                </a:cubicBezTo>
                <a:cubicBezTo>
                  <a:pt x="933646" y="759760"/>
                  <a:pt x="934312" y="758333"/>
                  <a:pt x="936594" y="760616"/>
                </a:cubicBezTo>
                <a:cubicBezTo>
                  <a:pt x="938877" y="762899"/>
                  <a:pt x="938212" y="763850"/>
                  <a:pt x="938877" y="766704"/>
                </a:cubicBezTo>
                <a:cubicBezTo>
                  <a:pt x="939543" y="769557"/>
                  <a:pt x="939733" y="771269"/>
                  <a:pt x="942111" y="772696"/>
                </a:cubicBezTo>
                <a:cubicBezTo>
                  <a:pt x="944489" y="774123"/>
                  <a:pt x="946677" y="772126"/>
                  <a:pt x="949054" y="772696"/>
                </a:cubicBezTo>
                <a:cubicBezTo>
                  <a:pt x="953050" y="773743"/>
                  <a:pt x="952574" y="779545"/>
                  <a:pt x="956569" y="782208"/>
                </a:cubicBezTo>
                <a:cubicBezTo>
                  <a:pt x="959993" y="775550"/>
                  <a:pt x="962846" y="781447"/>
                  <a:pt x="966080" y="784206"/>
                </a:cubicBezTo>
                <a:cubicBezTo>
                  <a:pt x="969314" y="786964"/>
                  <a:pt x="975592" y="789723"/>
                  <a:pt x="970836" y="793718"/>
                </a:cubicBezTo>
                <a:cubicBezTo>
                  <a:pt x="968743" y="795240"/>
                  <a:pt x="960659" y="792006"/>
                  <a:pt x="958090" y="791150"/>
                </a:cubicBezTo>
                <a:cubicBezTo>
                  <a:pt x="954000" y="789913"/>
                  <a:pt x="952954" y="785252"/>
                  <a:pt x="948579" y="784967"/>
                </a:cubicBezTo>
                <a:cubicBezTo>
                  <a:pt x="948008" y="783350"/>
                  <a:pt x="947342" y="781638"/>
                  <a:pt x="946677" y="779925"/>
                </a:cubicBezTo>
                <a:cubicBezTo>
                  <a:pt x="943140" y="785906"/>
                  <a:pt x="943592" y="793435"/>
                  <a:pt x="947818" y="798949"/>
                </a:cubicBezTo>
                <a:cubicBezTo>
                  <a:pt x="950577" y="804561"/>
                  <a:pt x="952479" y="811601"/>
                  <a:pt x="959612" y="810839"/>
                </a:cubicBezTo>
                <a:cubicBezTo>
                  <a:pt x="965397" y="810790"/>
                  <a:pt x="971044" y="809073"/>
                  <a:pt x="975877" y="805893"/>
                </a:cubicBezTo>
                <a:cubicBezTo>
                  <a:pt x="979932" y="801691"/>
                  <a:pt x="985656" y="799527"/>
                  <a:pt x="991476" y="799996"/>
                </a:cubicBezTo>
                <a:cubicBezTo>
                  <a:pt x="998609" y="801327"/>
                  <a:pt x="1000416" y="804181"/>
                  <a:pt x="1006123" y="798759"/>
                </a:cubicBezTo>
                <a:cubicBezTo>
                  <a:pt x="1008786" y="796286"/>
                  <a:pt x="1009071" y="795906"/>
                  <a:pt x="1012781" y="796191"/>
                </a:cubicBezTo>
                <a:cubicBezTo>
                  <a:pt x="1016491" y="796476"/>
                  <a:pt x="1018203" y="798284"/>
                  <a:pt x="1020676" y="796191"/>
                </a:cubicBezTo>
                <a:cubicBezTo>
                  <a:pt x="1023149" y="794098"/>
                  <a:pt x="1021626" y="789628"/>
                  <a:pt x="1023624" y="787250"/>
                </a:cubicBezTo>
                <a:cubicBezTo>
                  <a:pt x="1025622" y="784872"/>
                  <a:pt x="1027334" y="787250"/>
                  <a:pt x="1030662" y="787725"/>
                </a:cubicBezTo>
                <a:cubicBezTo>
                  <a:pt x="1035790" y="787645"/>
                  <a:pt x="1040524" y="784956"/>
                  <a:pt x="1043218" y="780591"/>
                </a:cubicBezTo>
                <a:cubicBezTo>
                  <a:pt x="1045786" y="776501"/>
                  <a:pt x="1046737" y="771079"/>
                  <a:pt x="1048924" y="767179"/>
                </a:cubicBezTo>
                <a:cubicBezTo>
                  <a:pt x="1050579" y="764735"/>
                  <a:pt x="1051473" y="761855"/>
                  <a:pt x="1051492" y="758904"/>
                </a:cubicBezTo>
                <a:cubicBezTo>
                  <a:pt x="1051492" y="753006"/>
                  <a:pt x="1046927" y="748536"/>
                  <a:pt x="1046166" y="742924"/>
                </a:cubicBezTo>
                <a:cubicBezTo>
                  <a:pt x="1046087" y="736345"/>
                  <a:pt x="1047519" y="729837"/>
                  <a:pt x="1050351" y="723900"/>
                </a:cubicBezTo>
                <a:cubicBezTo>
                  <a:pt x="1051556" y="721256"/>
                  <a:pt x="1052295" y="718424"/>
                  <a:pt x="1052539" y="715529"/>
                </a:cubicBezTo>
                <a:cubicBezTo>
                  <a:pt x="1052539" y="712580"/>
                  <a:pt x="1051778" y="708775"/>
                  <a:pt x="1053204" y="706017"/>
                </a:cubicBezTo>
                <a:cubicBezTo>
                  <a:pt x="1054708" y="706754"/>
                  <a:pt x="1056409" y="706987"/>
                  <a:pt x="1058055" y="706683"/>
                </a:cubicBezTo>
                <a:cubicBezTo>
                  <a:pt x="1064428" y="704305"/>
                  <a:pt x="1061004" y="688610"/>
                  <a:pt x="1062525" y="682903"/>
                </a:cubicBezTo>
                <a:cubicBezTo>
                  <a:pt x="1064056" y="673452"/>
                  <a:pt x="1064056" y="663817"/>
                  <a:pt x="1062525" y="654367"/>
                </a:cubicBezTo>
                <a:cubicBezTo>
                  <a:pt x="1062860" y="634111"/>
                  <a:pt x="1062098" y="613853"/>
                  <a:pt x="1060243" y="593680"/>
                </a:cubicBezTo>
                <a:cubicBezTo>
                  <a:pt x="1059102" y="584168"/>
                  <a:pt x="1061290" y="574656"/>
                  <a:pt x="1060243" y="565144"/>
                </a:cubicBezTo>
                <a:cubicBezTo>
                  <a:pt x="1059731" y="555510"/>
                  <a:pt x="1058266" y="545951"/>
                  <a:pt x="1055867" y="536607"/>
                </a:cubicBezTo>
                <a:cubicBezTo>
                  <a:pt x="1052544" y="528278"/>
                  <a:pt x="1048435" y="520284"/>
                  <a:pt x="1043598" y="512732"/>
                </a:cubicBezTo>
                <a:cubicBezTo>
                  <a:pt x="1038462" y="504361"/>
                  <a:pt x="1030567" y="499035"/>
                  <a:pt x="1026002" y="489903"/>
                </a:cubicBezTo>
                <a:cubicBezTo>
                  <a:pt x="1021437" y="480772"/>
                  <a:pt x="1012971" y="473733"/>
                  <a:pt x="1009928" y="463555"/>
                </a:cubicBezTo>
                <a:cubicBezTo>
                  <a:pt x="1006936" y="455493"/>
                  <a:pt x="1002700" y="447951"/>
                  <a:pt x="997372" y="441202"/>
                </a:cubicBezTo>
                <a:cubicBezTo>
                  <a:pt x="993187" y="435019"/>
                  <a:pt x="990239" y="427885"/>
                  <a:pt x="985863" y="422178"/>
                </a:cubicBezTo>
                <a:cubicBezTo>
                  <a:pt x="983962" y="419514"/>
                  <a:pt x="981108" y="417612"/>
                  <a:pt x="979111" y="415234"/>
                </a:cubicBezTo>
                <a:cubicBezTo>
                  <a:pt x="977113" y="412856"/>
                  <a:pt x="974545" y="407814"/>
                  <a:pt x="971977" y="404295"/>
                </a:cubicBezTo>
                <a:cubicBezTo>
                  <a:pt x="969409" y="400775"/>
                  <a:pt x="965509" y="393641"/>
                  <a:pt x="962466" y="388600"/>
                </a:cubicBezTo>
                <a:cubicBezTo>
                  <a:pt x="959422" y="383559"/>
                  <a:pt x="952954" y="378612"/>
                  <a:pt x="949054" y="373095"/>
                </a:cubicBezTo>
                <a:cubicBezTo>
                  <a:pt x="945248" y="367454"/>
                  <a:pt x="942329" y="361263"/>
                  <a:pt x="940399" y="354737"/>
                </a:cubicBezTo>
                <a:cubicBezTo>
                  <a:pt x="937997" y="347864"/>
                  <a:pt x="935137" y="341158"/>
                  <a:pt x="931839" y="334667"/>
                </a:cubicBezTo>
                <a:cubicBezTo>
                  <a:pt x="929809" y="328626"/>
                  <a:pt x="927197" y="322796"/>
                  <a:pt x="924039" y="317260"/>
                </a:cubicBezTo>
                <a:cubicBezTo>
                  <a:pt x="919323" y="312323"/>
                  <a:pt x="915465" y="306633"/>
                  <a:pt x="912625" y="300424"/>
                </a:cubicBezTo>
                <a:cubicBezTo>
                  <a:pt x="910446" y="293999"/>
                  <a:pt x="908761" y="287416"/>
                  <a:pt x="907584" y="280734"/>
                </a:cubicBezTo>
                <a:cubicBezTo>
                  <a:pt x="906634" y="274170"/>
                  <a:pt x="905302" y="267702"/>
                  <a:pt x="904256" y="261139"/>
                </a:cubicBezTo>
                <a:cubicBezTo>
                  <a:pt x="902358" y="255346"/>
                  <a:pt x="899096" y="250093"/>
                  <a:pt x="894745" y="245825"/>
                </a:cubicBezTo>
                <a:cubicBezTo>
                  <a:pt x="890929" y="241532"/>
                  <a:pt x="887728" y="236730"/>
                  <a:pt x="885233" y="231556"/>
                </a:cubicBezTo>
                <a:cubicBezTo>
                  <a:pt x="883131" y="225376"/>
                  <a:pt x="879906" y="219636"/>
                  <a:pt x="875722" y="214625"/>
                </a:cubicBezTo>
                <a:cubicBezTo>
                  <a:pt x="867081" y="204988"/>
                  <a:pt x="860250" y="193871"/>
                  <a:pt x="855558" y="181808"/>
                </a:cubicBezTo>
                <a:cubicBezTo>
                  <a:pt x="850707" y="170489"/>
                  <a:pt x="842812" y="161643"/>
                  <a:pt x="838532" y="149753"/>
                </a:cubicBezTo>
                <a:cubicBezTo>
                  <a:pt x="836756" y="143300"/>
                  <a:pt x="834629" y="136949"/>
                  <a:pt x="832159" y="130728"/>
                </a:cubicBezTo>
                <a:cubicBezTo>
                  <a:pt x="828640" y="123880"/>
                  <a:pt x="825406" y="117602"/>
                  <a:pt x="822648" y="110468"/>
                </a:cubicBezTo>
                <a:cubicBezTo>
                  <a:pt x="820894" y="107334"/>
                  <a:pt x="819581" y="103974"/>
                  <a:pt x="818748" y="100480"/>
                </a:cubicBezTo>
                <a:cubicBezTo>
                  <a:pt x="818700" y="97284"/>
                  <a:pt x="818350" y="94099"/>
                  <a:pt x="817702" y="90968"/>
                </a:cubicBezTo>
                <a:cubicBezTo>
                  <a:pt x="816180" y="85356"/>
                  <a:pt x="811520" y="81456"/>
                  <a:pt x="809237" y="76605"/>
                </a:cubicBezTo>
                <a:cubicBezTo>
                  <a:pt x="806954" y="71754"/>
                  <a:pt x="807810" y="67093"/>
                  <a:pt x="803150" y="63288"/>
                </a:cubicBezTo>
                <a:cubicBezTo>
                  <a:pt x="802293" y="62622"/>
                  <a:pt x="800581" y="63764"/>
                  <a:pt x="799820" y="63288"/>
                </a:cubicBezTo>
                <a:cubicBezTo>
                  <a:pt x="799060" y="62813"/>
                  <a:pt x="798774" y="61101"/>
                  <a:pt x="798108" y="59769"/>
                </a:cubicBezTo>
                <a:cubicBezTo>
                  <a:pt x="797442" y="58437"/>
                  <a:pt x="798108" y="55679"/>
                  <a:pt x="795160" y="53967"/>
                </a:cubicBezTo>
                <a:cubicBezTo>
                  <a:pt x="793543" y="54632"/>
                  <a:pt x="792972" y="55964"/>
                  <a:pt x="791545" y="56820"/>
                </a:cubicBezTo>
                <a:cubicBezTo>
                  <a:pt x="788121" y="58913"/>
                  <a:pt x="790499" y="58152"/>
                  <a:pt x="787075" y="56820"/>
                </a:cubicBezTo>
                <a:cubicBezTo>
                  <a:pt x="786314" y="56820"/>
                  <a:pt x="786314" y="54917"/>
                  <a:pt x="785268" y="54727"/>
                </a:cubicBezTo>
                <a:cubicBezTo>
                  <a:pt x="784222" y="54537"/>
                  <a:pt x="784032" y="56154"/>
                  <a:pt x="783461" y="56249"/>
                </a:cubicBezTo>
                <a:cubicBezTo>
                  <a:pt x="780652" y="56371"/>
                  <a:pt x="778040" y="57729"/>
                  <a:pt x="776327" y="59959"/>
                </a:cubicBezTo>
                <a:cubicBezTo>
                  <a:pt x="772713" y="64430"/>
                  <a:pt x="775566" y="65476"/>
                  <a:pt x="775661" y="70232"/>
                </a:cubicBezTo>
                <a:cubicBezTo>
                  <a:pt x="774172" y="70661"/>
                  <a:pt x="772826" y="71483"/>
                  <a:pt x="771762" y="72610"/>
                </a:cubicBezTo>
                <a:cubicBezTo>
                  <a:pt x="773664" y="75749"/>
                  <a:pt x="777659" y="77271"/>
                  <a:pt x="777469" y="81361"/>
                </a:cubicBezTo>
                <a:cubicBezTo>
                  <a:pt x="777278" y="85451"/>
                  <a:pt x="775281" y="85071"/>
                  <a:pt x="776612" y="88590"/>
                </a:cubicBezTo>
                <a:cubicBezTo>
                  <a:pt x="776612" y="89637"/>
                  <a:pt x="778896" y="90683"/>
                  <a:pt x="778990" y="91824"/>
                </a:cubicBezTo>
                <a:cubicBezTo>
                  <a:pt x="779085" y="92966"/>
                  <a:pt x="777564" y="93156"/>
                  <a:pt x="777278" y="94297"/>
                </a:cubicBezTo>
                <a:cubicBezTo>
                  <a:pt x="776232" y="98863"/>
                  <a:pt x="775471" y="97341"/>
                  <a:pt x="780703" y="99053"/>
                </a:cubicBezTo>
                <a:cubicBezTo>
                  <a:pt x="782114" y="102728"/>
                  <a:pt x="783866" y="106263"/>
                  <a:pt x="785934" y="109612"/>
                </a:cubicBezTo>
                <a:cubicBezTo>
                  <a:pt x="787556" y="113815"/>
                  <a:pt x="788953" y="118101"/>
                  <a:pt x="790119" y="122453"/>
                </a:cubicBezTo>
                <a:cubicBezTo>
                  <a:pt x="791356" y="125687"/>
                  <a:pt x="790119" y="129872"/>
                  <a:pt x="791926" y="132821"/>
                </a:cubicBezTo>
                <a:cubicBezTo>
                  <a:pt x="793733" y="135770"/>
                  <a:pt x="795445" y="135675"/>
                  <a:pt x="795635" y="139765"/>
                </a:cubicBezTo>
                <a:cubicBezTo>
                  <a:pt x="795826" y="143855"/>
                  <a:pt x="794684" y="145948"/>
                  <a:pt x="799060" y="147660"/>
                </a:cubicBezTo>
                <a:cubicBezTo>
                  <a:pt x="799726" y="151655"/>
                  <a:pt x="795730" y="150323"/>
                  <a:pt x="794304" y="152606"/>
                </a:cubicBezTo>
                <a:cubicBezTo>
                  <a:pt x="793116" y="155008"/>
                  <a:pt x="794100" y="157918"/>
                  <a:pt x="796501" y="159106"/>
                </a:cubicBezTo>
                <a:cubicBezTo>
                  <a:pt x="796802" y="159254"/>
                  <a:pt x="797118" y="159371"/>
                  <a:pt x="797442" y="159455"/>
                </a:cubicBezTo>
                <a:cubicBezTo>
                  <a:pt x="798774" y="164021"/>
                  <a:pt x="794970" y="165257"/>
                  <a:pt x="798489" y="169443"/>
                </a:cubicBezTo>
                <a:cubicBezTo>
                  <a:pt x="800953" y="172258"/>
                  <a:pt x="802915" y="175476"/>
                  <a:pt x="804291" y="178955"/>
                </a:cubicBezTo>
                <a:cubicBezTo>
                  <a:pt x="806027" y="182006"/>
                  <a:pt x="808066" y="184874"/>
                  <a:pt x="810378" y="187515"/>
                </a:cubicBezTo>
                <a:cubicBezTo>
                  <a:pt x="811900" y="189513"/>
                  <a:pt x="814183" y="190559"/>
                  <a:pt x="814278" y="193223"/>
                </a:cubicBezTo>
                <a:cubicBezTo>
                  <a:pt x="814373" y="195886"/>
                  <a:pt x="812471" y="196837"/>
                  <a:pt x="810378" y="193698"/>
                </a:cubicBezTo>
                <a:cubicBezTo>
                  <a:pt x="808381" y="195315"/>
                  <a:pt x="804005" y="191891"/>
                  <a:pt x="802674" y="190749"/>
                </a:cubicBezTo>
                <a:cubicBezTo>
                  <a:pt x="801342" y="189608"/>
                  <a:pt x="799726" y="184567"/>
                  <a:pt x="797253" y="182189"/>
                </a:cubicBezTo>
                <a:cubicBezTo>
                  <a:pt x="791356" y="176196"/>
                  <a:pt x="787741" y="183711"/>
                  <a:pt x="788312" y="189418"/>
                </a:cubicBezTo>
                <a:cubicBezTo>
                  <a:pt x="789644" y="197313"/>
                  <a:pt x="792306" y="197883"/>
                  <a:pt x="797823" y="202354"/>
                </a:cubicBezTo>
                <a:cubicBezTo>
                  <a:pt x="801879" y="206709"/>
                  <a:pt x="805103" y="211771"/>
                  <a:pt x="807335" y="217288"/>
                </a:cubicBezTo>
                <a:cubicBezTo>
                  <a:pt x="810283" y="223376"/>
                  <a:pt x="807335" y="228227"/>
                  <a:pt x="811710" y="233173"/>
                </a:cubicBezTo>
                <a:cubicBezTo>
                  <a:pt x="809998" y="233173"/>
                  <a:pt x="807810" y="233173"/>
                  <a:pt x="806193" y="231746"/>
                </a:cubicBezTo>
                <a:cubicBezTo>
                  <a:pt x="804576" y="230320"/>
                  <a:pt x="803625" y="227371"/>
                  <a:pt x="801152" y="225659"/>
                </a:cubicBezTo>
                <a:cubicBezTo>
                  <a:pt x="796245" y="223085"/>
                  <a:pt x="793196" y="217978"/>
                  <a:pt x="793257" y="212437"/>
                </a:cubicBezTo>
                <a:cubicBezTo>
                  <a:pt x="792205" y="207756"/>
                  <a:pt x="790441" y="203265"/>
                  <a:pt x="788026" y="199120"/>
                </a:cubicBezTo>
                <a:cubicBezTo>
                  <a:pt x="784222" y="189608"/>
                  <a:pt x="782034" y="180096"/>
                  <a:pt x="793638" y="175150"/>
                </a:cubicBezTo>
                <a:cubicBezTo>
                  <a:pt x="791938" y="173284"/>
                  <a:pt x="790439" y="171243"/>
                  <a:pt x="789168" y="169062"/>
                </a:cubicBezTo>
                <a:cubicBezTo>
                  <a:pt x="789168" y="165923"/>
                  <a:pt x="791165" y="164211"/>
                  <a:pt x="789738" y="160692"/>
                </a:cubicBezTo>
                <a:cubicBezTo>
                  <a:pt x="788312" y="157172"/>
                  <a:pt x="784793" y="156316"/>
                  <a:pt x="786505" y="152796"/>
                </a:cubicBezTo>
                <a:cubicBezTo>
                  <a:pt x="788217" y="149277"/>
                  <a:pt x="792306" y="151275"/>
                  <a:pt x="792211" y="145758"/>
                </a:cubicBezTo>
                <a:cubicBezTo>
                  <a:pt x="792116" y="140241"/>
                  <a:pt x="787836" y="139290"/>
                  <a:pt x="787266" y="135199"/>
                </a:cubicBezTo>
                <a:cubicBezTo>
                  <a:pt x="786694" y="131109"/>
                  <a:pt x="789453" y="130919"/>
                  <a:pt x="786124" y="126734"/>
                </a:cubicBezTo>
                <a:cubicBezTo>
                  <a:pt x="783936" y="123975"/>
                  <a:pt x="781939" y="121122"/>
                  <a:pt x="779847" y="118268"/>
                </a:cubicBezTo>
                <a:cubicBezTo>
                  <a:pt x="777754" y="115414"/>
                  <a:pt x="776042" y="115319"/>
                  <a:pt x="773093" y="113797"/>
                </a:cubicBezTo>
                <a:cubicBezTo>
                  <a:pt x="770145" y="112275"/>
                  <a:pt x="769860" y="111895"/>
                  <a:pt x="770811" y="107519"/>
                </a:cubicBezTo>
                <a:cubicBezTo>
                  <a:pt x="771762" y="103144"/>
                  <a:pt x="770335" y="102478"/>
                  <a:pt x="769479" y="98007"/>
                </a:cubicBezTo>
                <a:cubicBezTo>
                  <a:pt x="768338" y="91539"/>
                  <a:pt x="772427" y="85071"/>
                  <a:pt x="768433" y="78983"/>
                </a:cubicBezTo>
                <a:cubicBezTo>
                  <a:pt x="766245" y="75749"/>
                  <a:pt x="763677" y="75369"/>
                  <a:pt x="766721" y="70613"/>
                </a:cubicBezTo>
                <a:cubicBezTo>
                  <a:pt x="768718" y="67569"/>
                  <a:pt x="770715" y="66617"/>
                  <a:pt x="771952" y="63098"/>
                </a:cubicBezTo>
                <a:cubicBezTo>
                  <a:pt x="773188" y="59579"/>
                  <a:pt x="772903" y="55869"/>
                  <a:pt x="774045" y="52920"/>
                </a:cubicBezTo>
                <a:cubicBezTo>
                  <a:pt x="775186" y="49971"/>
                  <a:pt x="778705" y="49686"/>
                  <a:pt x="782700" y="49686"/>
                </a:cubicBezTo>
                <a:cubicBezTo>
                  <a:pt x="784507" y="49686"/>
                  <a:pt x="792211" y="50542"/>
                  <a:pt x="793163" y="49686"/>
                </a:cubicBezTo>
                <a:cubicBezTo>
                  <a:pt x="794114" y="48830"/>
                  <a:pt x="790690" y="43693"/>
                  <a:pt x="790309" y="41791"/>
                </a:cubicBezTo>
                <a:cubicBezTo>
                  <a:pt x="790280" y="38031"/>
                  <a:pt x="789962" y="34279"/>
                  <a:pt x="789358" y="30567"/>
                </a:cubicBezTo>
                <a:cubicBezTo>
                  <a:pt x="788776" y="29033"/>
                  <a:pt x="787975" y="27591"/>
                  <a:pt x="786980" y="26286"/>
                </a:cubicBezTo>
                <a:cubicBezTo>
                  <a:pt x="786124" y="25525"/>
                  <a:pt x="783936" y="25050"/>
                  <a:pt x="783461" y="24479"/>
                </a:cubicBezTo>
                <a:cubicBezTo>
                  <a:pt x="779561" y="19533"/>
                  <a:pt x="785078" y="21911"/>
                  <a:pt x="786505" y="18962"/>
                </a:cubicBezTo>
                <a:cubicBezTo>
                  <a:pt x="787931" y="16013"/>
                  <a:pt x="782605" y="14777"/>
                  <a:pt x="786505" y="12589"/>
                </a:cubicBezTo>
                <a:cubicBezTo>
                  <a:pt x="784317" y="8879"/>
                  <a:pt x="782700" y="10591"/>
                  <a:pt x="779751" y="8879"/>
                </a:cubicBezTo>
                <a:cubicBezTo>
                  <a:pt x="779108" y="8568"/>
                  <a:pt x="778502" y="8185"/>
                  <a:pt x="777944" y="7738"/>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78">
            <a:extLst>
              <a:ext uri="{FF2B5EF4-FFF2-40B4-BE49-F238E27FC236}">
                <a16:creationId xmlns:a16="http://schemas.microsoft.com/office/drawing/2014/main" id="{3226682A-646E-4F6B-8AC4-06E6CBDFF889}"/>
              </a:ext>
            </a:extLst>
          </p:cNvPr>
          <p:cNvSpPr/>
          <p:nvPr/>
        </p:nvSpPr>
        <p:spPr>
          <a:xfrm>
            <a:off x="7950035" y="4858837"/>
            <a:ext cx="744" cy="10644"/>
          </a:xfrm>
          <a:custGeom>
            <a:avLst/>
            <a:gdLst>
              <a:gd name="connsiteX0" fmla="*/ 571 w 665"/>
              <a:gd name="connsiteY0" fmla="*/ 0 h 9512"/>
              <a:gd name="connsiteX1" fmla="*/ 666 w 665"/>
              <a:gd name="connsiteY1" fmla="*/ 0 h 9512"/>
              <a:gd name="connsiteX2" fmla="*/ 0 w 665"/>
              <a:gd name="connsiteY2" fmla="*/ 0 h 9512"/>
              <a:gd name="connsiteX3" fmla="*/ 571 w 665"/>
              <a:gd name="connsiteY3" fmla="*/ 0 h 9512"/>
            </a:gdLst>
            <a:ahLst/>
            <a:cxnLst>
              <a:cxn ang="0">
                <a:pos x="connsiteX0" y="connsiteY0"/>
              </a:cxn>
              <a:cxn ang="0">
                <a:pos x="connsiteX1" y="connsiteY1"/>
              </a:cxn>
              <a:cxn ang="0">
                <a:pos x="connsiteX2" y="connsiteY2"/>
              </a:cxn>
              <a:cxn ang="0">
                <a:pos x="connsiteX3" y="connsiteY3"/>
              </a:cxn>
            </a:cxnLst>
            <a:rect l="l" t="t" r="r" b="b"/>
            <a:pathLst>
              <a:path w="665" h="9512">
                <a:moveTo>
                  <a:pt x="571" y="0"/>
                </a:moveTo>
                <a:lnTo>
                  <a:pt x="666" y="0"/>
                </a:lnTo>
                <a:lnTo>
                  <a:pt x="0" y="0"/>
                </a:lnTo>
                <a:lnTo>
                  <a:pt x="571" y="0"/>
                </a:ln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79">
            <a:extLst>
              <a:ext uri="{FF2B5EF4-FFF2-40B4-BE49-F238E27FC236}">
                <a16:creationId xmlns:a16="http://schemas.microsoft.com/office/drawing/2014/main" id="{065E7FEF-C890-B32A-0F0E-E4D85AE42C91}"/>
              </a:ext>
            </a:extLst>
          </p:cNvPr>
          <p:cNvSpPr/>
          <p:nvPr/>
        </p:nvSpPr>
        <p:spPr>
          <a:xfrm>
            <a:off x="7825617" y="4245755"/>
            <a:ext cx="711888" cy="740080"/>
          </a:xfrm>
          <a:custGeom>
            <a:avLst/>
            <a:gdLst>
              <a:gd name="connsiteX0" fmla="*/ 618390 w 636194"/>
              <a:gd name="connsiteY0" fmla="*/ 394117 h 661388"/>
              <a:gd name="connsiteX1" fmla="*/ 617059 w 636194"/>
              <a:gd name="connsiteY1" fmla="*/ 394117 h 661388"/>
              <a:gd name="connsiteX2" fmla="*/ 611257 w 636194"/>
              <a:gd name="connsiteY2" fmla="*/ 395639 h 661388"/>
              <a:gd name="connsiteX3" fmla="*/ 607357 w 636194"/>
              <a:gd name="connsiteY3" fmla="*/ 396400 h 661388"/>
              <a:gd name="connsiteX4" fmla="*/ 604599 w 636194"/>
              <a:gd name="connsiteY4" fmla="*/ 394973 h 661388"/>
              <a:gd name="connsiteX5" fmla="*/ 604029 w 636194"/>
              <a:gd name="connsiteY5" fmla="*/ 393546 h 661388"/>
              <a:gd name="connsiteX6" fmla="*/ 603077 w 636194"/>
              <a:gd name="connsiteY6" fmla="*/ 392690 h 661388"/>
              <a:gd name="connsiteX7" fmla="*/ 595658 w 636194"/>
              <a:gd name="connsiteY7" fmla="*/ 386317 h 661388"/>
              <a:gd name="connsiteX8" fmla="*/ 594421 w 636194"/>
              <a:gd name="connsiteY8" fmla="*/ 383273 h 661388"/>
              <a:gd name="connsiteX9" fmla="*/ 592614 w 636194"/>
              <a:gd name="connsiteY9" fmla="*/ 383273 h 661388"/>
              <a:gd name="connsiteX10" fmla="*/ 590331 w 636194"/>
              <a:gd name="connsiteY10" fmla="*/ 382417 h 661388"/>
              <a:gd name="connsiteX11" fmla="*/ 586812 w 636194"/>
              <a:gd name="connsiteY11" fmla="*/ 377090 h 661388"/>
              <a:gd name="connsiteX12" fmla="*/ 587478 w 636194"/>
              <a:gd name="connsiteY12" fmla="*/ 373286 h 661388"/>
              <a:gd name="connsiteX13" fmla="*/ 588049 w 636194"/>
              <a:gd name="connsiteY13" fmla="*/ 367293 h 661388"/>
              <a:gd name="connsiteX14" fmla="*/ 586337 w 636194"/>
              <a:gd name="connsiteY14" fmla="*/ 359683 h 661388"/>
              <a:gd name="connsiteX15" fmla="*/ 578347 w 636194"/>
              <a:gd name="connsiteY15" fmla="*/ 346176 h 661388"/>
              <a:gd name="connsiteX16" fmla="*/ 571594 w 636194"/>
              <a:gd name="connsiteY16" fmla="*/ 333049 h 661388"/>
              <a:gd name="connsiteX17" fmla="*/ 563795 w 636194"/>
              <a:gd name="connsiteY17" fmla="*/ 329625 h 661388"/>
              <a:gd name="connsiteX18" fmla="*/ 557327 w 636194"/>
              <a:gd name="connsiteY18" fmla="*/ 329625 h 661388"/>
              <a:gd name="connsiteX19" fmla="*/ 546484 w 636194"/>
              <a:gd name="connsiteY19" fmla="*/ 315737 h 661388"/>
              <a:gd name="connsiteX20" fmla="*/ 544867 w 636194"/>
              <a:gd name="connsiteY20" fmla="*/ 300518 h 661388"/>
              <a:gd name="connsiteX21" fmla="*/ 538019 w 636194"/>
              <a:gd name="connsiteY21" fmla="*/ 291006 h 661388"/>
              <a:gd name="connsiteX22" fmla="*/ 536687 w 636194"/>
              <a:gd name="connsiteY22" fmla="*/ 284538 h 661388"/>
              <a:gd name="connsiteX23" fmla="*/ 533453 w 636194"/>
              <a:gd name="connsiteY23" fmla="*/ 283016 h 661388"/>
              <a:gd name="connsiteX24" fmla="*/ 531550 w 636194"/>
              <a:gd name="connsiteY24" fmla="*/ 278356 h 661388"/>
              <a:gd name="connsiteX25" fmla="*/ 532977 w 636194"/>
              <a:gd name="connsiteY25" fmla="*/ 269794 h 661388"/>
              <a:gd name="connsiteX26" fmla="*/ 532977 w 636194"/>
              <a:gd name="connsiteY26" fmla="*/ 268558 h 661388"/>
              <a:gd name="connsiteX27" fmla="*/ 525273 w 636194"/>
              <a:gd name="connsiteY27" fmla="*/ 264182 h 661388"/>
              <a:gd name="connsiteX28" fmla="*/ 519567 w 636194"/>
              <a:gd name="connsiteY28" fmla="*/ 258760 h 661388"/>
              <a:gd name="connsiteX29" fmla="*/ 503872 w 636194"/>
              <a:gd name="connsiteY29" fmla="*/ 252673 h 661388"/>
              <a:gd name="connsiteX30" fmla="*/ 487228 w 636194"/>
              <a:gd name="connsiteY30" fmla="*/ 244968 h 661388"/>
              <a:gd name="connsiteX31" fmla="*/ 484469 w 636194"/>
              <a:gd name="connsiteY31" fmla="*/ 244968 h 661388"/>
              <a:gd name="connsiteX32" fmla="*/ 484469 w 636194"/>
              <a:gd name="connsiteY32" fmla="*/ 242305 h 661388"/>
              <a:gd name="connsiteX33" fmla="*/ 484469 w 636194"/>
              <a:gd name="connsiteY33" fmla="*/ 236122 h 661388"/>
              <a:gd name="connsiteX34" fmla="*/ 468775 w 636194"/>
              <a:gd name="connsiteY34" fmla="*/ 222424 h 661388"/>
              <a:gd name="connsiteX35" fmla="*/ 464496 w 636194"/>
              <a:gd name="connsiteY35" fmla="*/ 216242 h 661388"/>
              <a:gd name="connsiteX36" fmla="*/ 466968 w 636194"/>
              <a:gd name="connsiteY36" fmla="*/ 209678 h 661388"/>
              <a:gd name="connsiteX37" fmla="*/ 467444 w 636194"/>
              <a:gd name="connsiteY37" fmla="*/ 207586 h 661388"/>
              <a:gd name="connsiteX38" fmla="*/ 466493 w 636194"/>
              <a:gd name="connsiteY38" fmla="*/ 206159 h 661388"/>
              <a:gd name="connsiteX39" fmla="*/ 464305 w 636194"/>
              <a:gd name="connsiteY39" fmla="*/ 206159 h 661388"/>
              <a:gd name="connsiteX40" fmla="*/ 452416 w 636194"/>
              <a:gd name="connsiteY40" fmla="*/ 194840 h 661388"/>
              <a:gd name="connsiteX41" fmla="*/ 444521 w 636194"/>
              <a:gd name="connsiteY41" fmla="*/ 189418 h 661388"/>
              <a:gd name="connsiteX42" fmla="*/ 439670 w 636194"/>
              <a:gd name="connsiteY42" fmla="*/ 189418 h 661388"/>
              <a:gd name="connsiteX43" fmla="*/ 437483 w 636194"/>
              <a:gd name="connsiteY43" fmla="*/ 189418 h 661388"/>
              <a:gd name="connsiteX44" fmla="*/ 433678 w 636194"/>
              <a:gd name="connsiteY44" fmla="*/ 187801 h 661388"/>
              <a:gd name="connsiteX45" fmla="*/ 433678 w 636194"/>
              <a:gd name="connsiteY45" fmla="*/ 187801 h 661388"/>
              <a:gd name="connsiteX46" fmla="*/ 431111 w 636194"/>
              <a:gd name="connsiteY46" fmla="*/ 187801 h 661388"/>
              <a:gd name="connsiteX47" fmla="*/ 430540 w 636194"/>
              <a:gd name="connsiteY47" fmla="*/ 185137 h 661388"/>
              <a:gd name="connsiteX48" fmla="*/ 430540 w 636194"/>
              <a:gd name="connsiteY48" fmla="*/ 185137 h 661388"/>
              <a:gd name="connsiteX49" fmla="*/ 424738 w 636194"/>
              <a:gd name="connsiteY49" fmla="*/ 176386 h 661388"/>
              <a:gd name="connsiteX50" fmla="*/ 421599 w 636194"/>
              <a:gd name="connsiteY50" fmla="*/ 171250 h 661388"/>
              <a:gd name="connsiteX51" fmla="*/ 421124 w 636194"/>
              <a:gd name="connsiteY51" fmla="*/ 171250 h 661388"/>
              <a:gd name="connsiteX52" fmla="*/ 418936 w 636194"/>
              <a:gd name="connsiteY52" fmla="*/ 171250 h 661388"/>
              <a:gd name="connsiteX53" fmla="*/ 418080 w 636194"/>
              <a:gd name="connsiteY53" fmla="*/ 169252 h 661388"/>
              <a:gd name="connsiteX54" fmla="*/ 414370 w 636194"/>
              <a:gd name="connsiteY54" fmla="*/ 161262 h 661388"/>
              <a:gd name="connsiteX55" fmla="*/ 393731 w 636194"/>
              <a:gd name="connsiteY55" fmla="*/ 149848 h 661388"/>
              <a:gd name="connsiteX56" fmla="*/ 373186 w 636194"/>
              <a:gd name="connsiteY56" fmla="*/ 135865 h 661388"/>
              <a:gd name="connsiteX57" fmla="*/ 364531 w 636194"/>
              <a:gd name="connsiteY57" fmla="*/ 125211 h 661388"/>
              <a:gd name="connsiteX58" fmla="*/ 361867 w 636194"/>
              <a:gd name="connsiteY58" fmla="*/ 124736 h 661388"/>
              <a:gd name="connsiteX59" fmla="*/ 357111 w 636194"/>
              <a:gd name="connsiteY59" fmla="*/ 121216 h 661388"/>
              <a:gd name="connsiteX60" fmla="*/ 355304 w 636194"/>
              <a:gd name="connsiteY60" fmla="*/ 114178 h 661388"/>
              <a:gd name="connsiteX61" fmla="*/ 350834 w 636194"/>
              <a:gd name="connsiteY61" fmla="*/ 105712 h 661388"/>
              <a:gd name="connsiteX62" fmla="*/ 344081 w 636194"/>
              <a:gd name="connsiteY62" fmla="*/ 91634 h 661388"/>
              <a:gd name="connsiteX63" fmla="*/ 336186 w 636194"/>
              <a:gd name="connsiteY63" fmla="*/ 82122 h 661388"/>
              <a:gd name="connsiteX64" fmla="*/ 328863 w 636194"/>
              <a:gd name="connsiteY64" fmla="*/ 71944 h 661388"/>
              <a:gd name="connsiteX65" fmla="*/ 328863 w 636194"/>
              <a:gd name="connsiteY65" fmla="*/ 71944 h 661388"/>
              <a:gd name="connsiteX66" fmla="*/ 321254 w 636194"/>
              <a:gd name="connsiteY66" fmla="*/ 76890 h 661388"/>
              <a:gd name="connsiteX67" fmla="*/ 321254 w 636194"/>
              <a:gd name="connsiteY67" fmla="*/ 76890 h 661388"/>
              <a:gd name="connsiteX68" fmla="*/ 321254 w 636194"/>
              <a:gd name="connsiteY68" fmla="*/ 76890 h 661388"/>
              <a:gd name="connsiteX69" fmla="*/ 311742 w 636194"/>
              <a:gd name="connsiteY69" fmla="*/ 71088 h 661388"/>
              <a:gd name="connsiteX70" fmla="*/ 302706 w 636194"/>
              <a:gd name="connsiteY70" fmla="*/ 67188 h 661388"/>
              <a:gd name="connsiteX71" fmla="*/ 294622 w 636194"/>
              <a:gd name="connsiteY71" fmla="*/ 59674 h 661388"/>
              <a:gd name="connsiteX72" fmla="*/ 280355 w 636194"/>
              <a:gd name="connsiteY72" fmla="*/ 48830 h 661388"/>
              <a:gd name="connsiteX73" fmla="*/ 274743 w 636194"/>
              <a:gd name="connsiteY73" fmla="*/ 48069 h 661388"/>
              <a:gd name="connsiteX74" fmla="*/ 270367 w 636194"/>
              <a:gd name="connsiteY74" fmla="*/ 40554 h 661388"/>
              <a:gd name="connsiteX75" fmla="*/ 273031 w 636194"/>
              <a:gd name="connsiteY75" fmla="*/ 30091 h 661388"/>
              <a:gd name="connsiteX76" fmla="*/ 277406 w 636194"/>
              <a:gd name="connsiteY76" fmla="*/ 21245 h 661388"/>
              <a:gd name="connsiteX77" fmla="*/ 281211 w 636194"/>
              <a:gd name="connsiteY77" fmla="*/ 11733 h 661388"/>
              <a:gd name="connsiteX78" fmla="*/ 281876 w 636194"/>
              <a:gd name="connsiteY78" fmla="*/ 10687 h 661388"/>
              <a:gd name="connsiteX79" fmla="*/ 283113 w 636194"/>
              <a:gd name="connsiteY79" fmla="*/ 10687 h 661388"/>
              <a:gd name="connsiteX80" fmla="*/ 294812 w 636194"/>
              <a:gd name="connsiteY80" fmla="*/ -62 h 661388"/>
              <a:gd name="connsiteX81" fmla="*/ 294812 w 636194"/>
              <a:gd name="connsiteY81" fmla="*/ -62 h 661388"/>
              <a:gd name="connsiteX82" fmla="*/ -42 w 636194"/>
              <a:gd name="connsiteY82" fmla="*/ 38842 h 661388"/>
              <a:gd name="connsiteX83" fmla="*/ 36862 w 636194"/>
              <a:gd name="connsiteY83" fmla="*/ 173913 h 661388"/>
              <a:gd name="connsiteX84" fmla="*/ 85751 w 636194"/>
              <a:gd name="connsiteY84" fmla="*/ 339898 h 661388"/>
              <a:gd name="connsiteX85" fmla="*/ 83469 w 636194"/>
              <a:gd name="connsiteY85" fmla="*/ 340754 h 661388"/>
              <a:gd name="connsiteX86" fmla="*/ 83469 w 636194"/>
              <a:gd name="connsiteY86" fmla="*/ 340754 h 661388"/>
              <a:gd name="connsiteX87" fmla="*/ 95833 w 636194"/>
              <a:gd name="connsiteY87" fmla="*/ 367578 h 661388"/>
              <a:gd name="connsiteX88" fmla="*/ 109625 w 636194"/>
              <a:gd name="connsiteY88" fmla="*/ 391929 h 661388"/>
              <a:gd name="connsiteX89" fmla="*/ 119136 w 636194"/>
              <a:gd name="connsiteY89" fmla="*/ 401441 h 661388"/>
              <a:gd name="connsiteX90" fmla="*/ 119136 w 636194"/>
              <a:gd name="connsiteY90" fmla="*/ 402012 h 661388"/>
              <a:gd name="connsiteX91" fmla="*/ 114095 w 636194"/>
              <a:gd name="connsiteY91" fmla="*/ 410097 h 661388"/>
              <a:gd name="connsiteX92" fmla="*/ 111242 w 636194"/>
              <a:gd name="connsiteY92" fmla="*/ 413616 h 661388"/>
              <a:gd name="connsiteX93" fmla="*/ 108198 w 636194"/>
              <a:gd name="connsiteY93" fmla="*/ 413616 h 661388"/>
              <a:gd name="connsiteX94" fmla="*/ 109339 w 636194"/>
              <a:gd name="connsiteY94" fmla="*/ 413616 h 661388"/>
              <a:gd name="connsiteX95" fmla="*/ 112573 w 636194"/>
              <a:gd name="connsiteY95" fmla="*/ 416565 h 661388"/>
              <a:gd name="connsiteX96" fmla="*/ 120468 w 636194"/>
              <a:gd name="connsiteY96" fmla="*/ 422748 h 661388"/>
              <a:gd name="connsiteX97" fmla="*/ 121514 w 636194"/>
              <a:gd name="connsiteY97" fmla="*/ 427979 h 661388"/>
              <a:gd name="connsiteX98" fmla="*/ 120943 w 636194"/>
              <a:gd name="connsiteY98" fmla="*/ 434924 h 661388"/>
              <a:gd name="connsiteX99" fmla="*/ 122085 w 636194"/>
              <a:gd name="connsiteY99" fmla="*/ 438728 h 661388"/>
              <a:gd name="connsiteX100" fmla="*/ 123797 w 636194"/>
              <a:gd name="connsiteY100" fmla="*/ 441011 h 661388"/>
              <a:gd name="connsiteX101" fmla="*/ 121609 w 636194"/>
              <a:gd name="connsiteY101" fmla="*/ 442723 h 661388"/>
              <a:gd name="connsiteX102" fmla="*/ 109625 w 636194"/>
              <a:gd name="connsiteY102" fmla="*/ 458133 h 661388"/>
              <a:gd name="connsiteX103" fmla="*/ 112858 w 636194"/>
              <a:gd name="connsiteY103" fmla="*/ 467645 h 661388"/>
              <a:gd name="connsiteX104" fmla="*/ 112858 w 636194"/>
              <a:gd name="connsiteY104" fmla="*/ 469833 h 661388"/>
              <a:gd name="connsiteX105" fmla="*/ 109339 w 636194"/>
              <a:gd name="connsiteY105" fmla="*/ 484481 h 661388"/>
              <a:gd name="connsiteX106" fmla="*/ 106771 w 636194"/>
              <a:gd name="connsiteY106" fmla="*/ 507310 h 661388"/>
              <a:gd name="connsiteX107" fmla="*/ 106771 w 636194"/>
              <a:gd name="connsiteY107" fmla="*/ 508737 h 661388"/>
              <a:gd name="connsiteX108" fmla="*/ 114951 w 636194"/>
              <a:gd name="connsiteY108" fmla="*/ 527761 h 661388"/>
              <a:gd name="connsiteX109" fmla="*/ 114951 w 636194"/>
              <a:gd name="connsiteY109" fmla="*/ 533088 h 661388"/>
              <a:gd name="connsiteX110" fmla="*/ 114190 w 636194"/>
              <a:gd name="connsiteY110" fmla="*/ 540412 h 661388"/>
              <a:gd name="connsiteX111" fmla="*/ 112003 w 636194"/>
              <a:gd name="connsiteY111" fmla="*/ 546500 h 661388"/>
              <a:gd name="connsiteX112" fmla="*/ 116378 w 636194"/>
              <a:gd name="connsiteY112" fmla="*/ 549544 h 661388"/>
              <a:gd name="connsiteX113" fmla="*/ 117519 w 636194"/>
              <a:gd name="connsiteY113" fmla="*/ 560102 h 661388"/>
              <a:gd name="connsiteX114" fmla="*/ 117519 w 636194"/>
              <a:gd name="connsiteY114" fmla="*/ 567331 h 661388"/>
              <a:gd name="connsiteX115" fmla="*/ 118090 w 636194"/>
              <a:gd name="connsiteY115" fmla="*/ 574655 h 661388"/>
              <a:gd name="connsiteX116" fmla="*/ 120943 w 636194"/>
              <a:gd name="connsiteY116" fmla="*/ 586831 h 661388"/>
              <a:gd name="connsiteX117" fmla="*/ 120943 w 636194"/>
              <a:gd name="connsiteY117" fmla="*/ 588353 h 661388"/>
              <a:gd name="connsiteX118" fmla="*/ 119707 w 636194"/>
              <a:gd name="connsiteY118" fmla="*/ 595677 h 661388"/>
              <a:gd name="connsiteX119" fmla="*/ 120658 w 636194"/>
              <a:gd name="connsiteY119" fmla="*/ 598436 h 661388"/>
              <a:gd name="connsiteX120" fmla="*/ 127982 w 636194"/>
              <a:gd name="connsiteY120" fmla="*/ 604618 h 661388"/>
              <a:gd name="connsiteX121" fmla="*/ 132167 w 636194"/>
              <a:gd name="connsiteY121" fmla="*/ 615557 h 661388"/>
              <a:gd name="connsiteX122" fmla="*/ 144817 w 636194"/>
              <a:gd name="connsiteY122" fmla="*/ 636579 h 661388"/>
              <a:gd name="connsiteX123" fmla="*/ 154329 w 636194"/>
              <a:gd name="connsiteY123" fmla="*/ 654176 h 661388"/>
              <a:gd name="connsiteX124" fmla="*/ 256386 w 636194"/>
              <a:gd name="connsiteY124" fmla="*/ 647042 h 661388"/>
              <a:gd name="connsiteX125" fmla="*/ 431015 w 636194"/>
              <a:gd name="connsiteY125" fmla="*/ 634771 h 661388"/>
              <a:gd name="connsiteX126" fmla="*/ 465447 w 636194"/>
              <a:gd name="connsiteY126" fmla="*/ 632584 h 661388"/>
              <a:gd name="connsiteX127" fmla="*/ 483233 w 636194"/>
              <a:gd name="connsiteY127" fmla="*/ 630872 h 661388"/>
              <a:gd name="connsiteX128" fmla="*/ 497214 w 636194"/>
              <a:gd name="connsiteY128" fmla="*/ 634962 h 661388"/>
              <a:gd name="connsiteX129" fmla="*/ 499972 w 636194"/>
              <a:gd name="connsiteY129" fmla="*/ 639718 h 661388"/>
              <a:gd name="connsiteX130" fmla="*/ 497880 w 636194"/>
              <a:gd name="connsiteY130" fmla="*/ 643523 h 661388"/>
              <a:gd name="connsiteX131" fmla="*/ 497880 w 636194"/>
              <a:gd name="connsiteY131" fmla="*/ 644379 h 661388"/>
              <a:gd name="connsiteX132" fmla="*/ 497880 w 636194"/>
              <a:gd name="connsiteY132" fmla="*/ 646852 h 661388"/>
              <a:gd name="connsiteX133" fmla="*/ 497880 w 636194"/>
              <a:gd name="connsiteY133" fmla="*/ 647803 h 661388"/>
              <a:gd name="connsiteX134" fmla="*/ 500353 w 636194"/>
              <a:gd name="connsiteY134" fmla="*/ 651323 h 661388"/>
              <a:gd name="connsiteX135" fmla="*/ 504158 w 636194"/>
              <a:gd name="connsiteY135" fmla="*/ 659788 h 661388"/>
              <a:gd name="connsiteX136" fmla="*/ 511196 w 636194"/>
              <a:gd name="connsiteY136" fmla="*/ 657506 h 661388"/>
              <a:gd name="connsiteX137" fmla="*/ 511767 w 636194"/>
              <a:gd name="connsiteY137" fmla="*/ 657505 h 661388"/>
              <a:gd name="connsiteX138" fmla="*/ 518520 w 636194"/>
              <a:gd name="connsiteY138" fmla="*/ 661215 h 661388"/>
              <a:gd name="connsiteX139" fmla="*/ 519091 w 636194"/>
              <a:gd name="connsiteY139" fmla="*/ 659503 h 661388"/>
              <a:gd name="connsiteX140" fmla="*/ 520042 w 636194"/>
              <a:gd name="connsiteY140" fmla="*/ 653130 h 661388"/>
              <a:gd name="connsiteX141" fmla="*/ 521183 w 636194"/>
              <a:gd name="connsiteY141" fmla="*/ 640289 h 661388"/>
              <a:gd name="connsiteX142" fmla="*/ 521659 w 636194"/>
              <a:gd name="connsiteY142" fmla="*/ 636484 h 661388"/>
              <a:gd name="connsiteX143" fmla="*/ 519662 w 636194"/>
              <a:gd name="connsiteY143" fmla="*/ 633535 h 661388"/>
              <a:gd name="connsiteX144" fmla="*/ 512814 w 636194"/>
              <a:gd name="connsiteY144" fmla="*/ 625925 h 661388"/>
              <a:gd name="connsiteX145" fmla="*/ 512814 w 636194"/>
              <a:gd name="connsiteY145" fmla="*/ 624023 h 661388"/>
              <a:gd name="connsiteX146" fmla="*/ 514525 w 636194"/>
              <a:gd name="connsiteY146" fmla="*/ 615747 h 661388"/>
              <a:gd name="connsiteX147" fmla="*/ 514525 w 636194"/>
              <a:gd name="connsiteY147" fmla="*/ 615747 h 661388"/>
              <a:gd name="connsiteX148" fmla="*/ 510721 w 636194"/>
              <a:gd name="connsiteY148" fmla="*/ 608328 h 661388"/>
              <a:gd name="connsiteX149" fmla="*/ 511292 w 636194"/>
              <a:gd name="connsiteY149" fmla="*/ 605189 h 661388"/>
              <a:gd name="connsiteX150" fmla="*/ 511862 w 636194"/>
              <a:gd name="connsiteY150" fmla="*/ 603667 h 661388"/>
              <a:gd name="connsiteX151" fmla="*/ 513384 w 636194"/>
              <a:gd name="connsiteY151" fmla="*/ 603667 h 661388"/>
              <a:gd name="connsiteX152" fmla="*/ 524322 w 636194"/>
              <a:gd name="connsiteY152" fmla="*/ 600718 h 661388"/>
              <a:gd name="connsiteX153" fmla="*/ 524322 w 636194"/>
              <a:gd name="connsiteY153" fmla="*/ 592823 h 661388"/>
              <a:gd name="connsiteX154" fmla="*/ 524322 w 636194"/>
              <a:gd name="connsiteY154" fmla="*/ 588638 h 661388"/>
              <a:gd name="connsiteX155" fmla="*/ 528127 w 636194"/>
              <a:gd name="connsiteY155" fmla="*/ 590350 h 661388"/>
              <a:gd name="connsiteX156" fmla="*/ 554854 w 636194"/>
              <a:gd name="connsiteY156" fmla="*/ 595392 h 661388"/>
              <a:gd name="connsiteX157" fmla="*/ 566268 w 636194"/>
              <a:gd name="connsiteY157" fmla="*/ 597865 h 661388"/>
              <a:gd name="connsiteX158" fmla="*/ 572640 w 636194"/>
              <a:gd name="connsiteY158" fmla="*/ 599197 h 661388"/>
              <a:gd name="connsiteX159" fmla="*/ 578537 w 636194"/>
              <a:gd name="connsiteY159" fmla="*/ 600718 h 661388"/>
              <a:gd name="connsiteX160" fmla="*/ 582342 w 636194"/>
              <a:gd name="connsiteY160" fmla="*/ 601194 h 661388"/>
              <a:gd name="connsiteX161" fmla="*/ 581010 w 636194"/>
              <a:gd name="connsiteY161" fmla="*/ 584738 h 661388"/>
              <a:gd name="connsiteX162" fmla="*/ 586527 w 636194"/>
              <a:gd name="connsiteY162" fmla="*/ 571707 h 661388"/>
              <a:gd name="connsiteX163" fmla="*/ 579393 w 636194"/>
              <a:gd name="connsiteY163" fmla="*/ 581219 h 661388"/>
              <a:gd name="connsiteX164" fmla="*/ 581581 w 636194"/>
              <a:gd name="connsiteY164" fmla="*/ 568948 h 661388"/>
              <a:gd name="connsiteX165" fmla="*/ 573877 w 636194"/>
              <a:gd name="connsiteY165" fmla="*/ 561814 h 661388"/>
              <a:gd name="connsiteX166" fmla="*/ 578918 w 636194"/>
              <a:gd name="connsiteY166" fmla="*/ 554014 h 661388"/>
              <a:gd name="connsiteX167" fmla="*/ 573021 w 636194"/>
              <a:gd name="connsiteY167" fmla="*/ 548688 h 661388"/>
              <a:gd name="connsiteX168" fmla="*/ 567409 w 636194"/>
              <a:gd name="connsiteY168" fmla="*/ 544026 h 661388"/>
              <a:gd name="connsiteX169" fmla="*/ 576064 w 636194"/>
              <a:gd name="connsiteY169" fmla="*/ 544026 h 661388"/>
              <a:gd name="connsiteX170" fmla="*/ 576064 w 636194"/>
              <a:gd name="connsiteY170" fmla="*/ 531376 h 661388"/>
              <a:gd name="connsiteX171" fmla="*/ 584244 w 636194"/>
              <a:gd name="connsiteY171" fmla="*/ 542219 h 661388"/>
              <a:gd name="connsiteX172" fmla="*/ 590522 w 636194"/>
              <a:gd name="connsiteY172" fmla="*/ 534610 h 661388"/>
              <a:gd name="connsiteX173" fmla="*/ 594897 w 636194"/>
              <a:gd name="connsiteY173" fmla="*/ 523766 h 661388"/>
              <a:gd name="connsiteX174" fmla="*/ 594000 w 636194"/>
              <a:gd name="connsiteY174" fmla="*/ 513852 h 661388"/>
              <a:gd name="connsiteX175" fmla="*/ 593090 w 636194"/>
              <a:gd name="connsiteY175" fmla="*/ 513208 h 661388"/>
              <a:gd name="connsiteX176" fmla="*/ 582152 w 636194"/>
              <a:gd name="connsiteY176" fmla="*/ 511971 h 661388"/>
              <a:gd name="connsiteX177" fmla="*/ 593851 w 636194"/>
              <a:gd name="connsiteY177" fmla="*/ 507500 h 661388"/>
              <a:gd name="connsiteX178" fmla="*/ 591093 w 636194"/>
              <a:gd name="connsiteY178" fmla="*/ 499796 h 661388"/>
              <a:gd name="connsiteX179" fmla="*/ 590427 w 636194"/>
              <a:gd name="connsiteY179" fmla="*/ 492567 h 661388"/>
              <a:gd name="connsiteX180" fmla="*/ 597750 w 636194"/>
              <a:gd name="connsiteY180" fmla="*/ 489618 h 661388"/>
              <a:gd name="connsiteX181" fmla="*/ 601079 w 636194"/>
              <a:gd name="connsiteY181" fmla="*/ 475825 h 661388"/>
              <a:gd name="connsiteX182" fmla="*/ 590902 w 636194"/>
              <a:gd name="connsiteY182" fmla="*/ 478584 h 661388"/>
              <a:gd name="connsiteX183" fmla="*/ 590331 w 636194"/>
              <a:gd name="connsiteY183" fmla="*/ 472401 h 661388"/>
              <a:gd name="connsiteX184" fmla="*/ 595182 w 636194"/>
              <a:gd name="connsiteY184" fmla="*/ 471259 h 661388"/>
              <a:gd name="connsiteX185" fmla="*/ 596514 w 636194"/>
              <a:gd name="connsiteY185" fmla="*/ 465838 h 661388"/>
              <a:gd name="connsiteX186" fmla="*/ 603267 w 636194"/>
              <a:gd name="connsiteY186" fmla="*/ 471164 h 661388"/>
              <a:gd name="connsiteX187" fmla="*/ 606501 w 636194"/>
              <a:gd name="connsiteY187" fmla="*/ 455850 h 661388"/>
              <a:gd name="connsiteX188" fmla="*/ 593375 w 636194"/>
              <a:gd name="connsiteY188" fmla="*/ 455850 h 661388"/>
              <a:gd name="connsiteX189" fmla="*/ 599367 w 636194"/>
              <a:gd name="connsiteY189" fmla="*/ 453282 h 661388"/>
              <a:gd name="connsiteX190" fmla="*/ 592519 w 636194"/>
              <a:gd name="connsiteY190" fmla="*/ 449857 h 661388"/>
              <a:gd name="connsiteX191" fmla="*/ 585576 w 636194"/>
              <a:gd name="connsiteY191" fmla="*/ 445006 h 661388"/>
              <a:gd name="connsiteX192" fmla="*/ 595087 w 636194"/>
              <a:gd name="connsiteY192" fmla="*/ 446338 h 661388"/>
              <a:gd name="connsiteX193" fmla="*/ 600889 w 636194"/>
              <a:gd name="connsiteY193" fmla="*/ 448621 h 661388"/>
              <a:gd name="connsiteX194" fmla="*/ 604028 w 636194"/>
              <a:gd name="connsiteY194" fmla="*/ 443389 h 661388"/>
              <a:gd name="connsiteX195" fmla="*/ 608308 w 636194"/>
              <a:gd name="connsiteY195" fmla="*/ 438633 h 661388"/>
              <a:gd name="connsiteX196" fmla="*/ 611923 w 636194"/>
              <a:gd name="connsiteY196" fmla="*/ 435304 h 661388"/>
              <a:gd name="connsiteX197" fmla="*/ 611257 w 636194"/>
              <a:gd name="connsiteY197" fmla="*/ 428075 h 661388"/>
              <a:gd name="connsiteX198" fmla="*/ 603267 w 636194"/>
              <a:gd name="connsiteY198" fmla="*/ 427124 h 661388"/>
              <a:gd name="connsiteX199" fmla="*/ 605264 w 636194"/>
              <a:gd name="connsiteY199" fmla="*/ 421226 h 661388"/>
              <a:gd name="connsiteX200" fmla="*/ 612303 w 636194"/>
              <a:gd name="connsiteY200" fmla="*/ 421226 h 661388"/>
              <a:gd name="connsiteX201" fmla="*/ 618866 w 636194"/>
              <a:gd name="connsiteY201" fmla="*/ 422272 h 661388"/>
              <a:gd name="connsiteX202" fmla="*/ 623336 w 636194"/>
              <a:gd name="connsiteY202" fmla="*/ 417041 h 661388"/>
              <a:gd name="connsiteX203" fmla="*/ 617724 w 636194"/>
              <a:gd name="connsiteY203" fmla="*/ 411524 h 661388"/>
              <a:gd name="connsiteX204" fmla="*/ 627236 w 636194"/>
              <a:gd name="connsiteY204" fmla="*/ 409051 h 661388"/>
              <a:gd name="connsiteX205" fmla="*/ 635891 w 636194"/>
              <a:gd name="connsiteY205" fmla="*/ 401917 h 661388"/>
              <a:gd name="connsiteX206" fmla="*/ 634560 w 636194"/>
              <a:gd name="connsiteY206" fmla="*/ 396875 h 661388"/>
              <a:gd name="connsiteX207" fmla="*/ 631992 w 636194"/>
              <a:gd name="connsiteY207" fmla="*/ 397446 h 661388"/>
              <a:gd name="connsiteX208" fmla="*/ 618390 w 636194"/>
              <a:gd name="connsiteY208" fmla="*/ 394117 h 66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636194" h="661388">
                <a:moveTo>
                  <a:pt x="618390" y="394117"/>
                </a:moveTo>
                <a:lnTo>
                  <a:pt x="617059" y="394117"/>
                </a:lnTo>
                <a:cubicBezTo>
                  <a:pt x="615081" y="394441"/>
                  <a:pt x="613139" y="394951"/>
                  <a:pt x="611257" y="395639"/>
                </a:cubicBezTo>
                <a:cubicBezTo>
                  <a:pt x="609971" y="395960"/>
                  <a:pt x="608669" y="396214"/>
                  <a:pt x="607357" y="396400"/>
                </a:cubicBezTo>
                <a:cubicBezTo>
                  <a:pt x="606273" y="396350"/>
                  <a:pt x="605266" y="395829"/>
                  <a:pt x="604599" y="394973"/>
                </a:cubicBezTo>
                <a:cubicBezTo>
                  <a:pt x="604336" y="394530"/>
                  <a:pt x="604143" y="394049"/>
                  <a:pt x="604029" y="393546"/>
                </a:cubicBezTo>
                <a:cubicBezTo>
                  <a:pt x="604028" y="393546"/>
                  <a:pt x="604028" y="393546"/>
                  <a:pt x="603077" y="392690"/>
                </a:cubicBezTo>
                <a:cubicBezTo>
                  <a:pt x="600147" y="391164"/>
                  <a:pt x="597608" y="388983"/>
                  <a:pt x="595658" y="386317"/>
                </a:cubicBezTo>
                <a:cubicBezTo>
                  <a:pt x="595088" y="385374"/>
                  <a:pt x="594671" y="384347"/>
                  <a:pt x="594421" y="383273"/>
                </a:cubicBezTo>
                <a:lnTo>
                  <a:pt x="592614" y="383273"/>
                </a:lnTo>
                <a:cubicBezTo>
                  <a:pt x="591771" y="383297"/>
                  <a:pt x="590951" y="382989"/>
                  <a:pt x="590331" y="382417"/>
                </a:cubicBezTo>
                <a:cubicBezTo>
                  <a:pt x="588290" y="381400"/>
                  <a:pt x="586948" y="379368"/>
                  <a:pt x="586812" y="377090"/>
                </a:cubicBezTo>
                <a:cubicBezTo>
                  <a:pt x="586873" y="375799"/>
                  <a:pt x="587097" y="374521"/>
                  <a:pt x="587478" y="373286"/>
                </a:cubicBezTo>
                <a:cubicBezTo>
                  <a:pt x="587478" y="370622"/>
                  <a:pt x="588049" y="368815"/>
                  <a:pt x="588049" y="367293"/>
                </a:cubicBezTo>
                <a:cubicBezTo>
                  <a:pt x="587986" y="364668"/>
                  <a:pt x="587404" y="362082"/>
                  <a:pt x="586337" y="359683"/>
                </a:cubicBezTo>
                <a:cubicBezTo>
                  <a:pt x="584041" y="354974"/>
                  <a:pt x="581369" y="350456"/>
                  <a:pt x="578347" y="346176"/>
                </a:cubicBezTo>
                <a:cubicBezTo>
                  <a:pt x="575113" y="340279"/>
                  <a:pt x="575303" y="336664"/>
                  <a:pt x="571594" y="333049"/>
                </a:cubicBezTo>
                <a:cubicBezTo>
                  <a:pt x="567885" y="329435"/>
                  <a:pt x="566838" y="329625"/>
                  <a:pt x="563795" y="329625"/>
                </a:cubicBezTo>
                <a:cubicBezTo>
                  <a:pt x="561642" y="329777"/>
                  <a:pt x="559480" y="329777"/>
                  <a:pt x="557327" y="329625"/>
                </a:cubicBezTo>
                <a:cubicBezTo>
                  <a:pt x="548767" y="328484"/>
                  <a:pt x="547055" y="321255"/>
                  <a:pt x="546484" y="315737"/>
                </a:cubicBezTo>
                <a:cubicBezTo>
                  <a:pt x="546454" y="310623"/>
                  <a:pt x="545912" y="305525"/>
                  <a:pt x="544867" y="300518"/>
                </a:cubicBezTo>
                <a:cubicBezTo>
                  <a:pt x="544201" y="298331"/>
                  <a:pt x="540206" y="296333"/>
                  <a:pt x="538019" y="291006"/>
                </a:cubicBezTo>
                <a:cubicBezTo>
                  <a:pt x="537393" y="288892"/>
                  <a:pt x="536948" y="286728"/>
                  <a:pt x="536687" y="284538"/>
                </a:cubicBezTo>
                <a:cubicBezTo>
                  <a:pt x="535492" y="284331"/>
                  <a:pt x="534375" y="283805"/>
                  <a:pt x="533453" y="283016"/>
                </a:cubicBezTo>
                <a:cubicBezTo>
                  <a:pt x="532176" y="281810"/>
                  <a:pt x="531483" y="280111"/>
                  <a:pt x="531550" y="278356"/>
                </a:cubicBezTo>
                <a:cubicBezTo>
                  <a:pt x="531551" y="274931"/>
                  <a:pt x="532977" y="271792"/>
                  <a:pt x="532977" y="269794"/>
                </a:cubicBezTo>
                <a:cubicBezTo>
                  <a:pt x="533046" y="269385"/>
                  <a:pt x="533046" y="268967"/>
                  <a:pt x="532977" y="268558"/>
                </a:cubicBezTo>
                <a:cubicBezTo>
                  <a:pt x="531836" y="265324"/>
                  <a:pt x="531076" y="267607"/>
                  <a:pt x="525273" y="264182"/>
                </a:cubicBezTo>
                <a:cubicBezTo>
                  <a:pt x="521279" y="261138"/>
                  <a:pt x="520803" y="258951"/>
                  <a:pt x="519567" y="258760"/>
                </a:cubicBezTo>
                <a:cubicBezTo>
                  <a:pt x="515191" y="256858"/>
                  <a:pt x="509484" y="255622"/>
                  <a:pt x="503872" y="252673"/>
                </a:cubicBezTo>
                <a:cubicBezTo>
                  <a:pt x="496739" y="248678"/>
                  <a:pt x="493601" y="244968"/>
                  <a:pt x="487228" y="244968"/>
                </a:cubicBezTo>
                <a:lnTo>
                  <a:pt x="484469" y="244968"/>
                </a:lnTo>
                <a:lnTo>
                  <a:pt x="484469" y="242305"/>
                </a:lnTo>
                <a:cubicBezTo>
                  <a:pt x="484469" y="240117"/>
                  <a:pt x="484469" y="238024"/>
                  <a:pt x="484469" y="236122"/>
                </a:cubicBezTo>
                <a:cubicBezTo>
                  <a:pt x="475719" y="234695"/>
                  <a:pt x="472105" y="225278"/>
                  <a:pt x="468775" y="222424"/>
                </a:cubicBezTo>
                <a:cubicBezTo>
                  <a:pt x="465447" y="219571"/>
                  <a:pt x="464971" y="219476"/>
                  <a:pt x="464496" y="216242"/>
                </a:cubicBezTo>
                <a:cubicBezTo>
                  <a:pt x="464020" y="213008"/>
                  <a:pt x="466017" y="213388"/>
                  <a:pt x="466968" y="209678"/>
                </a:cubicBezTo>
                <a:cubicBezTo>
                  <a:pt x="467215" y="209004"/>
                  <a:pt x="467375" y="208301"/>
                  <a:pt x="467444" y="207586"/>
                </a:cubicBezTo>
                <a:cubicBezTo>
                  <a:pt x="467444" y="207586"/>
                  <a:pt x="467444" y="207110"/>
                  <a:pt x="466493" y="206159"/>
                </a:cubicBezTo>
                <a:cubicBezTo>
                  <a:pt x="465766" y="206251"/>
                  <a:pt x="465031" y="206251"/>
                  <a:pt x="464305" y="206159"/>
                </a:cubicBezTo>
                <a:cubicBezTo>
                  <a:pt x="458484" y="205008"/>
                  <a:pt x="453852" y="200598"/>
                  <a:pt x="452416" y="194840"/>
                </a:cubicBezTo>
                <a:cubicBezTo>
                  <a:pt x="446424" y="193888"/>
                  <a:pt x="445663" y="188847"/>
                  <a:pt x="444521" y="189418"/>
                </a:cubicBezTo>
                <a:cubicBezTo>
                  <a:pt x="443380" y="189989"/>
                  <a:pt x="441573" y="189418"/>
                  <a:pt x="439670" y="189418"/>
                </a:cubicBezTo>
                <a:lnTo>
                  <a:pt x="437483" y="189418"/>
                </a:lnTo>
                <a:cubicBezTo>
                  <a:pt x="434344" y="188371"/>
                  <a:pt x="434249" y="187611"/>
                  <a:pt x="433678" y="187801"/>
                </a:cubicBezTo>
                <a:lnTo>
                  <a:pt x="433678" y="187801"/>
                </a:lnTo>
                <a:lnTo>
                  <a:pt x="431111" y="187801"/>
                </a:lnTo>
                <a:lnTo>
                  <a:pt x="430540" y="185137"/>
                </a:lnTo>
                <a:lnTo>
                  <a:pt x="430540" y="185137"/>
                </a:lnTo>
                <a:cubicBezTo>
                  <a:pt x="426640" y="183520"/>
                  <a:pt x="425594" y="179050"/>
                  <a:pt x="424738" y="176386"/>
                </a:cubicBezTo>
                <a:cubicBezTo>
                  <a:pt x="423882" y="173723"/>
                  <a:pt x="422740" y="171059"/>
                  <a:pt x="421599" y="171250"/>
                </a:cubicBezTo>
                <a:lnTo>
                  <a:pt x="421124" y="171250"/>
                </a:lnTo>
                <a:lnTo>
                  <a:pt x="418936" y="171250"/>
                </a:lnTo>
                <a:lnTo>
                  <a:pt x="418080" y="169252"/>
                </a:lnTo>
                <a:lnTo>
                  <a:pt x="414370" y="161262"/>
                </a:lnTo>
                <a:cubicBezTo>
                  <a:pt x="412278" y="156506"/>
                  <a:pt x="400769" y="152891"/>
                  <a:pt x="393731" y="149848"/>
                </a:cubicBezTo>
                <a:cubicBezTo>
                  <a:pt x="385899" y="146828"/>
                  <a:pt x="378869" y="142043"/>
                  <a:pt x="373186" y="135865"/>
                </a:cubicBezTo>
                <a:cubicBezTo>
                  <a:pt x="368716" y="130158"/>
                  <a:pt x="369476" y="127494"/>
                  <a:pt x="364531" y="125211"/>
                </a:cubicBezTo>
                <a:cubicBezTo>
                  <a:pt x="363485" y="124736"/>
                  <a:pt x="363389" y="125211"/>
                  <a:pt x="361867" y="124736"/>
                </a:cubicBezTo>
                <a:cubicBezTo>
                  <a:pt x="359842" y="124318"/>
                  <a:pt x="358103" y="123031"/>
                  <a:pt x="357111" y="121216"/>
                </a:cubicBezTo>
                <a:cubicBezTo>
                  <a:pt x="356100" y="118995"/>
                  <a:pt x="355488" y="116612"/>
                  <a:pt x="355304" y="114178"/>
                </a:cubicBezTo>
                <a:cubicBezTo>
                  <a:pt x="354176" y="111179"/>
                  <a:pt x="352674" y="108334"/>
                  <a:pt x="350834" y="105712"/>
                </a:cubicBezTo>
                <a:cubicBezTo>
                  <a:pt x="348103" y="101265"/>
                  <a:pt x="345840" y="96547"/>
                  <a:pt x="344081" y="91634"/>
                </a:cubicBezTo>
                <a:cubicBezTo>
                  <a:pt x="342223" y="87894"/>
                  <a:pt x="339520" y="84637"/>
                  <a:pt x="336186" y="82122"/>
                </a:cubicBezTo>
                <a:cubicBezTo>
                  <a:pt x="333428" y="80124"/>
                  <a:pt x="328958" y="78032"/>
                  <a:pt x="328863" y="71944"/>
                </a:cubicBezTo>
                <a:lnTo>
                  <a:pt x="328863" y="71944"/>
                </a:lnTo>
                <a:cubicBezTo>
                  <a:pt x="328387" y="70993"/>
                  <a:pt x="327151" y="75273"/>
                  <a:pt x="321254" y="76890"/>
                </a:cubicBezTo>
                <a:lnTo>
                  <a:pt x="321254" y="76890"/>
                </a:lnTo>
                <a:cubicBezTo>
                  <a:pt x="321254" y="76890"/>
                  <a:pt x="321254" y="76890"/>
                  <a:pt x="321254" y="76890"/>
                </a:cubicBezTo>
                <a:cubicBezTo>
                  <a:pt x="316308" y="76415"/>
                  <a:pt x="313454" y="72134"/>
                  <a:pt x="311742" y="71088"/>
                </a:cubicBezTo>
                <a:cubicBezTo>
                  <a:pt x="308814" y="69603"/>
                  <a:pt x="305796" y="68300"/>
                  <a:pt x="302706" y="67188"/>
                </a:cubicBezTo>
                <a:cubicBezTo>
                  <a:pt x="299630" y="65128"/>
                  <a:pt x="296901" y="62591"/>
                  <a:pt x="294622" y="59674"/>
                </a:cubicBezTo>
                <a:cubicBezTo>
                  <a:pt x="290675" y="55103"/>
                  <a:pt x="285815" y="51409"/>
                  <a:pt x="280355" y="48830"/>
                </a:cubicBezTo>
                <a:cubicBezTo>
                  <a:pt x="278642" y="48259"/>
                  <a:pt x="277121" y="48830"/>
                  <a:pt x="274743" y="48069"/>
                </a:cubicBezTo>
                <a:cubicBezTo>
                  <a:pt x="271678" y="46930"/>
                  <a:pt x="269845" y="43782"/>
                  <a:pt x="270367" y="40554"/>
                </a:cubicBezTo>
                <a:cubicBezTo>
                  <a:pt x="270877" y="36981"/>
                  <a:pt x="271769" y="33473"/>
                  <a:pt x="273031" y="30091"/>
                </a:cubicBezTo>
                <a:cubicBezTo>
                  <a:pt x="273982" y="24669"/>
                  <a:pt x="275884" y="24099"/>
                  <a:pt x="277406" y="21245"/>
                </a:cubicBezTo>
                <a:cubicBezTo>
                  <a:pt x="278928" y="18391"/>
                  <a:pt x="278357" y="15633"/>
                  <a:pt x="281211" y="11733"/>
                </a:cubicBezTo>
                <a:lnTo>
                  <a:pt x="281876" y="10687"/>
                </a:lnTo>
                <a:lnTo>
                  <a:pt x="283113" y="10687"/>
                </a:lnTo>
                <a:cubicBezTo>
                  <a:pt x="288843" y="9832"/>
                  <a:pt x="293475" y="5576"/>
                  <a:pt x="294812" y="-62"/>
                </a:cubicBezTo>
                <a:lnTo>
                  <a:pt x="294812" y="-62"/>
                </a:lnTo>
                <a:cubicBezTo>
                  <a:pt x="235270" y="13921"/>
                  <a:pt x="123606" y="27237"/>
                  <a:pt x="-42" y="38842"/>
                </a:cubicBezTo>
                <a:cubicBezTo>
                  <a:pt x="3763" y="52730"/>
                  <a:pt x="19647" y="111514"/>
                  <a:pt x="36862" y="173913"/>
                </a:cubicBezTo>
                <a:cubicBezTo>
                  <a:pt x="56646" y="245254"/>
                  <a:pt x="78427" y="321540"/>
                  <a:pt x="85751" y="339898"/>
                </a:cubicBezTo>
                <a:lnTo>
                  <a:pt x="83469" y="340754"/>
                </a:lnTo>
                <a:lnTo>
                  <a:pt x="83469" y="340754"/>
                </a:lnTo>
                <a:cubicBezTo>
                  <a:pt x="86512" y="349791"/>
                  <a:pt x="92980" y="357591"/>
                  <a:pt x="95833" y="367578"/>
                </a:cubicBezTo>
                <a:cubicBezTo>
                  <a:pt x="98708" y="376557"/>
                  <a:pt x="103403" y="384846"/>
                  <a:pt x="109625" y="391929"/>
                </a:cubicBezTo>
                <a:cubicBezTo>
                  <a:pt x="110196" y="393546"/>
                  <a:pt x="118280" y="393736"/>
                  <a:pt x="119136" y="401441"/>
                </a:cubicBezTo>
                <a:lnTo>
                  <a:pt x="119136" y="402012"/>
                </a:lnTo>
                <a:cubicBezTo>
                  <a:pt x="118852" y="405360"/>
                  <a:pt x="116976" y="408368"/>
                  <a:pt x="114095" y="410097"/>
                </a:cubicBezTo>
                <a:cubicBezTo>
                  <a:pt x="111908" y="411714"/>
                  <a:pt x="111146" y="412570"/>
                  <a:pt x="111242" y="413616"/>
                </a:cubicBezTo>
                <a:lnTo>
                  <a:pt x="108198" y="413616"/>
                </a:lnTo>
                <a:lnTo>
                  <a:pt x="109339" y="413616"/>
                </a:lnTo>
                <a:cubicBezTo>
                  <a:pt x="109339" y="414758"/>
                  <a:pt x="110005" y="415329"/>
                  <a:pt x="112573" y="416565"/>
                </a:cubicBezTo>
                <a:cubicBezTo>
                  <a:pt x="115835" y="417662"/>
                  <a:pt x="118622" y="419844"/>
                  <a:pt x="120468" y="422748"/>
                </a:cubicBezTo>
                <a:cubicBezTo>
                  <a:pt x="121215" y="424388"/>
                  <a:pt x="121573" y="426179"/>
                  <a:pt x="121514" y="427979"/>
                </a:cubicBezTo>
                <a:cubicBezTo>
                  <a:pt x="121514" y="430643"/>
                  <a:pt x="120943" y="433021"/>
                  <a:pt x="120943" y="434924"/>
                </a:cubicBezTo>
                <a:cubicBezTo>
                  <a:pt x="120928" y="436278"/>
                  <a:pt x="121326" y="437606"/>
                  <a:pt x="122085" y="438728"/>
                </a:cubicBezTo>
                <a:lnTo>
                  <a:pt x="123797" y="441011"/>
                </a:lnTo>
                <a:lnTo>
                  <a:pt x="121609" y="442723"/>
                </a:lnTo>
                <a:cubicBezTo>
                  <a:pt x="117614" y="445767"/>
                  <a:pt x="109530" y="454328"/>
                  <a:pt x="109625" y="458133"/>
                </a:cubicBezTo>
                <a:cubicBezTo>
                  <a:pt x="109625" y="459845"/>
                  <a:pt x="111908" y="462509"/>
                  <a:pt x="112858" y="467645"/>
                </a:cubicBezTo>
                <a:cubicBezTo>
                  <a:pt x="112904" y="468373"/>
                  <a:pt x="112904" y="469104"/>
                  <a:pt x="112858" y="469833"/>
                </a:cubicBezTo>
                <a:cubicBezTo>
                  <a:pt x="112327" y="474848"/>
                  <a:pt x="111144" y="479772"/>
                  <a:pt x="109339" y="484481"/>
                </a:cubicBezTo>
                <a:cubicBezTo>
                  <a:pt x="107707" y="491983"/>
                  <a:pt x="106847" y="499633"/>
                  <a:pt x="106771" y="507310"/>
                </a:cubicBezTo>
                <a:lnTo>
                  <a:pt x="106771" y="508737"/>
                </a:lnTo>
                <a:cubicBezTo>
                  <a:pt x="106771" y="515110"/>
                  <a:pt x="112763" y="516442"/>
                  <a:pt x="114951" y="527761"/>
                </a:cubicBezTo>
                <a:cubicBezTo>
                  <a:pt x="115075" y="529534"/>
                  <a:pt x="115075" y="531314"/>
                  <a:pt x="114951" y="533088"/>
                </a:cubicBezTo>
                <a:cubicBezTo>
                  <a:pt x="114909" y="535546"/>
                  <a:pt x="114655" y="537997"/>
                  <a:pt x="114190" y="540412"/>
                </a:cubicBezTo>
                <a:cubicBezTo>
                  <a:pt x="113524" y="543361"/>
                  <a:pt x="112003" y="545548"/>
                  <a:pt x="112003" y="546500"/>
                </a:cubicBezTo>
                <a:cubicBezTo>
                  <a:pt x="112003" y="547451"/>
                  <a:pt x="114856" y="546500"/>
                  <a:pt x="116378" y="549544"/>
                </a:cubicBezTo>
                <a:cubicBezTo>
                  <a:pt x="117273" y="552988"/>
                  <a:pt x="117658" y="556546"/>
                  <a:pt x="117519" y="560102"/>
                </a:cubicBezTo>
                <a:lnTo>
                  <a:pt x="117519" y="567331"/>
                </a:lnTo>
                <a:cubicBezTo>
                  <a:pt x="117465" y="569785"/>
                  <a:pt x="117657" y="572239"/>
                  <a:pt x="118090" y="574655"/>
                </a:cubicBezTo>
                <a:cubicBezTo>
                  <a:pt x="119490" y="578595"/>
                  <a:pt x="120448" y="582679"/>
                  <a:pt x="120943" y="586831"/>
                </a:cubicBezTo>
                <a:cubicBezTo>
                  <a:pt x="120984" y="587337"/>
                  <a:pt x="120984" y="587846"/>
                  <a:pt x="120943" y="588353"/>
                </a:cubicBezTo>
                <a:cubicBezTo>
                  <a:pt x="120943" y="592538"/>
                  <a:pt x="119517" y="594726"/>
                  <a:pt x="119707" y="595677"/>
                </a:cubicBezTo>
                <a:cubicBezTo>
                  <a:pt x="119756" y="596668"/>
                  <a:pt x="120086" y="597625"/>
                  <a:pt x="120658" y="598436"/>
                </a:cubicBezTo>
                <a:cubicBezTo>
                  <a:pt x="123321" y="600219"/>
                  <a:pt x="125777" y="602293"/>
                  <a:pt x="127982" y="604618"/>
                </a:cubicBezTo>
                <a:cubicBezTo>
                  <a:pt x="129638" y="608159"/>
                  <a:pt x="131037" y="611815"/>
                  <a:pt x="132167" y="615557"/>
                </a:cubicBezTo>
                <a:cubicBezTo>
                  <a:pt x="136780" y="622318"/>
                  <a:pt x="141004" y="629336"/>
                  <a:pt x="144817" y="636579"/>
                </a:cubicBezTo>
                <a:cubicBezTo>
                  <a:pt x="146984" y="642934"/>
                  <a:pt x="150199" y="648882"/>
                  <a:pt x="154329" y="654176"/>
                </a:cubicBezTo>
                <a:cubicBezTo>
                  <a:pt x="188284" y="651798"/>
                  <a:pt x="222335" y="649325"/>
                  <a:pt x="256386" y="647042"/>
                </a:cubicBezTo>
                <a:cubicBezTo>
                  <a:pt x="314501" y="643142"/>
                  <a:pt x="372710" y="638196"/>
                  <a:pt x="431015" y="634771"/>
                </a:cubicBezTo>
                <a:cubicBezTo>
                  <a:pt x="442524" y="634106"/>
                  <a:pt x="454128" y="633440"/>
                  <a:pt x="465447" y="632584"/>
                </a:cubicBezTo>
                <a:cubicBezTo>
                  <a:pt x="471341" y="631699"/>
                  <a:pt x="477278" y="631128"/>
                  <a:pt x="483233" y="630872"/>
                </a:cubicBezTo>
                <a:cubicBezTo>
                  <a:pt x="488243" y="630417"/>
                  <a:pt x="493239" y="631878"/>
                  <a:pt x="497214" y="634962"/>
                </a:cubicBezTo>
                <a:cubicBezTo>
                  <a:pt x="498709" y="636135"/>
                  <a:pt x="499696" y="637838"/>
                  <a:pt x="499972" y="639718"/>
                </a:cubicBezTo>
                <a:cubicBezTo>
                  <a:pt x="499847" y="641226"/>
                  <a:pt x="499086" y="642609"/>
                  <a:pt x="497880" y="643523"/>
                </a:cubicBezTo>
                <a:cubicBezTo>
                  <a:pt x="497880" y="643523"/>
                  <a:pt x="497880" y="643523"/>
                  <a:pt x="497880" y="644379"/>
                </a:cubicBezTo>
                <a:cubicBezTo>
                  <a:pt x="497880" y="645235"/>
                  <a:pt x="497880" y="646281"/>
                  <a:pt x="497880" y="646852"/>
                </a:cubicBezTo>
                <a:cubicBezTo>
                  <a:pt x="497823" y="647166"/>
                  <a:pt x="497823" y="647489"/>
                  <a:pt x="497880" y="647803"/>
                </a:cubicBezTo>
                <a:cubicBezTo>
                  <a:pt x="498835" y="648879"/>
                  <a:pt x="499665" y="650060"/>
                  <a:pt x="500353" y="651323"/>
                </a:cubicBezTo>
                <a:cubicBezTo>
                  <a:pt x="502376" y="653740"/>
                  <a:pt x="503693" y="656670"/>
                  <a:pt x="504158" y="659788"/>
                </a:cubicBezTo>
                <a:cubicBezTo>
                  <a:pt x="506384" y="658698"/>
                  <a:pt x="508754" y="657929"/>
                  <a:pt x="511196" y="657506"/>
                </a:cubicBezTo>
                <a:lnTo>
                  <a:pt x="511767" y="657505"/>
                </a:lnTo>
                <a:cubicBezTo>
                  <a:pt x="516903" y="658647"/>
                  <a:pt x="518235" y="661976"/>
                  <a:pt x="518520" y="661215"/>
                </a:cubicBezTo>
                <a:cubicBezTo>
                  <a:pt x="518783" y="660671"/>
                  <a:pt x="518975" y="660096"/>
                  <a:pt x="519091" y="659503"/>
                </a:cubicBezTo>
                <a:cubicBezTo>
                  <a:pt x="519091" y="657886"/>
                  <a:pt x="519757" y="655508"/>
                  <a:pt x="520042" y="653130"/>
                </a:cubicBezTo>
                <a:cubicBezTo>
                  <a:pt x="520517" y="648183"/>
                  <a:pt x="520613" y="643047"/>
                  <a:pt x="521183" y="640289"/>
                </a:cubicBezTo>
                <a:cubicBezTo>
                  <a:pt x="521480" y="639042"/>
                  <a:pt x="521640" y="637766"/>
                  <a:pt x="521659" y="636484"/>
                </a:cubicBezTo>
                <a:cubicBezTo>
                  <a:pt x="521659" y="633915"/>
                  <a:pt x="521659" y="634867"/>
                  <a:pt x="519662" y="633535"/>
                </a:cubicBezTo>
                <a:cubicBezTo>
                  <a:pt x="516250" y="632303"/>
                  <a:pt x="513680" y="629448"/>
                  <a:pt x="512814" y="625925"/>
                </a:cubicBezTo>
                <a:cubicBezTo>
                  <a:pt x="512733" y="625294"/>
                  <a:pt x="512733" y="624654"/>
                  <a:pt x="512814" y="624023"/>
                </a:cubicBezTo>
                <a:cubicBezTo>
                  <a:pt x="512813" y="620313"/>
                  <a:pt x="514716" y="617269"/>
                  <a:pt x="514525" y="615747"/>
                </a:cubicBezTo>
                <a:lnTo>
                  <a:pt x="514525" y="615747"/>
                </a:lnTo>
                <a:cubicBezTo>
                  <a:pt x="515286" y="615272"/>
                  <a:pt x="511387" y="614130"/>
                  <a:pt x="510721" y="608328"/>
                </a:cubicBezTo>
                <a:cubicBezTo>
                  <a:pt x="510742" y="607258"/>
                  <a:pt x="510935" y="606198"/>
                  <a:pt x="511292" y="605189"/>
                </a:cubicBezTo>
                <a:lnTo>
                  <a:pt x="511862" y="603667"/>
                </a:lnTo>
                <a:lnTo>
                  <a:pt x="513384" y="603667"/>
                </a:lnTo>
                <a:lnTo>
                  <a:pt x="524322" y="600718"/>
                </a:lnTo>
                <a:cubicBezTo>
                  <a:pt x="524322" y="598055"/>
                  <a:pt x="524322" y="595392"/>
                  <a:pt x="524322" y="592823"/>
                </a:cubicBezTo>
                <a:lnTo>
                  <a:pt x="524322" y="588638"/>
                </a:lnTo>
                <a:lnTo>
                  <a:pt x="528127" y="590350"/>
                </a:lnTo>
                <a:cubicBezTo>
                  <a:pt x="535165" y="593679"/>
                  <a:pt x="545057" y="592253"/>
                  <a:pt x="554854" y="595392"/>
                </a:cubicBezTo>
                <a:cubicBezTo>
                  <a:pt x="558575" y="596562"/>
                  <a:pt x="562396" y="597390"/>
                  <a:pt x="566268" y="597865"/>
                </a:cubicBezTo>
                <a:cubicBezTo>
                  <a:pt x="568360" y="597865"/>
                  <a:pt x="570452" y="598626"/>
                  <a:pt x="572640" y="599197"/>
                </a:cubicBezTo>
                <a:lnTo>
                  <a:pt x="578537" y="600718"/>
                </a:lnTo>
                <a:lnTo>
                  <a:pt x="582342" y="601194"/>
                </a:lnTo>
                <a:cubicBezTo>
                  <a:pt x="587478" y="595677"/>
                  <a:pt x="578347" y="590350"/>
                  <a:pt x="581010" y="584738"/>
                </a:cubicBezTo>
                <a:cubicBezTo>
                  <a:pt x="587573" y="590255"/>
                  <a:pt x="586812" y="574750"/>
                  <a:pt x="586527" y="571707"/>
                </a:cubicBezTo>
                <a:cubicBezTo>
                  <a:pt x="581296" y="571707"/>
                  <a:pt x="583864" y="581219"/>
                  <a:pt x="579393" y="581219"/>
                </a:cubicBezTo>
                <a:cubicBezTo>
                  <a:pt x="578633" y="577414"/>
                  <a:pt x="583008" y="573229"/>
                  <a:pt x="581581" y="568948"/>
                </a:cubicBezTo>
                <a:cubicBezTo>
                  <a:pt x="580154" y="564668"/>
                  <a:pt x="572070" y="566760"/>
                  <a:pt x="573877" y="561814"/>
                </a:cubicBezTo>
                <a:cubicBezTo>
                  <a:pt x="581105" y="566094"/>
                  <a:pt x="581771" y="558770"/>
                  <a:pt x="578918" y="554014"/>
                </a:cubicBezTo>
                <a:cubicBezTo>
                  <a:pt x="577621" y="551615"/>
                  <a:pt x="575539" y="549734"/>
                  <a:pt x="573021" y="548688"/>
                </a:cubicBezTo>
                <a:cubicBezTo>
                  <a:pt x="571023" y="547546"/>
                  <a:pt x="568265" y="546595"/>
                  <a:pt x="567409" y="544026"/>
                </a:cubicBezTo>
                <a:cubicBezTo>
                  <a:pt x="564175" y="533944"/>
                  <a:pt x="574352" y="544026"/>
                  <a:pt x="576064" y="544026"/>
                </a:cubicBezTo>
                <a:cubicBezTo>
                  <a:pt x="580725" y="542885"/>
                  <a:pt x="569311" y="534514"/>
                  <a:pt x="576064" y="531376"/>
                </a:cubicBezTo>
                <a:cubicBezTo>
                  <a:pt x="581200" y="528998"/>
                  <a:pt x="581961" y="539936"/>
                  <a:pt x="584244" y="542219"/>
                </a:cubicBezTo>
                <a:cubicBezTo>
                  <a:pt x="585290" y="537844"/>
                  <a:pt x="588524" y="538034"/>
                  <a:pt x="590522" y="534610"/>
                </a:cubicBezTo>
                <a:cubicBezTo>
                  <a:pt x="592519" y="531185"/>
                  <a:pt x="592994" y="527190"/>
                  <a:pt x="594897" y="523766"/>
                </a:cubicBezTo>
                <a:cubicBezTo>
                  <a:pt x="597387" y="520781"/>
                  <a:pt x="596985" y="516342"/>
                  <a:pt x="594000" y="513852"/>
                </a:cubicBezTo>
                <a:cubicBezTo>
                  <a:pt x="593714" y="513613"/>
                  <a:pt x="593409" y="513398"/>
                  <a:pt x="593090" y="513208"/>
                </a:cubicBezTo>
                <a:cubicBezTo>
                  <a:pt x="589190" y="510069"/>
                  <a:pt x="586242" y="514159"/>
                  <a:pt x="582152" y="511971"/>
                </a:cubicBezTo>
                <a:cubicBezTo>
                  <a:pt x="582152" y="503220"/>
                  <a:pt x="589095" y="508166"/>
                  <a:pt x="593851" y="507500"/>
                </a:cubicBezTo>
                <a:cubicBezTo>
                  <a:pt x="594612" y="503505"/>
                  <a:pt x="592805" y="502554"/>
                  <a:pt x="591093" y="499796"/>
                </a:cubicBezTo>
                <a:cubicBezTo>
                  <a:pt x="589381" y="497037"/>
                  <a:pt x="586717" y="494564"/>
                  <a:pt x="590427" y="492567"/>
                </a:cubicBezTo>
                <a:cubicBezTo>
                  <a:pt x="595467" y="499035"/>
                  <a:pt x="596704" y="496657"/>
                  <a:pt x="597750" y="489618"/>
                </a:cubicBezTo>
                <a:cubicBezTo>
                  <a:pt x="598606" y="484196"/>
                  <a:pt x="602982" y="482959"/>
                  <a:pt x="601079" y="475825"/>
                </a:cubicBezTo>
                <a:cubicBezTo>
                  <a:pt x="597275" y="476586"/>
                  <a:pt x="595372" y="479250"/>
                  <a:pt x="590902" y="478584"/>
                </a:cubicBezTo>
                <a:cubicBezTo>
                  <a:pt x="586432" y="477918"/>
                  <a:pt x="585576" y="474399"/>
                  <a:pt x="590331" y="472401"/>
                </a:cubicBezTo>
                <a:cubicBezTo>
                  <a:pt x="591853" y="471735"/>
                  <a:pt x="593851" y="472401"/>
                  <a:pt x="595182" y="471259"/>
                </a:cubicBezTo>
                <a:cubicBezTo>
                  <a:pt x="596514" y="470118"/>
                  <a:pt x="594421" y="466979"/>
                  <a:pt x="596514" y="465838"/>
                </a:cubicBezTo>
                <a:cubicBezTo>
                  <a:pt x="600223" y="464125"/>
                  <a:pt x="600033" y="471545"/>
                  <a:pt x="603267" y="471164"/>
                </a:cubicBezTo>
                <a:cubicBezTo>
                  <a:pt x="604789" y="468406"/>
                  <a:pt x="608308" y="458799"/>
                  <a:pt x="606501" y="455850"/>
                </a:cubicBezTo>
                <a:cubicBezTo>
                  <a:pt x="603742" y="451284"/>
                  <a:pt x="597940" y="459369"/>
                  <a:pt x="593375" y="455850"/>
                </a:cubicBezTo>
                <a:cubicBezTo>
                  <a:pt x="594421" y="452806"/>
                  <a:pt x="597750" y="455374"/>
                  <a:pt x="599367" y="453282"/>
                </a:cubicBezTo>
                <a:cubicBezTo>
                  <a:pt x="596704" y="452806"/>
                  <a:pt x="594992" y="450523"/>
                  <a:pt x="592519" y="449857"/>
                </a:cubicBezTo>
                <a:cubicBezTo>
                  <a:pt x="590046" y="449192"/>
                  <a:pt x="586146" y="449857"/>
                  <a:pt x="585576" y="445006"/>
                </a:cubicBezTo>
                <a:cubicBezTo>
                  <a:pt x="589190" y="444245"/>
                  <a:pt x="592043" y="446528"/>
                  <a:pt x="595087" y="446338"/>
                </a:cubicBezTo>
                <a:cubicBezTo>
                  <a:pt x="598131" y="446148"/>
                  <a:pt x="600223" y="443009"/>
                  <a:pt x="600889" y="448621"/>
                </a:cubicBezTo>
                <a:cubicBezTo>
                  <a:pt x="603077" y="447289"/>
                  <a:pt x="603077" y="445577"/>
                  <a:pt x="604028" y="443389"/>
                </a:cubicBezTo>
                <a:cubicBezTo>
                  <a:pt x="604979" y="441201"/>
                  <a:pt x="605930" y="440250"/>
                  <a:pt x="608308" y="438633"/>
                </a:cubicBezTo>
                <a:cubicBezTo>
                  <a:pt x="610686" y="437016"/>
                  <a:pt x="611257" y="438633"/>
                  <a:pt x="611923" y="435304"/>
                </a:cubicBezTo>
                <a:cubicBezTo>
                  <a:pt x="612080" y="432874"/>
                  <a:pt x="611855" y="430435"/>
                  <a:pt x="611257" y="428075"/>
                </a:cubicBezTo>
                <a:cubicBezTo>
                  <a:pt x="609354" y="428075"/>
                  <a:pt x="604599" y="428931"/>
                  <a:pt x="603267" y="427124"/>
                </a:cubicBezTo>
                <a:cubicBezTo>
                  <a:pt x="601935" y="425316"/>
                  <a:pt x="603267" y="422082"/>
                  <a:pt x="605264" y="421226"/>
                </a:cubicBezTo>
                <a:cubicBezTo>
                  <a:pt x="607607" y="421036"/>
                  <a:pt x="609960" y="421036"/>
                  <a:pt x="612303" y="421226"/>
                </a:cubicBezTo>
                <a:cubicBezTo>
                  <a:pt x="614546" y="420831"/>
                  <a:pt x="616857" y="421199"/>
                  <a:pt x="618866" y="422272"/>
                </a:cubicBezTo>
                <a:cubicBezTo>
                  <a:pt x="621624" y="420275"/>
                  <a:pt x="624478" y="420275"/>
                  <a:pt x="623336" y="417041"/>
                </a:cubicBezTo>
                <a:cubicBezTo>
                  <a:pt x="622194" y="413807"/>
                  <a:pt x="618675" y="413997"/>
                  <a:pt x="617724" y="411524"/>
                </a:cubicBezTo>
                <a:cubicBezTo>
                  <a:pt x="614871" y="403629"/>
                  <a:pt x="623906" y="408004"/>
                  <a:pt x="627236" y="409051"/>
                </a:cubicBezTo>
                <a:cubicBezTo>
                  <a:pt x="632562" y="410953"/>
                  <a:pt x="634940" y="407338"/>
                  <a:pt x="635891" y="401917"/>
                </a:cubicBezTo>
                <a:cubicBezTo>
                  <a:pt x="636557" y="398778"/>
                  <a:pt x="635891" y="398017"/>
                  <a:pt x="634560" y="396875"/>
                </a:cubicBezTo>
                <a:lnTo>
                  <a:pt x="631992" y="397446"/>
                </a:lnTo>
                <a:cubicBezTo>
                  <a:pt x="626856" y="398492"/>
                  <a:pt x="623241" y="394783"/>
                  <a:pt x="618390" y="394117"/>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80">
            <a:extLst>
              <a:ext uri="{FF2B5EF4-FFF2-40B4-BE49-F238E27FC236}">
                <a16:creationId xmlns:a16="http://schemas.microsoft.com/office/drawing/2014/main" id="{AD0F27A2-AEC4-A29F-FC3F-F35EA8E9F3F9}"/>
              </a:ext>
            </a:extLst>
          </p:cNvPr>
          <p:cNvSpPr/>
          <p:nvPr/>
        </p:nvSpPr>
        <p:spPr>
          <a:xfrm>
            <a:off x="7096779" y="4698222"/>
            <a:ext cx="10643" cy="10644"/>
          </a:xfrm>
          <a:custGeom>
            <a:avLst/>
            <a:gdLst>
              <a:gd name="connsiteX0" fmla="*/ -42 w 9511"/>
              <a:gd name="connsiteY0" fmla="*/ -62 h 9512"/>
              <a:gd name="connsiteX1" fmla="*/ -42 w 9511"/>
              <a:gd name="connsiteY1" fmla="*/ -62 h 9512"/>
              <a:gd name="connsiteX2" fmla="*/ -42 w 9511"/>
              <a:gd name="connsiteY2" fmla="*/ -62 h 9512"/>
            </a:gdLst>
            <a:ahLst/>
            <a:cxnLst>
              <a:cxn ang="0">
                <a:pos x="connsiteX0" y="connsiteY0"/>
              </a:cxn>
              <a:cxn ang="0">
                <a:pos x="connsiteX1" y="connsiteY1"/>
              </a:cxn>
              <a:cxn ang="0">
                <a:pos x="connsiteX2" y="connsiteY2"/>
              </a:cxn>
            </a:cxnLst>
            <a:rect l="l" t="t" r="r" b="b"/>
            <a:pathLst>
              <a:path w="9511" h="9512">
                <a:moveTo>
                  <a:pt x="-42" y="-62"/>
                </a:moveTo>
                <a:lnTo>
                  <a:pt x="-42" y="-62"/>
                </a:lnTo>
                <a:cubicBezTo>
                  <a:pt x="-42" y="-62"/>
                  <a:pt x="-42" y="-62"/>
                  <a:pt x="-42" y="-62"/>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81">
            <a:extLst>
              <a:ext uri="{FF2B5EF4-FFF2-40B4-BE49-F238E27FC236}">
                <a16:creationId xmlns:a16="http://schemas.microsoft.com/office/drawing/2014/main" id="{D1B89009-0F10-35A1-2C85-D3900121963C}"/>
              </a:ext>
            </a:extLst>
          </p:cNvPr>
          <p:cNvSpPr/>
          <p:nvPr/>
        </p:nvSpPr>
        <p:spPr>
          <a:xfrm>
            <a:off x="7033772" y="4318559"/>
            <a:ext cx="468083" cy="809459"/>
          </a:xfrm>
          <a:custGeom>
            <a:avLst/>
            <a:gdLst>
              <a:gd name="connsiteX0" fmla="*/ 401244 w 418312"/>
              <a:gd name="connsiteY0" fmla="*/ 11733 h 723390"/>
              <a:gd name="connsiteX1" fmla="*/ 387833 w 418312"/>
              <a:gd name="connsiteY1" fmla="*/ -62 h 723390"/>
              <a:gd name="connsiteX2" fmla="*/ 136066 w 418312"/>
              <a:gd name="connsiteY2" fmla="*/ 15728 h 723390"/>
              <a:gd name="connsiteX3" fmla="*/ 136066 w 418312"/>
              <a:gd name="connsiteY3" fmla="*/ 16965 h 723390"/>
              <a:gd name="connsiteX4" fmla="*/ 142629 w 418312"/>
              <a:gd name="connsiteY4" fmla="*/ 24384 h 723390"/>
              <a:gd name="connsiteX5" fmla="*/ 144722 w 418312"/>
              <a:gd name="connsiteY5" fmla="*/ 29806 h 723390"/>
              <a:gd name="connsiteX6" fmla="*/ 131215 w 418312"/>
              <a:gd name="connsiteY6" fmla="*/ 40840 h 723390"/>
              <a:gd name="connsiteX7" fmla="*/ 125889 w 418312"/>
              <a:gd name="connsiteY7" fmla="*/ 42076 h 723390"/>
              <a:gd name="connsiteX8" fmla="*/ 120087 w 418312"/>
              <a:gd name="connsiteY8" fmla="*/ 39793 h 723390"/>
              <a:gd name="connsiteX9" fmla="*/ 117234 w 418312"/>
              <a:gd name="connsiteY9" fmla="*/ 34467 h 723390"/>
              <a:gd name="connsiteX10" fmla="*/ 116378 w 418312"/>
              <a:gd name="connsiteY10" fmla="*/ 36369 h 723390"/>
              <a:gd name="connsiteX11" fmla="*/ 120468 w 418312"/>
              <a:gd name="connsiteY11" fmla="*/ 49591 h 723390"/>
              <a:gd name="connsiteX12" fmla="*/ 118946 w 418312"/>
              <a:gd name="connsiteY12" fmla="*/ 53776 h 723390"/>
              <a:gd name="connsiteX13" fmla="*/ 113524 w 418312"/>
              <a:gd name="connsiteY13" fmla="*/ 55488 h 723390"/>
              <a:gd name="connsiteX14" fmla="*/ 107247 w 418312"/>
              <a:gd name="connsiteY14" fmla="*/ 55488 h 723390"/>
              <a:gd name="connsiteX15" fmla="*/ 107247 w 418312"/>
              <a:gd name="connsiteY15" fmla="*/ 55488 h 723390"/>
              <a:gd name="connsiteX16" fmla="*/ 108008 w 418312"/>
              <a:gd name="connsiteY16" fmla="*/ 57200 h 723390"/>
              <a:gd name="connsiteX17" fmla="*/ 115046 w 418312"/>
              <a:gd name="connsiteY17" fmla="*/ 66712 h 723390"/>
              <a:gd name="connsiteX18" fmla="*/ 109625 w 418312"/>
              <a:gd name="connsiteY18" fmla="*/ 73942 h 723390"/>
              <a:gd name="connsiteX19" fmla="*/ 106771 w 418312"/>
              <a:gd name="connsiteY19" fmla="*/ 75654 h 723390"/>
              <a:gd name="connsiteX20" fmla="*/ 106201 w 418312"/>
              <a:gd name="connsiteY20" fmla="*/ 78412 h 723390"/>
              <a:gd name="connsiteX21" fmla="*/ 106201 w 418312"/>
              <a:gd name="connsiteY21" fmla="*/ 82027 h 723390"/>
              <a:gd name="connsiteX22" fmla="*/ 106676 w 418312"/>
              <a:gd name="connsiteY22" fmla="*/ 86402 h 723390"/>
              <a:gd name="connsiteX23" fmla="*/ 107817 w 418312"/>
              <a:gd name="connsiteY23" fmla="*/ 91919 h 723390"/>
              <a:gd name="connsiteX24" fmla="*/ 106581 w 418312"/>
              <a:gd name="connsiteY24" fmla="*/ 97151 h 723390"/>
              <a:gd name="connsiteX25" fmla="*/ 105535 w 418312"/>
              <a:gd name="connsiteY25" fmla="*/ 107233 h 723390"/>
              <a:gd name="connsiteX26" fmla="*/ 100874 w 418312"/>
              <a:gd name="connsiteY26" fmla="*/ 113416 h 723390"/>
              <a:gd name="connsiteX27" fmla="*/ 96499 w 418312"/>
              <a:gd name="connsiteY27" fmla="*/ 115033 h 723390"/>
              <a:gd name="connsiteX28" fmla="*/ 92409 w 418312"/>
              <a:gd name="connsiteY28" fmla="*/ 122738 h 723390"/>
              <a:gd name="connsiteX29" fmla="*/ 89556 w 418312"/>
              <a:gd name="connsiteY29" fmla="*/ 132250 h 723390"/>
              <a:gd name="connsiteX30" fmla="*/ 86797 w 418312"/>
              <a:gd name="connsiteY30" fmla="*/ 122738 h 723390"/>
              <a:gd name="connsiteX31" fmla="*/ 84324 w 418312"/>
              <a:gd name="connsiteY31" fmla="*/ 119980 h 723390"/>
              <a:gd name="connsiteX32" fmla="*/ 84324 w 418312"/>
              <a:gd name="connsiteY32" fmla="*/ 119980 h 723390"/>
              <a:gd name="connsiteX33" fmla="*/ 84324 w 418312"/>
              <a:gd name="connsiteY33" fmla="*/ 121407 h 723390"/>
              <a:gd name="connsiteX34" fmla="*/ 84324 w 418312"/>
              <a:gd name="connsiteY34" fmla="*/ 122643 h 723390"/>
              <a:gd name="connsiteX35" fmla="*/ 81756 w 418312"/>
              <a:gd name="connsiteY35" fmla="*/ 125497 h 723390"/>
              <a:gd name="connsiteX36" fmla="*/ 80330 w 418312"/>
              <a:gd name="connsiteY36" fmla="*/ 128921 h 723390"/>
              <a:gd name="connsiteX37" fmla="*/ 79093 w 418312"/>
              <a:gd name="connsiteY37" fmla="*/ 131585 h 723390"/>
              <a:gd name="connsiteX38" fmla="*/ 78522 w 418312"/>
              <a:gd name="connsiteY38" fmla="*/ 132821 h 723390"/>
              <a:gd name="connsiteX39" fmla="*/ 77095 w 418312"/>
              <a:gd name="connsiteY39" fmla="*/ 132821 h 723390"/>
              <a:gd name="connsiteX40" fmla="*/ 70913 w 418312"/>
              <a:gd name="connsiteY40" fmla="*/ 138528 h 723390"/>
              <a:gd name="connsiteX41" fmla="*/ 70247 w 418312"/>
              <a:gd name="connsiteY41" fmla="*/ 139575 h 723390"/>
              <a:gd name="connsiteX42" fmla="*/ 70247 w 418312"/>
              <a:gd name="connsiteY42" fmla="*/ 139575 h 723390"/>
              <a:gd name="connsiteX43" fmla="*/ 72815 w 418312"/>
              <a:gd name="connsiteY43" fmla="*/ 140526 h 723390"/>
              <a:gd name="connsiteX44" fmla="*/ 79283 w 418312"/>
              <a:gd name="connsiteY44" fmla="*/ 146328 h 723390"/>
              <a:gd name="connsiteX45" fmla="*/ 77191 w 418312"/>
              <a:gd name="connsiteY45" fmla="*/ 151180 h 723390"/>
              <a:gd name="connsiteX46" fmla="*/ 71674 w 418312"/>
              <a:gd name="connsiteY46" fmla="*/ 153653 h 723390"/>
              <a:gd name="connsiteX47" fmla="*/ 63970 w 418312"/>
              <a:gd name="connsiteY47" fmla="*/ 152416 h 723390"/>
              <a:gd name="connsiteX48" fmla="*/ 62163 w 418312"/>
              <a:gd name="connsiteY48" fmla="*/ 153367 h 723390"/>
              <a:gd name="connsiteX49" fmla="*/ 61592 w 418312"/>
              <a:gd name="connsiteY49" fmla="*/ 154984 h 723390"/>
              <a:gd name="connsiteX50" fmla="*/ 66062 w 418312"/>
              <a:gd name="connsiteY50" fmla="*/ 163545 h 723390"/>
              <a:gd name="connsiteX51" fmla="*/ 67584 w 418312"/>
              <a:gd name="connsiteY51" fmla="*/ 165162 h 723390"/>
              <a:gd name="connsiteX52" fmla="*/ 66538 w 418312"/>
              <a:gd name="connsiteY52" fmla="*/ 166969 h 723390"/>
              <a:gd name="connsiteX53" fmla="*/ 57502 w 418312"/>
              <a:gd name="connsiteY53" fmla="*/ 172296 h 723390"/>
              <a:gd name="connsiteX54" fmla="*/ 50178 w 418312"/>
              <a:gd name="connsiteY54" fmla="*/ 176196 h 723390"/>
              <a:gd name="connsiteX55" fmla="*/ 55219 w 418312"/>
              <a:gd name="connsiteY55" fmla="*/ 177433 h 723390"/>
              <a:gd name="connsiteX56" fmla="*/ 57026 w 418312"/>
              <a:gd name="connsiteY56" fmla="*/ 177433 h 723390"/>
              <a:gd name="connsiteX57" fmla="*/ 57502 w 418312"/>
              <a:gd name="connsiteY57" fmla="*/ 179240 h 723390"/>
              <a:gd name="connsiteX58" fmla="*/ 57502 w 418312"/>
              <a:gd name="connsiteY58" fmla="*/ 181903 h 723390"/>
              <a:gd name="connsiteX59" fmla="*/ 52461 w 418312"/>
              <a:gd name="connsiteY59" fmla="*/ 194364 h 723390"/>
              <a:gd name="connsiteX60" fmla="*/ 55980 w 418312"/>
              <a:gd name="connsiteY60" fmla="*/ 197218 h 723390"/>
              <a:gd name="connsiteX61" fmla="*/ 58929 w 418312"/>
              <a:gd name="connsiteY61" fmla="*/ 198645 h 723390"/>
              <a:gd name="connsiteX62" fmla="*/ 57122 w 418312"/>
              <a:gd name="connsiteY62" fmla="*/ 201498 h 723390"/>
              <a:gd name="connsiteX63" fmla="*/ 49322 w 418312"/>
              <a:gd name="connsiteY63" fmla="*/ 205303 h 723390"/>
              <a:gd name="connsiteX64" fmla="*/ 45423 w 418312"/>
              <a:gd name="connsiteY64" fmla="*/ 205303 h 723390"/>
              <a:gd name="connsiteX65" fmla="*/ 43711 w 418312"/>
              <a:gd name="connsiteY65" fmla="*/ 205303 h 723390"/>
              <a:gd name="connsiteX66" fmla="*/ 42379 w 418312"/>
              <a:gd name="connsiteY66" fmla="*/ 207776 h 723390"/>
              <a:gd name="connsiteX67" fmla="*/ 46944 w 418312"/>
              <a:gd name="connsiteY67" fmla="*/ 212532 h 723390"/>
              <a:gd name="connsiteX68" fmla="*/ 48942 w 418312"/>
              <a:gd name="connsiteY68" fmla="*/ 213103 h 723390"/>
              <a:gd name="connsiteX69" fmla="*/ 48942 w 418312"/>
              <a:gd name="connsiteY69" fmla="*/ 216432 h 723390"/>
              <a:gd name="connsiteX70" fmla="*/ 46564 w 418312"/>
              <a:gd name="connsiteY70" fmla="*/ 222520 h 723390"/>
              <a:gd name="connsiteX71" fmla="*/ 41047 w 418312"/>
              <a:gd name="connsiteY71" fmla="*/ 224327 h 723390"/>
              <a:gd name="connsiteX72" fmla="*/ 30775 w 418312"/>
              <a:gd name="connsiteY72" fmla="*/ 221093 h 723390"/>
              <a:gd name="connsiteX73" fmla="*/ 29824 w 418312"/>
              <a:gd name="connsiteY73" fmla="*/ 222996 h 723390"/>
              <a:gd name="connsiteX74" fmla="*/ 38384 w 418312"/>
              <a:gd name="connsiteY74" fmla="*/ 234124 h 723390"/>
              <a:gd name="connsiteX75" fmla="*/ 39240 w 418312"/>
              <a:gd name="connsiteY75" fmla="*/ 238405 h 723390"/>
              <a:gd name="connsiteX76" fmla="*/ 36767 w 418312"/>
              <a:gd name="connsiteY76" fmla="*/ 247346 h 723390"/>
              <a:gd name="connsiteX77" fmla="*/ 50844 w 418312"/>
              <a:gd name="connsiteY77" fmla="*/ 260092 h 723390"/>
              <a:gd name="connsiteX78" fmla="*/ 49988 w 418312"/>
              <a:gd name="connsiteY78" fmla="*/ 265134 h 723390"/>
              <a:gd name="connsiteX79" fmla="*/ 44186 w 418312"/>
              <a:gd name="connsiteY79" fmla="*/ 273504 h 723390"/>
              <a:gd name="connsiteX80" fmla="*/ 44186 w 418312"/>
              <a:gd name="connsiteY80" fmla="*/ 274646 h 723390"/>
              <a:gd name="connsiteX81" fmla="*/ 45327 w 418312"/>
              <a:gd name="connsiteY81" fmla="*/ 276072 h 723390"/>
              <a:gd name="connsiteX82" fmla="*/ 47420 w 418312"/>
              <a:gd name="connsiteY82" fmla="*/ 274931 h 723390"/>
              <a:gd name="connsiteX83" fmla="*/ 50559 w 418312"/>
              <a:gd name="connsiteY83" fmla="*/ 272363 h 723390"/>
              <a:gd name="connsiteX84" fmla="*/ 51985 w 418312"/>
              <a:gd name="connsiteY84" fmla="*/ 276072 h 723390"/>
              <a:gd name="connsiteX85" fmla="*/ 53793 w 418312"/>
              <a:gd name="connsiteY85" fmla="*/ 286345 h 723390"/>
              <a:gd name="connsiteX86" fmla="*/ 51415 w 418312"/>
              <a:gd name="connsiteY86" fmla="*/ 295857 h 723390"/>
              <a:gd name="connsiteX87" fmla="*/ 44567 w 418312"/>
              <a:gd name="connsiteY87" fmla="*/ 299853 h 723390"/>
              <a:gd name="connsiteX88" fmla="*/ 41999 w 418312"/>
              <a:gd name="connsiteY88" fmla="*/ 301755 h 723390"/>
              <a:gd name="connsiteX89" fmla="*/ 41999 w 418312"/>
              <a:gd name="connsiteY89" fmla="*/ 301755 h 723390"/>
              <a:gd name="connsiteX90" fmla="*/ 44471 w 418312"/>
              <a:gd name="connsiteY90" fmla="*/ 303848 h 723390"/>
              <a:gd name="connsiteX91" fmla="*/ 49988 w 418312"/>
              <a:gd name="connsiteY91" fmla="*/ 311552 h 723390"/>
              <a:gd name="connsiteX92" fmla="*/ 49988 w 418312"/>
              <a:gd name="connsiteY92" fmla="*/ 311552 h 723390"/>
              <a:gd name="connsiteX93" fmla="*/ 44757 w 418312"/>
              <a:gd name="connsiteY93" fmla="*/ 322682 h 723390"/>
              <a:gd name="connsiteX94" fmla="*/ 56646 w 418312"/>
              <a:gd name="connsiteY94" fmla="*/ 340089 h 723390"/>
              <a:gd name="connsiteX95" fmla="*/ 56646 w 418312"/>
              <a:gd name="connsiteY95" fmla="*/ 344179 h 723390"/>
              <a:gd name="connsiteX96" fmla="*/ 55505 w 418312"/>
              <a:gd name="connsiteY96" fmla="*/ 344179 h 723390"/>
              <a:gd name="connsiteX97" fmla="*/ 49798 w 418312"/>
              <a:gd name="connsiteY97" fmla="*/ 356449 h 723390"/>
              <a:gd name="connsiteX98" fmla="*/ 49798 w 418312"/>
              <a:gd name="connsiteY98" fmla="*/ 356449 h 723390"/>
              <a:gd name="connsiteX99" fmla="*/ 51510 w 418312"/>
              <a:gd name="connsiteY99" fmla="*/ 356449 h 723390"/>
              <a:gd name="connsiteX100" fmla="*/ 54934 w 418312"/>
              <a:gd name="connsiteY100" fmla="*/ 356449 h 723390"/>
              <a:gd name="connsiteX101" fmla="*/ 54934 w 418312"/>
              <a:gd name="connsiteY101" fmla="*/ 359683 h 723390"/>
              <a:gd name="connsiteX102" fmla="*/ 52841 w 418312"/>
              <a:gd name="connsiteY102" fmla="*/ 367959 h 723390"/>
              <a:gd name="connsiteX103" fmla="*/ 52841 w 418312"/>
              <a:gd name="connsiteY103" fmla="*/ 367959 h 723390"/>
              <a:gd name="connsiteX104" fmla="*/ 52841 w 418312"/>
              <a:gd name="connsiteY104" fmla="*/ 370147 h 723390"/>
              <a:gd name="connsiteX105" fmla="*/ 57407 w 418312"/>
              <a:gd name="connsiteY105" fmla="*/ 373381 h 723390"/>
              <a:gd name="connsiteX106" fmla="*/ 62638 w 418312"/>
              <a:gd name="connsiteY106" fmla="*/ 389932 h 723390"/>
              <a:gd name="connsiteX107" fmla="*/ 67679 w 418312"/>
              <a:gd name="connsiteY107" fmla="*/ 391929 h 723390"/>
              <a:gd name="connsiteX108" fmla="*/ 70533 w 418312"/>
              <a:gd name="connsiteY108" fmla="*/ 391929 h 723390"/>
              <a:gd name="connsiteX109" fmla="*/ 70533 w 418312"/>
              <a:gd name="connsiteY109" fmla="*/ 394783 h 723390"/>
              <a:gd name="connsiteX110" fmla="*/ 70533 w 418312"/>
              <a:gd name="connsiteY110" fmla="*/ 396210 h 723390"/>
              <a:gd name="connsiteX111" fmla="*/ 72054 w 418312"/>
              <a:gd name="connsiteY111" fmla="*/ 401061 h 723390"/>
              <a:gd name="connsiteX112" fmla="*/ 78427 w 418312"/>
              <a:gd name="connsiteY112" fmla="*/ 406863 h 723390"/>
              <a:gd name="connsiteX113" fmla="*/ 80424 w 418312"/>
              <a:gd name="connsiteY113" fmla="*/ 413616 h 723390"/>
              <a:gd name="connsiteX114" fmla="*/ 70913 w 418312"/>
              <a:gd name="connsiteY114" fmla="*/ 425792 h 723390"/>
              <a:gd name="connsiteX115" fmla="*/ 70913 w 418312"/>
              <a:gd name="connsiteY115" fmla="*/ 436826 h 723390"/>
              <a:gd name="connsiteX116" fmla="*/ 70913 w 418312"/>
              <a:gd name="connsiteY116" fmla="*/ 440060 h 723390"/>
              <a:gd name="connsiteX117" fmla="*/ 67774 w 418312"/>
              <a:gd name="connsiteY117" fmla="*/ 439489 h 723390"/>
              <a:gd name="connsiteX118" fmla="*/ 58929 w 418312"/>
              <a:gd name="connsiteY118" fmla="*/ 434828 h 723390"/>
              <a:gd name="connsiteX119" fmla="*/ 54649 w 418312"/>
              <a:gd name="connsiteY119" fmla="*/ 440345 h 723390"/>
              <a:gd name="connsiteX120" fmla="*/ 54078 w 418312"/>
              <a:gd name="connsiteY120" fmla="*/ 441677 h 723390"/>
              <a:gd name="connsiteX121" fmla="*/ 54078 w 418312"/>
              <a:gd name="connsiteY121" fmla="*/ 441677 h 723390"/>
              <a:gd name="connsiteX122" fmla="*/ 54078 w 418312"/>
              <a:gd name="connsiteY122" fmla="*/ 443199 h 723390"/>
              <a:gd name="connsiteX123" fmla="*/ 54078 w 418312"/>
              <a:gd name="connsiteY123" fmla="*/ 443199 h 723390"/>
              <a:gd name="connsiteX124" fmla="*/ 61021 w 418312"/>
              <a:gd name="connsiteY124" fmla="*/ 446148 h 723390"/>
              <a:gd name="connsiteX125" fmla="*/ 64541 w 418312"/>
              <a:gd name="connsiteY125" fmla="*/ 454328 h 723390"/>
              <a:gd name="connsiteX126" fmla="*/ 55029 w 418312"/>
              <a:gd name="connsiteY126" fmla="*/ 464886 h 723390"/>
              <a:gd name="connsiteX127" fmla="*/ 53222 w 418312"/>
              <a:gd name="connsiteY127" fmla="*/ 464887 h 723390"/>
              <a:gd name="connsiteX128" fmla="*/ 53222 w 418312"/>
              <a:gd name="connsiteY128" fmla="*/ 467740 h 723390"/>
              <a:gd name="connsiteX129" fmla="*/ 52651 w 418312"/>
              <a:gd name="connsiteY129" fmla="*/ 470499 h 723390"/>
              <a:gd name="connsiteX130" fmla="*/ 46659 w 418312"/>
              <a:gd name="connsiteY130" fmla="*/ 474494 h 723390"/>
              <a:gd name="connsiteX131" fmla="*/ 44091 w 418312"/>
              <a:gd name="connsiteY131" fmla="*/ 475159 h 723390"/>
              <a:gd name="connsiteX132" fmla="*/ 40286 w 418312"/>
              <a:gd name="connsiteY132" fmla="*/ 484101 h 723390"/>
              <a:gd name="connsiteX133" fmla="*/ 40286 w 418312"/>
              <a:gd name="connsiteY133" fmla="*/ 492567 h 723390"/>
              <a:gd name="connsiteX134" fmla="*/ 40286 w 418312"/>
              <a:gd name="connsiteY134" fmla="*/ 495991 h 723390"/>
              <a:gd name="connsiteX135" fmla="*/ 40286 w 418312"/>
              <a:gd name="connsiteY135" fmla="*/ 499035 h 723390"/>
              <a:gd name="connsiteX136" fmla="*/ 37243 w 418312"/>
              <a:gd name="connsiteY136" fmla="*/ 499035 h 723390"/>
              <a:gd name="connsiteX137" fmla="*/ 35911 w 418312"/>
              <a:gd name="connsiteY137" fmla="*/ 499035 h 723390"/>
              <a:gd name="connsiteX138" fmla="*/ 26933 w 418312"/>
              <a:gd name="connsiteY138" fmla="*/ 505895 h 723390"/>
              <a:gd name="connsiteX139" fmla="*/ 26875 w 418312"/>
              <a:gd name="connsiteY139" fmla="*/ 507405 h 723390"/>
              <a:gd name="connsiteX140" fmla="*/ 29538 w 418312"/>
              <a:gd name="connsiteY140" fmla="*/ 515110 h 723390"/>
              <a:gd name="connsiteX141" fmla="*/ 30965 w 418312"/>
              <a:gd name="connsiteY141" fmla="*/ 517108 h 723390"/>
              <a:gd name="connsiteX142" fmla="*/ 29158 w 418312"/>
              <a:gd name="connsiteY142" fmla="*/ 518820 h 723390"/>
              <a:gd name="connsiteX143" fmla="*/ 15272 w 418312"/>
              <a:gd name="connsiteY143" fmla="*/ 524051 h 723390"/>
              <a:gd name="connsiteX144" fmla="*/ 9660 w 418312"/>
              <a:gd name="connsiteY144" fmla="*/ 527095 h 723390"/>
              <a:gd name="connsiteX145" fmla="*/ 10896 w 418312"/>
              <a:gd name="connsiteY145" fmla="*/ 531376 h 723390"/>
              <a:gd name="connsiteX146" fmla="*/ 13369 w 418312"/>
              <a:gd name="connsiteY146" fmla="*/ 534039 h 723390"/>
              <a:gd name="connsiteX147" fmla="*/ 16413 w 418312"/>
              <a:gd name="connsiteY147" fmla="*/ 539841 h 723390"/>
              <a:gd name="connsiteX148" fmla="*/ 15652 w 418312"/>
              <a:gd name="connsiteY148" fmla="*/ 544217 h 723390"/>
              <a:gd name="connsiteX149" fmla="*/ 10421 w 418312"/>
              <a:gd name="connsiteY149" fmla="*/ 550210 h 723390"/>
              <a:gd name="connsiteX150" fmla="*/ 10421 w 418312"/>
              <a:gd name="connsiteY150" fmla="*/ 550210 h 723390"/>
              <a:gd name="connsiteX151" fmla="*/ 11752 w 418312"/>
              <a:gd name="connsiteY151" fmla="*/ 552588 h 723390"/>
              <a:gd name="connsiteX152" fmla="*/ 14415 w 418312"/>
              <a:gd name="connsiteY152" fmla="*/ 557629 h 723390"/>
              <a:gd name="connsiteX153" fmla="*/ 14415 w 418312"/>
              <a:gd name="connsiteY153" fmla="*/ 558485 h 723390"/>
              <a:gd name="connsiteX154" fmla="*/ 7472 w 418312"/>
              <a:gd name="connsiteY154" fmla="*/ 563907 h 723390"/>
              <a:gd name="connsiteX155" fmla="*/ 5665 w 418312"/>
              <a:gd name="connsiteY155" fmla="*/ 563907 h 723390"/>
              <a:gd name="connsiteX156" fmla="*/ 3382 w 418312"/>
              <a:gd name="connsiteY156" fmla="*/ 564858 h 723390"/>
              <a:gd name="connsiteX157" fmla="*/ 3382 w 418312"/>
              <a:gd name="connsiteY157" fmla="*/ 566190 h 723390"/>
              <a:gd name="connsiteX158" fmla="*/ 7377 w 418312"/>
              <a:gd name="connsiteY158" fmla="*/ 576558 h 723390"/>
              <a:gd name="connsiteX159" fmla="*/ 7377 w 418312"/>
              <a:gd name="connsiteY159" fmla="*/ 576558 h 723390"/>
              <a:gd name="connsiteX160" fmla="*/ 1289 w 418312"/>
              <a:gd name="connsiteY160" fmla="*/ 589304 h 723390"/>
              <a:gd name="connsiteX161" fmla="*/ 1289 w 418312"/>
              <a:gd name="connsiteY161" fmla="*/ 592157 h 723390"/>
              <a:gd name="connsiteX162" fmla="*/ 4048 w 418312"/>
              <a:gd name="connsiteY162" fmla="*/ 603191 h 723390"/>
              <a:gd name="connsiteX163" fmla="*/ 5094 w 418312"/>
              <a:gd name="connsiteY163" fmla="*/ 606235 h 723390"/>
              <a:gd name="connsiteX164" fmla="*/ 2051 w 418312"/>
              <a:gd name="connsiteY164" fmla="*/ 606996 h 723390"/>
              <a:gd name="connsiteX165" fmla="*/ 529 w 418312"/>
              <a:gd name="connsiteY165" fmla="*/ 610231 h 723390"/>
              <a:gd name="connsiteX166" fmla="*/ -42 w 418312"/>
              <a:gd name="connsiteY166" fmla="*/ 615272 h 723390"/>
              <a:gd name="connsiteX167" fmla="*/ -42 w 418312"/>
              <a:gd name="connsiteY167" fmla="*/ 616318 h 723390"/>
              <a:gd name="connsiteX168" fmla="*/ 244782 w 418312"/>
              <a:gd name="connsiteY168" fmla="*/ 601955 h 723390"/>
              <a:gd name="connsiteX169" fmla="*/ 244021 w 418312"/>
              <a:gd name="connsiteY169" fmla="*/ 605760 h 723390"/>
              <a:gd name="connsiteX170" fmla="*/ 242404 w 418312"/>
              <a:gd name="connsiteY170" fmla="*/ 612894 h 723390"/>
              <a:gd name="connsiteX171" fmla="*/ 242404 w 418312"/>
              <a:gd name="connsiteY171" fmla="*/ 612894 h 723390"/>
              <a:gd name="connsiteX172" fmla="*/ 242404 w 418312"/>
              <a:gd name="connsiteY172" fmla="*/ 614796 h 723390"/>
              <a:gd name="connsiteX173" fmla="*/ 242404 w 418312"/>
              <a:gd name="connsiteY173" fmla="*/ 618411 h 723390"/>
              <a:gd name="connsiteX174" fmla="*/ 242404 w 418312"/>
              <a:gd name="connsiteY174" fmla="*/ 621645 h 723390"/>
              <a:gd name="connsiteX175" fmla="*/ 237458 w 418312"/>
              <a:gd name="connsiteY175" fmla="*/ 628684 h 723390"/>
              <a:gd name="connsiteX176" fmla="*/ 236221 w 418312"/>
              <a:gd name="connsiteY176" fmla="*/ 631822 h 723390"/>
              <a:gd name="connsiteX177" fmla="*/ 236221 w 418312"/>
              <a:gd name="connsiteY177" fmla="*/ 636008 h 723390"/>
              <a:gd name="connsiteX178" fmla="*/ 236221 w 418312"/>
              <a:gd name="connsiteY178" fmla="*/ 639052 h 723390"/>
              <a:gd name="connsiteX179" fmla="*/ 232132 w 418312"/>
              <a:gd name="connsiteY179" fmla="*/ 647708 h 723390"/>
              <a:gd name="connsiteX180" fmla="*/ 232132 w 418312"/>
              <a:gd name="connsiteY180" fmla="*/ 648564 h 723390"/>
              <a:gd name="connsiteX181" fmla="*/ 233653 w 418312"/>
              <a:gd name="connsiteY181" fmla="*/ 661310 h 723390"/>
              <a:gd name="connsiteX182" fmla="*/ 233653 w 418312"/>
              <a:gd name="connsiteY182" fmla="*/ 661310 h 723390"/>
              <a:gd name="connsiteX183" fmla="*/ 236317 w 418312"/>
              <a:gd name="connsiteY183" fmla="*/ 662261 h 723390"/>
              <a:gd name="connsiteX184" fmla="*/ 242689 w 418312"/>
              <a:gd name="connsiteY184" fmla="*/ 668729 h 723390"/>
              <a:gd name="connsiteX185" fmla="*/ 242689 w 418312"/>
              <a:gd name="connsiteY185" fmla="*/ 671488 h 723390"/>
              <a:gd name="connsiteX186" fmla="*/ 242689 w 418312"/>
              <a:gd name="connsiteY186" fmla="*/ 673390 h 723390"/>
              <a:gd name="connsiteX187" fmla="*/ 242689 w 418312"/>
              <a:gd name="connsiteY187" fmla="*/ 674436 h 723390"/>
              <a:gd name="connsiteX188" fmla="*/ 247160 w 418312"/>
              <a:gd name="connsiteY188" fmla="*/ 676244 h 723390"/>
              <a:gd name="connsiteX189" fmla="*/ 250964 w 418312"/>
              <a:gd name="connsiteY189" fmla="*/ 680334 h 723390"/>
              <a:gd name="connsiteX190" fmla="*/ 257717 w 418312"/>
              <a:gd name="connsiteY190" fmla="*/ 686232 h 723390"/>
              <a:gd name="connsiteX191" fmla="*/ 257717 w 418312"/>
              <a:gd name="connsiteY191" fmla="*/ 688514 h 723390"/>
              <a:gd name="connsiteX192" fmla="*/ 255815 w 418312"/>
              <a:gd name="connsiteY192" fmla="*/ 695744 h 723390"/>
              <a:gd name="connsiteX193" fmla="*/ 256386 w 418312"/>
              <a:gd name="connsiteY193" fmla="*/ 697361 h 723390"/>
              <a:gd name="connsiteX194" fmla="*/ 262568 w 418312"/>
              <a:gd name="connsiteY194" fmla="*/ 702592 h 723390"/>
              <a:gd name="connsiteX195" fmla="*/ 264470 w 418312"/>
              <a:gd name="connsiteY195" fmla="*/ 709822 h 723390"/>
              <a:gd name="connsiteX196" fmla="*/ 269131 w 418312"/>
              <a:gd name="connsiteY196" fmla="*/ 723329 h 723390"/>
              <a:gd name="connsiteX197" fmla="*/ 278643 w 418312"/>
              <a:gd name="connsiteY197" fmla="*/ 717431 h 723390"/>
              <a:gd name="connsiteX198" fmla="*/ 283494 w 418312"/>
              <a:gd name="connsiteY198" fmla="*/ 719524 h 723390"/>
              <a:gd name="connsiteX199" fmla="*/ 298616 w 418312"/>
              <a:gd name="connsiteY199" fmla="*/ 701736 h 723390"/>
              <a:gd name="connsiteX200" fmla="*/ 295953 w 418312"/>
              <a:gd name="connsiteY200" fmla="*/ 696790 h 723390"/>
              <a:gd name="connsiteX201" fmla="*/ 303562 w 418312"/>
              <a:gd name="connsiteY201" fmla="*/ 697932 h 723390"/>
              <a:gd name="connsiteX202" fmla="*/ 310696 w 418312"/>
              <a:gd name="connsiteY202" fmla="*/ 696885 h 723390"/>
              <a:gd name="connsiteX203" fmla="*/ 334379 w 418312"/>
              <a:gd name="connsiteY203" fmla="*/ 691083 h 723390"/>
              <a:gd name="connsiteX204" fmla="*/ 353402 w 418312"/>
              <a:gd name="connsiteY204" fmla="*/ 683949 h 723390"/>
              <a:gd name="connsiteX205" fmla="*/ 366718 w 418312"/>
              <a:gd name="connsiteY205" fmla="*/ 691558 h 723390"/>
              <a:gd name="connsiteX206" fmla="*/ 383934 w 418312"/>
              <a:gd name="connsiteY206" fmla="*/ 693176 h 723390"/>
              <a:gd name="connsiteX207" fmla="*/ 390592 w 418312"/>
              <a:gd name="connsiteY207" fmla="*/ 686517 h 723390"/>
              <a:gd name="connsiteX208" fmla="*/ 396204 w 418312"/>
              <a:gd name="connsiteY208" fmla="*/ 690988 h 723390"/>
              <a:gd name="connsiteX209" fmla="*/ 402005 w 418312"/>
              <a:gd name="connsiteY209" fmla="*/ 691749 h 723390"/>
              <a:gd name="connsiteX210" fmla="*/ 410185 w 418312"/>
              <a:gd name="connsiteY210" fmla="*/ 691749 h 723390"/>
              <a:gd name="connsiteX211" fmla="*/ 418270 w 418312"/>
              <a:gd name="connsiteY211" fmla="*/ 679859 h 723390"/>
              <a:gd name="connsiteX212" fmla="*/ 388499 w 418312"/>
              <a:gd name="connsiteY212" fmla="*/ 461082 h 7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418312" h="723390">
                <a:moveTo>
                  <a:pt x="401244" y="11733"/>
                </a:moveTo>
                <a:cubicBezTo>
                  <a:pt x="396366" y="8291"/>
                  <a:pt x="391870" y="4337"/>
                  <a:pt x="387833" y="-62"/>
                </a:cubicBezTo>
                <a:cubicBezTo>
                  <a:pt x="252676" y="9450"/>
                  <a:pt x="147575" y="15062"/>
                  <a:pt x="136066" y="15728"/>
                </a:cubicBezTo>
                <a:cubicBezTo>
                  <a:pt x="135991" y="16137"/>
                  <a:pt x="135991" y="16556"/>
                  <a:pt x="136066" y="16965"/>
                </a:cubicBezTo>
                <a:cubicBezTo>
                  <a:pt x="135496" y="17630"/>
                  <a:pt x="139110" y="20389"/>
                  <a:pt x="142629" y="24384"/>
                </a:cubicBezTo>
                <a:cubicBezTo>
                  <a:pt x="143931" y="25896"/>
                  <a:pt x="144670" y="27811"/>
                  <a:pt x="144722" y="29806"/>
                </a:cubicBezTo>
                <a:cubicBezTo>
                  <a:pt x="143771" y="37701"/>
                  <a:pt x="135210" y="38652"/>
                  <a:pt x="131215" y="40840"/>
                </a:cubicBezTo>
                <a:cubicBezTo>
                  <a:pt x="129534" y="41585"/>
                  <a:pt x="127727" y="42004"/>
                  <a:pt x="125889" y="42076"/>
                </a:cubicBezTo>
                <a:cubicBezTo>
                  <a:pt x="123754" y="41989"/>
                  <a:pt x="121709" y="41184"/>
                  <a:pt x="120087" y="39793"/>
                </a:cubicBezTo>
                <a:cubicBezTo>
                  <a:pt x="118723" y="38272"/>
                  <a:pt x="117744" y="36445"/>
                  <a:pt x="117234" y="34467"/>
                </a:cubicBezTo>
                <a:cubicBezTo>
                  <a:pt x="116614" y="34890"/>
                  <a:pt x="116283" y="35624"/>
                  <a:pt x="116378" y="36369"/>
                </a:cubicBezTo>
                <a:cubicBezTo>
                  <a:pt x="116378" y="39318"/>
                  <a:pt x="120182" y="44264"/>
                  <a:pt x="120468" y="49591"/>
                </a:cubicBezTo>
                <a:cubicBezTo>
                  <a:pt x="120596" y="51141"/>
                  <a:pt x="120040" y="52670"/>
                  <a:pt x="118946" y="53776"/>
                </a:cubicBezTo>
                <a:cubicBezTo>
                  <a:pt x="117466" y="55095"/>
                  <a:pt x="115493" y="55718"/>
                  <a:pt x="113524" y="55488"/>
                </a:cubicBezTo>
                <a:cubicBezTo>
                  <a:pt x="111146" y="55488"/>
                  <a:pt x="108769" y="55488"/>
                  <a:pt x="107247" y="55488"/>
                </a:cubicBezTo>
                <a:lnTo>
                  <a:pt x="107247" y="55488"/>
                </a:lnTo>
                <a:cubicBezTo>
                  <a:pt x="107455" y="56078"/>
                  <a:pt x="107710" y="56650"/>
                  <a:pt x="108008" y="57200"/>
                </a:cubicBezTo>
                <a:cubicBezTo>
                  <a:pt x="109339" y="60720"/>
                  <a:pt x="113810" y="60625"/>
                  <a:pt x="115046" y="66712"/>
                </a:cubicBezTo>
                <a:cubicBezTo>
                  <a:pt x="115046" y="69946"/>
                  <a:pt x="112763" y="71659"/>
                  <a:pt x="109625" y="73942"/>
                </a:cubicBezTo>
                <a:lnTo>
                  <a:pt x="106771" y="75654"/>
                </a:lnTo>
                <a:lnTo>
                  <a:pt x="106201" y="78412"/>
                </a:lnTo>
                <a:cubicBezTo>
                  <a:pt x="106106" y="79615"/>
                  <a:pt x="106106" y="80824"/>
                  <a:pt x="106201" y="82027"/>
                </a:cubicBezTo>
                <a:cubicBezTo>
                  <a:pt x="106223" y="83497"/>
                  <a:pt x="106382" y="84962"/>
                  <a:pt x="106676" y="86402"/>
                </a:cubicBezTo>
                <a:cubicBezTo>
                  <a:pt x="107174" y="88215"/>
                  <a:pt x="107555" y="90058"/>
                  <a:pt x="107817" y="91919"/>
                </a:cubicBezTo>
                <a:cubicBezTo>
                  <a:pt x="107698" y="93720"/>
                  <a:pt x="107280" y="95488"/>
                  <a:pt x="106581" y="97151"/>
                </a:cubicBezTo>
                <a:cubicBezTo>
                  <a:pt x="106005" y="100484"/>
                  <a:pt x="105656" y="103853"/>
                  <a:pt x="105535" y="107233"/>
                </a:cubicBezTo>
                <a:cubicBezTo>
                  <a:pt x="105356" y="110040"/>
                  <a:pt x="103524" y="112472"/>
                  <a:pt x="100874" y="113416"/>
                </a:cubicBezTo>
                <a:cubicBezTo>
                  <a:pt x="99325" y="113668"/>
                  <a:pt x="97840" y="114217"/>
                  <a:pt x="96499" y="115033"/>
                </a:cubicBezTo>
                <a:cubicBezTo>
                  <a:pt x="94304" y="117065"/>
                  <a:pt x="92862" y="119781"/>
                  <a:pt x="92409" y="122738"/>
                </a:cubicBezTo>
                <a:lnTo>
                  <a:pt x="89556" y="132250"/>
                </a:lnTo>
                <a:lnTo>
                  <a:pt x="86797" y="122738"/>
                </a:lnTo>
                <a:cubicBezTo>
                  <a:pt x="86797" y="121407"/>
                  <a:pt x="84514" y="119980"/>
                  <a:pt x="84324" y="119980"/>
                </a:cubicBezTo>
                <a:lnTo>
                  <a:pt x="84324" y="119980"/>
                </a:lnTo>
                <a:cubicBezTo>
                  <a:pt x="84378" y="120454"/>
                  <a:pt x="84378" y="120933"/>
                  <a:pt x="84324" y="121407"/>
                </a:cubicBezTo>
                <a:cubicBezTo>
                  <a:pt x="84387" y="121816"/>
                  <a:pt x="84387" y="122233"/>
                  <a:pt x="84324" y="122643"/>
                </a:cubicBezTo>
                <a:cubicBezTo>
                  <a:pt x="83897" y="123907"/>
                  <a:pt x="82968" y="124939"/>
                  <a:pt x="81756" y="125497"/>
                </a:cubicBezTo>
                <a:cubicBezTo>
                  <a:pt x="81756" y="126258"/>
                  <a:pt x="81090" y="127494"/>
                  <a:pt x="80330" y="128921"/>
                </a:cubicBezTo>
                <a:cubicBezTo>
                  <a:pt x="79568" y="130348"/>
                  <a:pt x="79568" y="130538"/>
                  <a:pt x="79093" y="131585"/>
                </a:cubicBezTo>
                <a:lnTo>
                  <a:pt x="78522" y="132821"/>
                </a:lnTo>
                <a:lnTo>
                  <a:pt x="77095" y="132821"/>
                </a:lnTo>
                <a:cubicBezTo>
                  <a:pt x="74702" y="134327"/>
                  <a:pt x="72606" y="136262"/>
                  <a:pt x="70913" y="138528"/>
                </a:cubicBezTo>
                <a:cubicBezTo>
                  <a:pt x="70652" y="138851"/>
                  <a:pt x="70429" y="139202"/>
                  <a:pt x="70247" y="139575"/>
                </a:cubicBezTo>
                <a:lnTo>
                  <a:pt x="70247" y="139575"/>
                </a:lnTo>
                <a:cubicBezTo>
                  <a:pt x="71072" y="139970"/>
                  <a:pt x="71932" y="140288"/>
                  <a:pt x="72815" y="140526"/>
                </a:cubicBezTo>
                <a:cubicBezTo>
                  <a:pt x="74718" y="141287"/>
                  <a:pt x="78713" y="141477"/>
                  <a:pt x="79283" y="146328"/>
                </a:cubicBezTo>
                <a:cubicBezTo>
                  <a:pt x="79164" y="148138"/>
                  <a:pt x="78425" y="149851"/>
                  <a:pt x="77191" y="151180"/>
                </a:cubicBezTo>
                <a:cubicBezTo>
                  <a:pt x="75801" y="152770"/>
                  <a:pt x="73786" y="153674"/>
                  <a:pt x="71674" y="153653"/>
                </a:cubicBezTo>
                <a:cubicBezTo>
                  <a:pt x="68440" y="153653"/>
                  <a:pt x="65682" y="152321"/>
                  <a:pt x="63970" y="152416"/>
                </a:cubicBezTo>
                <a:cubicBezTo>
                  <a:pt x="62258" y="152511"/>
                  <a:pt x="62828" y="152416"/>
                  <a:pt x="62163" y="153367"/>
                </a:cubicBezTo>
                <a:cubicBezTo>
                  <a:pt x="61770" y="153812"/>
                  <a:pt x="61565" y="154392"/>
                  <a:pt x="61592" y="154984"/>
                </a:cubicBezTo>
                <a:cubicBezTo>
                  <a:pt x="62164" y="158231"/>
                  <a:pt x="63725" y="161221"/>
                  <a:pt x="66062" y="163545"/>
                </a:cubicBezTo>
                <a:lnTo>
                  <a:pt x="67584" y="165162"/>
                </a:lnTo>
                <a:lnTo>
                  <a:pt x="66538" y="166969"/>
                </a:lnTo>
                <a:cubicBezTo>
                  <a:pt x="64255" y="170013"/>
                  <a:pt x="61402" y="170394"/>
                  <a:pt x="57502" y="172296"/>
                </a:cubicBezTo>
                <a:cubicBezTo>
                  <a:pt x="54966" y="173410"/>
                  <a:pt x="52518" y="174713"/>
                  <a:pt x="50178" y="176196"/>
                </a:cubicBezTo>
                <a:cubicBezTo>
                  <a:pt x="51816" y="176767"/>
                  <a:pt x="53504" y="177181"/>
                  <a:pt x="55219" y="177433"/>
                </a:cubicBezTo>
                <a:lnTo>
                  <a:pt x="57026" y="177433"/>
                </a:lnTo>
                <a:lnTo>
                  <a:pt x="57502" y="179240"/>
                </a:lnTo>
                <a:cubicBezTo>
                  <a:pt x="57641" y="180122"/>
                  <a:pt x="57641" y="181021"/>
                  <a:pt x="57502" y="181903"/>
                </a:cubicBezTo>
                <a:cubicBezTo>
                  <a:pt x="57502" y="188657"/>
                  <a:pt x="51890" y="193032"/>
                  <a:pt x="52461" y="194364"/>
                </a:cubicBezTo>
                <a:cubicBezTo>
                  <a:pt x="53032" y="195696"/>
                  <a:pt x="52461" y="195410"/>
                  <a:pt x="55980" y="197218"/>
                </a:cubicBezTo>
                <a:lnTo>
                  <a:pt x="58929" y="198645"/>
                </a:lnTo>
                <a:lnTo>
                  <a:pt x="57122" y="201498"/>
                </a:lnTo>
                <a:cubicBezTo>
                  <a:pt x="55391" y="204072"/>
                  <a:pt x="52416" y="205524"/>
                  <a:pt x="49322" y="205303"/>
                </a:cubicBezTo>
                <a:lnTo>
                  <a:pt x="45423" y="205303"/>
                </a:lnTo>
                <a:cubicBezTo>
                  <a:pt x="44376" y="205303"/>
                  <a:pt x="44091" y="205303"/>
                  <a:pt x="43711" y="205303"/>
                </a:cubicBezTo>
                <a:cubicBezTo>
                  <a:pt x="42878" y="205849"/>
                  <a:pt x="42377" y="206780"/>
                  <a:pt x="42379" y="207776"/>
                </a:cubicBezTo>
                <a:cubicBezTo>
                  <a:pt x="42765" y="210156"/>
                  <a:pt x="44582" y="212049"/>
                  <a:pt x="46944" y="212532"/>
                </a:cubicBezTo>
                <a:lnTo>
                  <a:pt x="48942" y="213103"/>
                </a:lnTo>
                <a:lnTo>
                  <a:pt x="48942" y="216432"/>
                </a:lnTo>
                <a:cubicBezTo>
                  <a:pt x="49092" y="218714"/>
                  <a:pt x="48220" y="220944"/>
                  <a:pt x="46564" y="222520"/>
                </a:cubicBezTo>
                <a:cubicBezTo>
                  <a:pt x="44977" y="223719"/>
                  <a:pt x="43036" y="224355"/>
                  <a:pt x="41047" y="224327"/>
                </a:cubicBezTo>
                <a:cubicBezTo>
                  <a:pt x="37401" y="224155"/>
                  <a:pt x="33862" y="223041"/>
                  <a:pt x="30775" y="221093"/>
                </a:cubicBezTo>
                <a:cubicBezTo>
                  <a:pt x="30259" y="221606"/>
                  <a:pt x="29924" y="222275"/>
                  <a:pt x="29824" y="222996"/>
                </a:cubicBezTo>
                <a:cubicBezTo>
                  <a:pt x="29158" y="224707"/>
                  <a:pt x="35245" y="228512"/>
                  <a:pt x="38384" y="234124"/>
                </a:cubicBezTo>
                <a:cubicBezTo>
                  <a:pt x="38923" y="235488"/>
                  <a:pt x="39213" y="236938"/>
                  <a:pt x="39240" y="238405"/>
                </a:cubicBezTo>
                <a:cubicBezTo>
                  <a:pt x="39240" y="243256"/>
                  <a:pt x="36672" y="245063"/>
                  <a:pt x="36767" y="247346"/>
                </a:cubicBezTo>
                <a:cubicBezTo>
                  <a:pt x="42950" y="249058"/>
                  <a:pt x="50464" y="251532"/>
                  <a:pt x="50844" y="260092"/>
                </a:cubicBezTo>
                <a:cubicBezTo>
                  <a:pt x="50776" y="261802"/>
                  <a:pt x="50488" y="263497"/>
                  <a:pt x="49988" y="265134"/>
                </a:cubicBezTo>
                <a:cubicBezTo>
                  <a:pt x="47610" y="270270"/>
                  <a:pt x="43615" y="272172"/>
                  <a:pt x="44186" y="273504"/>
                </a:cubicBezTo>
                <a:cubicBezTo>
                  <a:pt x="44130" y="273883"/>
                  <a:pt x="44130" y="274267"/>
                  <a:pt x="44186" y="274646"/>
                </a:cubicBezTo>
                <a:cubicBezTo>
                  <a:pt x="44852" y="276168"/>
                  <a:pt x="45137" y="275977"/>
                  <a:pt x="45327" y="276072"/>
                </a:cubicBezTo>
                <a:cubicBezTo>
                  <a:pt x="46127" y="275920"/>
                  <a:pt x="46859" y="275521"/>
                  <a:pt x="47420" y="274931"/>
                </a:cubicBezTo>
                <a:lnTo>
                  <a:pt x="50559" y="272363"/>
                </a:lnTo>
                <a:lnTo>
                  <a:pt x="51985" y="276072"/>
                </a:lnTo>
                <a:cubicBezTo>
                  <a:pt x="53245" y="279348"/>
                  <a:pt x="53859" y="282837"/>
                  <a:pt x="53793" y="286345"/>
                </a:cubicBezTo>
                <a:cubicBezTo>
                  <a:pt x="53944" y="289680"/>
                  <a:pt x="53118" y="292986"/>
                  <a:pt x="51415" y="295857"/>
                </a:cubicBezTo>
                <a:cubicBezTo>
                  <a:pt x="49590" y="297854"/>
                  <a:pt x="47202" y="299247"/>
                  <a:pt x="44567" y="299853"/>
                </a:cubicBezTo>
                <a:cubicBezTo>
                  <a:pt x="42569" y="300709"/>
                  <a:pt x="41999" y="301184"/>
                  <a:pt x="41999" y="301755"/>
                </a:cubicBezTo>
                <a:lnTo>
                  <a:pt x="41999" y="301755"/>
                </a:lnTo>
                <a:cubicBezTo>
                  <a:pt x="41999" y="301755"/>
                  <a:pt x="41999" y="302516"/>
                  <a:pt x="44471" y="303848"/>
                </a:cubicBezTo>
                <a:cubicBezTo>
                  <a:pt x="47550" y="305252"/>
                  <a:pt x="49650" y="308186"/>
                  <a:pt x="49988" y="311552"/>
                </a:cubicBezTo>
                <a:lnTo>
                  <a:pt x="49988" y="311552"/>
                </a:lnTo>
                <a:cubicBezTo>
                  <a:pt x="49290" y="315669"/>
                  <a:pt x="47482" y="319518"/>
                  <a:pt x="44757" y="322682"/>
                </a:cubicBezTo>
                <a:cubicBezTo>
                  <a:pt x="51866" y="325557"/>
                  <a:pt x="56554" y="332420"/>
                  <a:pt x="56646" y="340089"/>
                </a:cubicBezTo>
                <a:lnTo>
                  <a:pt x="56646" y="344179"/>
                </a:lnTo>
                <a:lnTo>
                  <a:pt x="55505" y="344179"/>
                </a:lnTo>
                <a:cubicBezTo>
                  <a:pt x="53507" y="348935"/>
                  <a:pt x="49512" y="353691"/>
                  <a:pt x="49798" y="356449"/>
                </a:cubicBezTo>
                <a:lnTo>
                  <a:pt x="49798" y="356449"/>
                </a:lnTo>
                <a:cubicBezTo>
                  <a:pt x="50363" y="356565"/>
                  <a:pt x="50945" y="356565"/>
                  <a:pt x="51510" y="356449"/>
                </a:cubicBezTo>
                <a:lnTo>
                  <a:pt x="54934" y="356449"/>
                </a:lnTo>
                <a:lnTo>
                  <a:pt x="54934" y="359683"/>
                </a:lnTo>
                <a:cubicBezTo>
                  <a:pt x="54079" y="362400"/>
                  <a:pt x="53380" y="365162"/>
                  <a:pt x="52841" y="367959"/>
                </a:cubicBezTo>
                <a:lnTo>
                  <a:pt x="52841" y="367959"/>
                </a:lnTo>
                <a:cubicBezTo>
                  <a:pt x="52841" y="369100"/>
                  <a:pt x="52841" y="369861"/>
                  <a:pt x="52841" y="370147"/>
                </a:cubicBezTo>
                <a:cubicBezTo>
                  <a:pt x="54653" y="370743"/>
                  <a:pt x="56244" y="371870"/>
                  <a:pt x="57407" y="373381"/>
                </a:cubicBezTo>
                <a:cubicBezTo>
                  <a:pt x="61244" y="378004"/>
                  <a:pt x="63121" y="383943"/>
                  <a:pt x="62638" y="389932"/>
                </a:cubicBezTo>
                <a:cubicBezTo>
                  <a:pt x="64240" y="390782"/>
                  <a:pt x="65930" y="391452"/>
                  <a:pt x="67679" y="391929"/>
                </a:cubicBezTo>
                <a:lnTo>
                  <a:pt x="70533" y="391929"/>
                </a:lnTo>
                <a:lnTo>
                  <a:pt x="70533" y="394783"/>
                </a:lnTo>
                <a:cubicBezTo>
                  <a:pt x="70479" y="395257"/>
                  <a:pt x="70479" y="395736"/>
                  <a:pt x="70533" y="396210"/>
                </a:cubicBezTo>
                <a:cubicBezTo>
                  <a:pt x="70533" y="400300"/>
                  <a:pt x="71103" y="400204"/>
                  <a:pt x="72054" y="401061"/>
                </a:cubicBezTo>
                <a:cubicBezTo>
                  <a:pt x="74595" y="402482"/>
                  <a:pt x="76775" y="404467"/>
                  <a:pt x="78427" y="406863"/>
                </a:cubicBezTo>
                <a:cubicBezTo>
                  <a:pt x="79719" y="408880"/>
                  <a:pt x="80411" y="411222"/>
                  <a:pt x="80424" y="413616"/>
                </a:cubicBezTo>
                <a:cubicBezTo>
                  <a:pt x="80202" y="419298"/>
                  <a:pt x="76372" y="424201"/>
                  <a:pt x="70913" y="425792"/>
                </a:cubicBezTo>
                <a:cubicBezTo>
                  <a:pt x="70913" y="429312"/>
                  <a:pt x="70913" y="433021"/>
                  <a:pt x="70913" y="436826"/>
                </a:cubicBezTo>
                <a:lnTo>
                  <a:pt x="70913" y="440060"/>
                </a:lnTo>
                <a:lnTo>
                  <a:pt x="67774" y="439489"/>
                </a:lnTo>
                <a:cubicBezTo>
                  <a:pt x="64495" y="438666"/>
                  <a:pt x="61462" y="437068"/>
                  <a:pt x="58929" y="434828"/>
                </a:cubicBezTo>
                <a:cubicBezTo>
                  <a:pt x="57305" y="436506"/>
                  <a:pt x="55870" y="438356"/>
                  <a:pt x="54649" y="440345"/>
                </a:cubicBezTo>
                <a:cubicBezTo>
                  <a:pt x="54319" y="440715"/>
                  <a:pt x="54119" y="441183"/>
                  <a:pt x="54078" y="441677"/>
                </a:cubicBezTo>
                <a:lnTo>
                  <a:pt x="54078" y="441677"/>
                </a:lnTo>
                <a:cubicBezTo>
                  <a:pt x="53980" y="442180"/>
                  <a:pt x="53980" y="442696"/>
                  <a:pt x="54078" y="443199"/>
                </a:cubicBezTo>
                <a:lnTo>
                  <a:pt x="54078" y="443199"/>
                </a:lnTo>
                <a:cubicBezTo>
                  <a:pt x="56645" y="443428"/>
                  <a:pt x="59074" y="444460"/>
                  <a:pt x="61021" y="446148"/>
                </a:cubicBezTo>
                <a:cubicBezTo>
                  <a:pt x="63301" y="448252"/>
                  <a:pt x="64581" y="451226"/>
                  <a:pt x="64541" y="454328"/>
                </a:cubicBezTo>
                <a:cubicBezTo>
                  <a:pt x="64759" y="459845"/>
                  <a:pt x="60538" y="464529"/>
                  <a:pt x="55029" y="464886"/>
                </a:cubicBezTo>
                <a:lnTo>
                  <a:pt x="53222" y="464887"/>
                </a:lnTo>
                <a:cubicBezTo>
                  <a:pt x="53321" y="465835"/>
                  <a:pt x="53321" y="466791"/>
                  <a:pt x="53222" y="467740"/>
                </a:cubicBezTo>
                <a:cubicBezTo>
                  <a:pt x="53274" y="468693"/>
                  <a:pt x="53077" y="469644"/>
                  <a:pt x="52651" y="470499"/>
                </a:cubicBezTo>
                <a:cubicBezTo>
                  <a:pt x="51477" y="472776"/>
                  <a:pt x="49212" y="474286"/>
                  <a:pt x="46659" y="474494"/>
                </a:cubicBezTo>
                <a:cubicBezTo>
                  <a:pt x="44852" y="474494"/>
                  <a:pt x="44186" y="474969"/>
                  <a:pt x="44091" y="475159"/>
                </a:cubicBezTo>
                <a:cubicBezTo>
                  <a:pt x="41432" y="477334"/>
                  <a:pt x="40010" y="480676"/>
                  <a:pt x="40286" y="484101"/>
                </a:cubicBezTo>
                <a:cubicBezTo>
                  <a:pt x="40286" y="486479"/>
                  <a:pt x="40286" y="489237"/>
                  <a:pt x="40286" y="492567"/>
                </a:cubicBezTo>
                <a:cubicBezTo>
                  <a:pt x="40379" y="493706"/>
                  <a:pt x="40379" y="494851"/>
                  <a:pt x="40286" y="495991"/>
                </a:cubicBezTo>
                <a:lnTo>
                  <a:pt x="40286" y="499035"/>
                </a:lnTo>
                <a:lnTo>
                  <a:pt x="37243" y="499035"/>
                </a:lnTo>
                <a:lnTo>
                  <a:pt x="35911" y="499035"/>
                </a:lnTo>
                <a:cubicBezTo>
                  <a:pt x="31537" y="498450"/>
                  <a:pt x="27518" y="501521"/>
                  <a:pt x="26933" y="505895"/>
                </a:cubicBezTo>
                <a:cubicBezTo>
                  <a:pt x="26866" y="506396"/>
                  <a:pt x="26847" y="506901"/>
                  <a:pt x="26875" y="507405"/>
                </a:cubicBezTo>
                <a:cubicBezTo>
                  <a:pt x="26942" y="510188"/>
                  <a:pt x="27873" y="512880"/>
                  <a:pt x="29538" y="515110"/>
                </a:cubicBezTo>
                <a:lnTo>
                  <a:pt x="30965" y="517108"/>
                </a:lnTo>
                <a:lnTo>
                  <a:pt x="29158" y="518820"/>
                </a:lnTo>
                <a:cubicBezTo>
                  <a:pt x="25174" y="521944"/>
                  <a:pt x="20327" y="523770"/>
                  <a:pt x="15272" y="524051"/>
                </a:cubicBezTo>
                <a:cubicBezTo>
                  <a:pt x="10611" y="525003"/>
                  <a:pt x="9660" y="525478"/>
                  <a:pt x="9660" y="527095"/>
                </a:cubicBezTo>
                <a:cubicBezTo>
                  <a:pt x="9825" y="528582"/>
                  <a:pt x="10243" y="530030"/>
                  <a:pt x="10896" y="531376"/>
                </a:cubicBezTo>
                <a:cubicBezTo>
                  <a:pt x="11376" y="532531"/>
                  <a:pt x="12253" y="533476"/>
                  <a:pt x="13369" y="534039"/>
                </a:cubicBezTo>
                <a:cubicBezTo>
                  <a:pt x="15264" y="535366"/>
                  <a:pt x="16399" y="537528"/>
                  <a:pt x="16413" y="539841"/>
                </a:cubicBezTo>
                <a:cubicBezTo>
                  <a:pt x="16408" y="541332"/>
                  <a:pt x="16150" y="542812"/>
                  <a:pt x="15652" y="544217"/>
                </a:cubicBezTo>
                <a:cubicBezTo>
                  <a:pt x="13084" y="549448"/>
                  <a:pt x="9850" y="549354"/>
                  <a:pt x="10421" y="550210"/>
                </a:cubicBezTo>
                <a:lnTo>
                  <a:pt x="10421" y="550210"/>
                </a:lnTo>
                <a:cubicBezTo>
                  <a:pt x="10765" y="551054"/>
                  <a:pt x="11212" y="551853"/>
                  <a:pt x="11752" y="552588"/>
                </a:cubicBezTo>
                <a:cubicBezTo>
                  <a:pt x="12703" y="554014"/>
                  <a:pt x="14130" y="554680"/>
                  <a:pt x="14415" y="557629"/>
                </a:cubicBezTo>
                <a:lnTo>
                  <a:pt x="14415" y="558485"/>
                </a:lnTo>
                <a:cubicBezTo>
                  <a:pt x="13838" y="561808"/>
                  <a:pt x="10836" y="564152"/>
                  <a:pt x="7472" y="563907"/>
                </a:cubicBezTo>
                <a:lnTo>
                  <a:pt x="5665" y="563907"/>
                </a:lnTo>
                <a:cubicBezTo>
                  <a:pt x="4143" y="563907"/>
                  <a:pt x="4143" y="563907"/>
                  <a:pt x="3382" y="564858"/>
                </a:cubicBezTo>
                <a:cubicBezTo>
                  <a:pt x="3221" y="565288"/>
                  <a:pt x="3221" y="565760"/>
                  <a:pt x="3382" y="566190"/>
                </a:cubicBezTo>
                <a:cubicBezTo>
                  <a:pt x="2907" y="567997"/>
                  <a:pt x="6806" y="571041"/>
                  <a:pt x="7377" y="576558"/>
                </a:cubicBezTo>
                <a:lnTo>
                  <a:pt x="7377" y="576558"/>
                </a:lnTo>
                <a:cubicBezTo>
                  <a:pt x="6521" y="582646"/>
                  <a:pt x="1480" y="586070"/>
                  <a:pt x="1289" y="589304"/>
                </a:cubicBezTo>
                <a:cubicBezTo>
                  <a:pt x="1146" y="590250"/>
                  <a:pt x="1146" y="591212"/>
                  <a:pt x="1289" y="592157"/>
                </a:cubicBezTo>
                <a:cubicBezTo>
                  <a:pt x="1548" y="595970"/>
                  <a:pt x="2482" y="599706"/>
                  <a:pt x="4048" y="603191"/>
                </a:cubicBezTo>
                <a:lnTo>
                  <a:pt x="5094" y="606235"/>
                </a:lnTo>
                <a:lnTo>
                  <a:pt x="2051" y="606996"/>
                </a:lnTo>
                <a:cubicBezTo>
                  <a:pt x="2051" y="606996"/>
                  <a:pt x="1004" y="607948"/>
                  <a:pt x="529" y="610231"/>
                </a:cubicBezTo>
                <a:cubicBezTo>
                  <a:pt x="53" y="612513"/>
                  <a:pt x="529" y="613750"/>
                  <a:pt x="-42" y="615272"/>
                </a:cubicBezTo>
                <a:lnTo>
                  <a:pt x="-42" y="616318"/>
                </a:lnTo>
                <a:lnTo>
                  <a:pt x="244782" y="601955"/>
                </a:lnTo>
                <a:lnTo>
                  <a:pt x="244021" y="605760"/>
                </a:lnTo>
                <a:lnTo>
                  <a:pt x="242404" y="612894"/>
                </a:lnTo>
                <a:lnTo>
                  <a:pt x="242404" y="612894"/>
                </a:lnTo>
                <a:cubicBezTo>
                  <a:pt x="242243" y="613518"/>
                  <a:pt x="242243" y="614172"/>
                  <a:pt x="242404" y="614796"/>
                </a:cubicBezTo>
                <a:cubicBezTo>
                  <a:pt x="242404" y="615652"/>
                  <a:pt x="242404" y="616794"/>
                  <a:pt x="242404" y="618411"/>
                </a:cubicBezTo>
                <a:cubicBezTo>
                  <a:pt x="242575" y="619482"/>
                  <a:pt x="242575" y="620574"/>
                  <a:pt x="242404" y="621645"/>
                </a:cubicBezTo>
                <a:cubicBezTo>
                  <a:pt x="241082" y="624205"/>
                  <a:pt x="239418" y="626573"/>
                  <a:pt x="237458" y="628684"/>
                </a:cubicBezTo>
                <a:cubicBezTo>
                  <a:pt x="236754" y="629590"/>
                  <a:pt x="236325" y="630679"/>
                  <a:pt x="236221" y="631822"/>
                </a:cubicBezTo>
                <a:cubicBezTo>
                  <a:pt x="236221" y="632584"/>
                  <a:pt x="236221" y="633915"/>
                  <a:pt x="236221" y="636008"/>
                </a:cubicBezTo>
                <a:cubicBezTo>
                  <a:pt x="236339" y="637019"/>
                  <a:pt x="236339" y="638041"/>
                  <a:pt x="236221" y="639052"/>
                </a:cubicBezTo>
                <a:cubicBezTo>
                  <a:pt x="234319" y="644854"/>
                  <a:pt x="231846" y="644759"/>
                  <a:pt x="232132" y="647708"/>
                </a:cubicBezTo>
                <a:lnTo>
                  <a:pt x="232132" y="648564"/>
                </a:lnTo>
                <a:cubicBezTo>
                  <a:pt x="232332" y="652844"/>
                  <a:pt x="232841" y="657104"/>
                  <a:pt x="233653" y="661310"/>
                </a:cubicBezTo>
                <a:lnTo>
                  <a:pt x="233653" y="661310"/>
                </a:lnTo>
                <a:cubicBezTo>
                  <a:pt x="234700" y="662357"/>
                  <a:pt x="234224" y="661976"/>
                  <a:pt x="236317" y="662261"/>
                </a:cubicBezTo>
                <a:cubicBezTo>
                  <a:pt x="239579" y="662883"/>
                  <a:pt x="242116" y="665459"/>
                  <a:pt x="242689" y="668729"/>
                </a:cubicBezTo>
                <a:cubicBezTo>
                  <a:pt x="242846" y="669642"/>
                  <a:pt x="242846" y="670575"/>
                  <a:pt x="242689" y="671488"/>
                </a:cubicBezTo>
                <a:lnTo>
                  <a:pt x="242689" y="673390"/>
                </a:lnTo>
                <a:cubicBezTo>
                  <a:pt x="242622" y="673736"/>
                  <a:pt x="242622" y="674091"/>
                  <a:pt x="242689" y="674436"/>
                </a:cubicBezTo>
                <a:cubicBezTo>
                  <a:pt x="243165" y="675578"/>
                  <a:pt x="242689" y="674437"/>
                  <a:pt x="247160" y="676244"/>
                </a:cubicBezTo>
                <a:cubicBezTo>
                  <a:pt x="248511" y="677527"/>
                  <a:pt x="249782" y="678894"/>
                  <a:pt x="250964" y="680334"/>
                </a:cubicBezTo>
                <a:cubicBezTo>
                  <a:pt x="250964" y="681000"/>
                  <a:pt x="256005" y="680334"/>
                  <a:pt x="257717" y="686232"/>
                </a:cubicBezTo>
                <a:cubicBezTo>
                  <a:pt x="257809" y="686990"/>
                  <a:pt x="257809" y="687756"/>
                  <a:pt x="257717" y="688514"/>
                </a:cubicBezTo>
                <a:cubicBezTo>
                  <a:pt x="257717" y="692795"/>
                  <a:pt x="255530" y="694888"/>
                  <a:pt x="255815" y="695744"/>
                </a:cubicBezTo>
                <a:cubicBezTo>
                  <a:pt x="255883" y="696318"/>
                  <a:pt x="256078" y="696871"/>
                  <a:pt x="256386" y="697361"/>
                </a:cubicBezTo>
                <a:cubicBezTo>
                  <a:pt x="256386" y="698312"/>
                  <a:pt x="259905" y="698407"/>
                  <a:pt x="262568" y="702592"/>
                </a:cubicBezTo>
                <a:cubicBezTo>
                  <a:pt x="263386" y="704950"/>
                  <a:pt x="264022" y="707367"/>
                  <a:pt x="264470" y="709822"/>
                </a:cubicBezTo>
                <a:cubicBezTo>
                  <a:pt x="265326" y="712009"/>
                  <a:pt x="267609" y="720000"/>
                  <a:pt x="269131" y="723329"/>
                </a:cubicBezTo>
                <a:cubicBezTo>
                  <a:pt x="273601" y="722853"/>
                  <a:pt x="278643" y="721807"/>
                  <a:pt x="278643" y="717431"/>
                </a:cubicBezTo>
                <a:cubicBezTo>
                  <a:pt x="280259" y="718002"/>
                  <a:pt x="281876" y="718953"/>
                  <a:pt x="283494" y="719524"/>
                </a:cubicBezTo>
                <a:cubicBezTo>
                  <a:pt x="288534" y="713912"/>
                  <a:pt x="294051" y="707634"/>
                  <a:pt x="298616" y="701736"/>
                </a:cubicBezTo>
                <a:cubicBezTo>
                  <a:pt x="297455" y="700250"/>
                  <a:pt x="296554" y="698578"/>
                  <a:pt x="295953" y="696790"/>
                </a:cubicBezTo>
                <a:cubicBezTo>
                  <a:pt x="298902" y="693461"/>
                  <a:pt x="301089" y="696790"/>
                  <a:pt x="303562" y="697932"/>
                </a:cubicBezTo>
                <a:cubicBezTo>
                  <a:pt x="306036" y="699073"/>
                  <a:pt x="307082" y="698597"/>
                  <a:pt x="310696" y="696885"/>
                </a:cubicBezTo>
                <a:cubicBezTo>
                  <a:pt x="318115" y="693366"/>
                  <a:pt x="326770" y="694507"/>
                  <a:pt x="334379" y="691083"/>
                </a:cubicBezTo>
                <a:cubicBezTo>
                  <a:pt x="341988" y="687658"/>
                  <a:pt x="344652" y="682237"/>
                  <a:pt x="353402" y="683949"/>
                </a:cubicBezTo>
                <a:cubicBezTo>
                  <a:pt x="358633" y="684995"/>
                  <a:pt x="361391" y="690227"/>
                  <a:pt x="366718" y="691558"/>
                </a:cubicBezTo>
                <a:cubicBezTo>
                  <a:pt x="372260" y="693395"/>
                  <a:pt x="378147" y="693948"/>
                  <a:pt x="383934" y="693176"/>
                </a:cubicBezTo>
                <a:cubicBezTo>
                  <a:pt x="386787" y="691844"/>
                  <a:pt x="387738" y="687754"/>
                  <a:pt x="390592" y="686517"/>
                </a:cubicBezTo>
                <a:cubicBezTo>
                  <a:pt x="395347" y="684234"/>
                  <a:pt x="394016" y="687754"/>
                  <a:pt x="396204" y="690988"/>
                </a:cubicBezTo>
                <a:cubicBezTo>
                  <a:pt x="398391" y="694222"/>
                  <a:pt x="398772" y="692510"/>
                  <a:pt x="402005" y="691749"/>
                </a:cubicBezTo>
                <a:cubicBezTo>
                  <a:pt x="405239" y="690988"/>
                  <a:pt x="407998" y="692605"/>
                  <a:pt x="410185" y="691749"/>
                </a:cubicBezTo>
                <a:cubicBezTo>
                  <a:pt x="414656" y="689371"/>
                  <a:pt x="413990" y="682237"/>
                  <a:pt x="418270" y="679859"/>
                </a:cubicBezTo>
                <a:lnTo>
                  <a:pt x="388499" y="461082"/>
                </a:ln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82">
            <a:extLst>
              <a:ext uri="{FF2B5EF4-FFF2-40B4-BE49-F238E27FC236}">
                <a16:creationId xmlns:a16="http://schemas.microsoft.com/office/drawing/2014/main" id="{6CAF642F-A3E2-D6E6-2750-278373A786AD}"/>
              </a:ext>
            </a:extLst>
          </p:cNvPr>
          <p:cNvSpPr/>
          <p:nvPr/>
        </p:nvSpPr>
        <p:spPr>
          <a:xfrm>
            <a:off x="5422516" y="2978826"/>
            <a:ext cx="1072289" cy="541555"/>
          </a:xfrm>
          <a:custGeom>
            <a:avLst/>
            <a:gdLst>
              <a:gd name="connsiteX0" fmla="*/ 928177 w 958274"/>
              <a:gd name="connsiteY0" fmla="*/ 429597 h 483972"/>
              <a:gd name="connsiteX1" fmla="*/ 927416 w 958274"/>
              <a:gd name="connsiteY1" fmla="*/ 430167 h 483972"/>
              <a:gd name="connsiteX2" fmla="*/ 926750 w 958274"/>
              <a:gd name="connsiteY2" fmla="*/ 430167 h 483972"/>
              <a:gd name="connsiteX3" fmla="*/ 923897 w 958274"/>
              <a:gd name="connsiteY3" fmla="*/ 426077 h 483972"/>
              <a:gd name="connsiteX4" fmla="*/ 923897 w 958274"/>
              <a:gd name="connsiteY4" fmla="*/ 426077 h 483972"/>
              <a:gd name="connsiteX5" fmla="*/ 926085 w 958274"/>
              <a:gd name="connsiteY5" fmla="*/ 424936 h 483972"/>
              <a:gd name="connsiteX6" fmla="*/ 923231 w 958274"/>
              <a:gd name="connsiteY6" fmla="*/ 424936 h 483972"/>
              <a:gd name="connsiteX7" fmla="*/ 923231 w 958274"/>
              <a:gd name="connsiteY7" fmla="*/ 424936 h 483972"/>
              <a:gd name="connsiteX8" fmla="*/ 923231 w 958274"/>
              <a:gd name="connsiteY8" fmla="*/ 424936 h 483972"/>
              <a:gd name="connsiteX9" fmla="*/ 923231 w 958274"/>
              <a:gd name="connsiteY9" fmla="*/ 421607 h 483972"/>
              <a:gd name="connsiteX10" fmla="*/ 923231 w 958274"/>
              <a:gd name="connsiteY10" fmla="*/ 420370 h 483972"/>
              <a:gd name="connsiteX11" fmla="*/ 919617 w 958274"/>
              <a:gd name="connsiteY11" fmla="*/ 418658 h 483972"/>
              <a:gd name="connsiteX12" fmla="*/ 918285 w 958274"/>
              <a:gd name="connsiteY12" fmla="*/ 414663 h 483972"/>
              <a:gd name="connsiteX13" fmla="*/ 919426 w 958274"/>
              <a:gd name="connsiteY13" fmla="*/ 409622 h 483972"/>
              <a:gd name="connsiteX14" fmla="*/ 921043 w 958274"/>
              <a:gd name="connsiteY14" fmla="*/ 404675 h 483972"/>
              <a:gd name="connsiteX15" fmla="*/ 920283 w 958274"/>
              <a:gd name="connsiteY15" fmla="*/ 401726 h 483972"/>
              <a:gd name="connsiteX16" fmla="*/ 920282 w 958274"/>
              <a:gd name="connsiteY16" fmla="*/ 401726 h 483972"/>
              <a:gd name="connsiteX17" fmla="*/ 919522 w 958274"/>
              <a:gd name="connsiteY17" fmla="*/ 400870 h 483972"/>
              <a:gd name="connsiteX18" fmla="*/ 917619 w 958274"/>
              <a:gd name="connsiteY18" fmla="*/ 398017 h 483972"/>
              <a:gd name="connsiteX19" fmla="*/ 917049 w 958274"/>
              <a:gd name="connsiteY19" fmla="*/ 395448 h 483972"/>
              <a:gd name="connsiteX20" fmla="*/ 917049 w 958274"/>
              <a:gd name="connsiteY20" fmla="*/ 393356 h 483972"/>
              <a:gd name="connsiteX21" fmla="*/ 917049 w 958274"/>
              <a:gd name="connsiteY21" fmla="*/ 393356 h 483972"/>
              <a:gd name="connsiteX22" fmla="*/ 913434 w 958274"/>
              <a:gd name="connsiteY22" fmla="*/ 392024 h 483972"/>
              <a:gd name="connsiteX23" fmla="*/ 906681 w 958274"/>
              <a:gd name="connsiteY23" fmla="*/ 392024 h 483972"/>
              <a:gd name="connsiteX24" fmla="*/ 906205 w 958274"/>
              <a:gd name="connsiteY24" fmla="*/ 389836 h 483972"/>
              <a:gd name="connsiteX25" fmla="*/ 906205 w 958274"/>
              <a:gd name="connsiteY25" fmla="*/ 387363 h 483972"/>
              <a:gd name="connsiteX26" fmla="*/ 907062 w 958274"/>
              <a:gd name="connsiteY26" fmla="*/ 380800 h 483972"/>
              <a:gd name="connsiteX27" fmla="*/ 900974 w 958274"/>
              <a:gd name="connsiteY27" fmla="*/ 370147 h 483972"/>
              <a:gd name="connsiteX28" fmla="*/ 904779 w 958274"/>
              <a:gd name="connsiteY28" fmla="*/ 345796 h 483972"/>
              <a:gd name="connsiteX29" fmla="*/ 904779 w 958274"/>
              <a:gd name="connsiteY29" fmla="*/ 345796 h 483972"/>
              <a:gd name="connsiteX30" fmla="*/ 901545 w 958274"/>
              <a:gd name="connsiteY30" fmla="*/ 334001 h 483972"/>
              <a:gd name="connsiteX31" fmla="*/ 901545 w 958274"/>
              <a:gd name="connsiteY31" fmla="*/ 330291 h 483972"/>
              <a:gd name="connsiteX32" fmla="*/ 905064 w 958274"/>
              <a:gd name="connsiteY32" fmla="*/ 318781 h 483972"/>
              <a:gd name="connsiteX33" fmla="*/ 902401 w 958274"/>
              <a:gd name="connsiteY33" fmla="*/ 315833 h 483972"/>
              <a:gd name="connsiteX34" fmla="*/ 890892 w 958274"/>
              <a:gd name="connsiteY34" fmla="*/ 311172 h 483972"/>
              <a:gd name="connsiteX35" fmla="*/ 889656 w 958274"/>
              <a:gd name="connsiteY35" fmla="*/ 307652 h 483972"/>
              <a:gd name="connsiteX36" fmla="*/ 893080 w 958274"/>
              <a:gd name="connsiteY36" fmla="*/ 302421 h 483972"/>
              <a:gd name="connsiteX37" fmla="*/ 895458 w 958274"/>
              <a:gd name="connsiteY37" fmla="*/ 297760 h 483972"/>
              <a:gd name="connsiteX38" fmla="*/ 895458 w 958274"/>
              <a:gd name="connsiteY38" fmla="*/ 296333 h 483972"/>
              <a:gd name="connsiteX39" fmla="*/ 894697 w 958274"/>
              <a:gd name="connsiteY39" fmla="*/ 296333 h 483972"/>
              <a:gd name="connsiteX40" fmla="*/ 890512 w 958274"/>
              <a:gd name="connsiteY40" fmla="*/ 291767 h 483972"/>
              <a:gd name="connsiteX41" fmla="*/ 890512 w 958274"/>
              <a:gd name="connsiteY41" fmla="*/ 290150 h 483972"/>
              <a:gd name="connsiteX42" fmla="*/ 894697 w 958274"/>
              <a:gd name="connsiteY42" fmla="*/ 279211 h 483972"/>
              <a:gd name="connsiteX43" fmla="*/ 894697 w 958274"/>
              <a:gd name="connsiteY43" fmla="*/ 277594 h 483972"/>
              <a:gd name="connsiteX44" fmla="*/ 891938 w 958274"/>
              <a:gd name="connsiteY44" fmla="*/ 273314 h 483972"/>
              <a:gd name="connsiteX45" fmla="*/ 887944 w 958274"/>
              <a:gd name="connsiteY45" fmla="*/ 266085 h 483972"/>
              <a:gd name="connsiteX46" fmla="*/ 886136 w 958274"/>
              <a:gd name="connsiteY46" fmla="*/ 266085 h 483972"/>
              <a:gd name="connsiteX47" fmla="*/ 880620 w 958274"/>
              <a:gd name="connsiteY47" fmla="*/ 263707 h 483972"/>
              <a:gd name="connsiteX48" fmla="*/ 879479 w 958274"/>
              <a:gd name="connsiteY48" fmla="*/ 260282 h 483972"/>
              <a:gd name="connsiteX49" fmla="*/ 880905 w 958274"/>
              <a:gd name="connsiteY49" fmla="*/ 253909 h 483972"/>
              <a:gd name="connsiteX50" fmla="*/ 880905 w 958274"/>
              <a:gd name="connsiteY50" fmla="*/ 251626 h 483972"/>
              <a:gd name="connsiteX51" fmla="*/ 880905 w 958274"/>
              <a:gd name="connsiteY51" fmla="*/ 250104 h 483972"/>
              <a:gd name="connsiteX52" fmla="*/ 880905 w 958274"/>
              <a:gd name="connsiteY52" fmla="*/ 250104 h 483972"/>
              <a:gd name="connsiteX53" fmla="*/ 875198 w 958274"/>
              <a:gd name="connsiteY53" fmla="*/ 246300 h 483972"/>
              <a:gd name="connsiteX54" fmla="*/ 872630 w 958274"/>
              <a:gd name="connsiteY54" fmla="*/ 240402 h 483972"/>
              <a:gd name="connsiteX55" fmla="*/ 879669 w 958274"/>
              <a:gd name="connsiteY55" fmla="*/ 230320 h 483972"/>
              <a:gd name="connsiteX56" fmla="*/ 879669 w 958274"/>
              <a:gd name="connsiteY56" fmla="*/ 228988 h 483972"/>
              <a:gd name="connsiteX57" fmla="*/ 874342 w 958274"/>
              <a:gd name="connsiteY57" fmla="*/ 215576 h 483972"/>
              <a:gd name="connsiteX58" fmla="*/ 874342 w 958274"/>
              <a:gd name="connsiteY58" fmla="*/ 215005 h 483972"/>
              <a:gd name="connsiteX59" fmla="*/ 875198 w 958274"/>
              <a:gd name="connsiteY59" fmla="*/ 209013 h 483972"/>
              <a:gd name="connsiteX60" fmla="*/ 875198 w 958274"/>
              <a:gd name="connsiteY60" fmla="*/ 208061 h 483972"/>
              <a:gd name="connsiteX61" fmla="*/ 871394 w 958274"/>
              <a:gd name="connsiteY61" fmla="*/ 202544 h 483972"/>
              <a:gd name="connsiteX62" fmla="*/ 867684 w 958274"/>
              <a:gd name="connsiteY62" fmla="*/ 187801 h 483972"/>
              <a:gd name="connsiteX63" fmla="*/ 865211 w 958274"/>
              <a:gd name="connsiteY63" fmla="*/ 185708 h 483972"/>
              <a:gd name="connsiteX64" fmla="*/ 862548 w 958274"/>
              <a:gd name="connsiteY64" fmla="*/ 180572 h 483972"/>
              <a:gd name="connsiteX65" fmla="*/ 862548 w 958274"/>
              <a:gd name="connsiteY65" fmla="*/ 178099 h 483972"/>
              <a:gd name="connsiteX66" fmla="*/ 862548 w 958274"/>
              <a:gd name="connsiteY66" fmla="*/ 173342 h 483972"/>
              <a:gd name="connsiteX67" fmla="*/ 862548 w 958274"/>
              <a:gd name="connsiteY67" fmla="*/ 172581 h 483972"/>
              <a:gd name="connsiteX68" fmla="*/ 859124 w 958274"/>
              <a:gd name="connsiteY68" fmla="*/ 168681 h 483972"/>
              <a:gd name="connsiteX69" fmla="*/ 850564 w 958274"/>
              <a:gd name="connsiteY69" fmla="*/ 162879 h 483972"/>
              <a:gd name="connsiteX70" fmla="*/ 850088 w 958274"/>
              <a:gd name="connsiteY70" fmla="*/ 159835 h 483972"/>
              <a:gd name="connsiteX71" fmla="*/ 850564 w 958274"/>
              <a:gd name="connsiteY71" fmla="*/ 154128 h 483972"/>
              <a:gd name="connsiteX72" fmla="*/ 850564 w 958274"/>
              <a:gd name="connsiteY72" fmla="*/ 152891 h 483972"/>
              <a:gd name="connsiteX73" fmla="*/ 847710 w 958274"/>
              <a:gd name="connsiteY73" fmla="*/ 145948 h 483972"/>
              <a:gd name="connsiteX74" fmla="*/ 847710 w 958274"/>
              <a:gd name="connsiteY74" fmla="*/ 144331 h 483972"/>
              <a:gd name="connsiteX75" fmla="*/ 847710 w 958274"/>
              <a:gd name="connsiteY75" fmla="*/ 138623 h 483972"/>
              <a:gd name="connsiteX76" fmla="*/ 847710 w 958274"/>
              <a:gd name="connsiteY76" fmla="*/ 137672 h 483972"/>
              <a:gd name="connsiteX77" fmla="*/ 842194 w 958274"/>
              <a:gd name="connsiteY77" fmla="*/ 133867 h 483972"/>
              <a:gd name="connsiteX78" fmla="*/ 841052 w 958274"/>
              <a:gd name="connsiteY78" fmla="*/ 129967 h 483972"/>
              <a:gd name="connsiteX79" fmla="*/ 846093 w 958274"/>
              <a:gd name="connsiteY79" fmla="*/ 117316 h 483972"/>
              <a:gd name="connsiteX80" fmla="*/ 846093 w 958274"/>
              <a:gd name="connsiteY80" fmla="*/ 116651 h 483972"/>
              <a:gd name="connsiteX81" fmla="*/ 845332 w 958274"/>
              <a:gd name="connsiteY81" fmla="*/ 116651 h 483972"/>
              <a:gd name="connsiteX82" fmla="*/ 842099 w 958274"/>
              <a:gd name="connsiteY82" fmla="*/ 115319 h 483972"/>
              <a:gd name="connsiteX83" fmla="*/ 839150 w 958274"/>
              <a:gd name="connsiteY83" fmla="*/ 113987 h 483972"/>
              <a:gd name="connsiteX84" fmla="*/ 839150 w 958274"/>
              <a:gd name="connsiteY84" fmla="*/ 113987 h 483972"/>
              <a:gd name="connsiteX85" fmla="*/ 821269 w 958274"/>
              <a:gd name="connsiteY85" fmla="*/ 109802 h 483972"/>
              <a:gd name="connsiteX86" fmla="*/ 818891 w 958274"/>
              <a:gd name="connsiteY86" fmla="*/ 104380 h 483972"/>
              <a:gd name="connsiteX87" fmla="*/ 818891 w 958274"/>
              <a:gd name="connsiteY87" fmla="*/ 101907 h 483972"/>
              <a:gd name="connsiteX88" fmla="*/ 818891 w 958274"/>
              <a:gd name="connsiteY88" fmla="*/ 101907 h 483972"/>
              <a:gd name="connsiteX89" fmla="*/ 818891 w 958274"/>
              <a:gd name="connsiteY89" fmla="*/ 101907 h 483972"/>
              <a:gd name="connsiteX90" fmla="*/ 816798 w 958274"/>
              <a:gd name="connsiteY90" fmla="*/ 101907 h 483972"/>
              <a:gd name="connsiteX91" fmla="*/ 811472 w 958274"/>
              <a:gd name="connsiteY91" fmla="*/ 101907 h 483972"/>
              <a:gd name="connsiteX92" fmla="*/ 809379 w 958274"/>
              <a:gd name="connsiteY92" fmla="*/ 101907 h 483972"/>
              <a:gd name="connsiteX93" fmla="*/ 809379 w 958274"/>
              <a:gd name="connsiteY93" fmla="*/ 99814 h 483972"/>
              <a:gd name="connsiteX94" fmla="*/ 809379 w 958274"/>
              <a:gd name="connsiteY94" fmla="*/ 98483 h 483972"/>
              <a:gd name="connsiteX95" fmla="*/ 810235 w 958274"/>
              <a:gd name="connsiteY95" fmla="*/ 92395 h 483972"/>
              <a:gd name="connsiteX96" fmla="*/ 810235 w 958274"/>
              <a:gd name="connsiteY96" fmla="*/ 91444 h 483972"/>
              <a:gd name="connsiteX97" fmla="*/ 804433 w 958274"/>
              <a:gd name="connsiteY97" fmla="*/ 86117 h 483972"/>
              <a:gd name="connsiteX98" fmla="*/ 794922 w 958274"/>
              <a:gd name="connsiteY98" fmla="*/ 81076 h 483972"/>
              <a:gd name="connsiteX99" fmla="*/ 784459 w 958274"/>
              <a:gd name="connsiteY99" fmla="*/ 78032 h 483972"/>
              <a:gd name="connsiteX100" fmla="*/ 780940 w 958274"/>
              <a:gd name="connsiteY100" fmla="*/ 76890 h 483972"/>
              <a:gd name="connsiteX101" fmla="*/ 780940 w 958274"/>
              <a:gd name="connsiteY101" fmla="*/ 76890 h 483972"/>
              <a:gd name="connsiteX102" fmla="*/ 775519 w 958274"/>
              <a:gd name="connsiteY102" fmla="*/ 78698 h 483972"/>
              <a:gd name="connsiteX103" fmla="*/ 774377 w 958274"/>
              <a:gd name="connsiteY103" fmla="*/ 78698 h 483972"/>
              <a:gd name="connsiteX104" fmla="*/ 768670 w 958274"/>
              <a:gd name="connsiteY104" fmla="*/ 72515 h 483972"/>
              <a:gd name="connsiteX105" fmla="*/ 769146 w 958274"/>
              <a:gd name="connsiteY105" fmla="*/ 68615 h 483972"/>
              <a:gd name="connsiteX106" fmla="*/ 763249 w 958274"/>
              <a:gd name="connsiteY106" fmla="*/ 69471 h 483972"/>
              <a:gd name="connsiteX107" fmla="*/ 759730 w 958274"/>
              <a:gd name="connsiteY107" fmla="*/ 68615 h 483972"/>
              <a:gd name="connsiteX108" fmla="*/ 756306 w 958274"/>
              <a:gd name="connsiteY108" fmla="*/ 64049 h 483972"/>
              <a:gd name="connsiteX109" fmla="*/ 756972 w 958274"/>
              <a:gd name="connsiteY109" fmla="*/ 61291 h 483972"/>
              <a:gd name="connsiteX110" fmla="*/ 756972 w 958274"/>
              <a:gd name="connsiteY110" fmla="*/ 61291 h 483972"/>
              <a:gd name="connsiteX111" fmla="*/ 752406 w 958274"/>
              <a:gd name="connsiteY111" fmla="*/ 59008 h 483972"/>
              <a:gd name="connsiteX112" fmla="*/ 743941 w 958274"/>
              <a:gd name="connsiteY112" fmla="*/ 59864 h 483972"/>
              <a:gd name="connsiteX113" fmla="*/ 743941 w 958274"/>
              <a:gd name="connsiteY113" fmla="*/ 58437 h 483972"/>
              <a:gd name="connsiteX114" fmla="*/ 743941 w 958274"/>
              <a:gd name="connsiteY114" fmla="*/ 59864 h 483972"/>
              <a:gd name="connsiteX115" fmla="*/ 736712 w 958274"/>
              <a:gd name="connsiteY115" fmla="*/ 57866 h 483972"/>
              <a:gd name="connsiteX116" fmla="*/ 736712 w 958274"/>
              <a:gd name="connsiteY116" fmla="*/ 57866 h 483972"/>
              <a:gd name="connsiteX117" fmla="*/ 729293 w 958274"/>
              <a:gd name="connsiteY117" fmla="*/ 62527 h 483972"/>
              <a:gd name="connsiteX118" fmla="*/ 729293 w 958274"/>
              <a:gd name="connsiteY118" fmla="*/ 62527 h 483972"/>
              <a:gd name="connsiteX119" fmla="*/ 721874 w 958274"/>
              <a:gd name="connsiteY119" fmla="*/ 59008 h 483972"/>
              <a:gd name="connsiteX120" fmla="*/ 721874 w 958274"/>
              <a:gd name="connsiteY120" fmla="*/ 59008 h 483972"/>
              <a:gd name="connsiteX121" fmla="*/ 721874 w 958274"/>
              <a:gd name="connsiteY121" fmla="*/ 59008 h 483972"/>
              <a:gd name="connsiteX122" fmla="*/ 717880 w 958274"/>
              <a:gd name="connsiteY122" fmla="*/ 62147 h 483972"/>
              <a:gd name="connsiteX123" fmla="*/ 715692 w 958274"/>
              <a:gd name="connsiteY123" fmla="*/ 62147 h 483972"/>
              <a:gd name="connsiteX124" fmla="*/ 711602 w 958274"/>
              <a:gd name="connsiteY124" fmla="*/ 60530 h 483972"/>
              <a:gd name="connsiteX125" fmla="*/ 710270 w 958274"/>
              <a:gd name="connsiteY125" fmla="*/ 59959 h 483972"/>
              <a:gd name="connsiteX126" fmla="*/ 710271 w 958274"/>
              <a:gd name="connsiteY126" fmla="*/ 59959 h 483972"/>
              <a:gd name="connsiteX127" fmla="*/ 702376 w 958274"/>
              <a:gd name="connsiteY127" fmla="*/ 63003 h 483972"/>
              <a:gd name="connsiteX128" fmla="*/ 701235 w 958274"/>
              <a:gd name="connsiteY128" fmla="*/ 63003 h 483972"/>
              <a:gd name="connsiteX129" fmla="*/ 694386 w 958274"/>
              <a:gd name="connsiteY129" fmla="*/ 57961 h 483972"/>
              <a:gd name="connsiteX130" fmla="*/ 692579 w 958274"/>
              <a:gd name="connsiteY130" fmla="*/ 59103 h 483972"/>
              <a:gd name="connsiteX131" fmla="*/ 690106 w 958274"/>
              <a:gd name="connsiteY131" fmla="*/ 65000 h 483972"/>
              <a:gd name="connsiteX132" fmla="*/ 680595 w 958274"/>
              <a:gd name="connsiteY132" fmla="*/ 71754 h 483972"/>
              <a:gd name="connsiteX133" fmla="*/ 678788 w 958274"/>
              <a:gd name="connsiteY133" fmla="*/ 71754 h 483972"/>
              <a:gd name="connsiteX134" fmla="*/ 664996 w 958274"/>
              <a:gd name="connsiteY134" fmla="*/ 68044 h 483972"/>
              <a:gd name="connsiteX135" fmla="*/ 657387 w 958274"/>
              <a:gd name="connsiteY135" fmla="*/ 61100 h 483972"/>
              <a:gd name="connsiteX136" fmla="*/ 657387 w 958274"/>
              <a:gd name="connsiteY136" fmla="*/ 61100 h 483972"/>
              <a:gd name="connsiteX137" fmla="*/ 652631 w 958274"/>
              <a:gd name="connsiteY137" fmla="*/ 62052 h 483972"/>
              <a:gd name="connsiteX138" fmla="*/ 648161 w 958274"/>
              <a:gd name="connsiteY138" fmla="*/ 60244 h 483972"/>
              <a:gd name="connsiteX139" fmla="*/ 645878 w 958274"/>
              <a:gd name="connsiteY139" fmla="*/ 53586 h 483972"/>
              <a:gd name="connsiteX140" fmla="*/ 641598 w 958274"/>
              <a:gd name="connsiteY140" fmla="*/ 54537 h 483972"/>
              <a:gd name="connsiteX141" fmla="*/ 636367 w 958274"/>
              <a:gd name="connsiteY141" fmla="*/ 50922 h 483972"/>
              <a:gd name="connsiteX142" fmla="*/ 632848 w 958274"/>
              <a:gd name="connsiteY142" fmla="*/ 45881 h 483972"/>
              <a:gd name="connsiteX143" fmla="*/ 632182 w 958274"/>
              <a:gd name="connsiteY143" fmla="*/ 45215 h 483972"/>
              <a:gd name="connsiteX144" fmla="*/ 628187 w 958274"/>
              <a:gd name="connsiteY144" fmla="*/ 46547 h 483972"/>
              <a:gd name="connsiteX145" fmla="*/ 626190 w 958274"/>
              <a:gd name="connsiteY145" fmla="*/ 46547 h 483972"/>
              <a:gd name="connsiteX146" fmla="*/ 620102 w 958274"/>
              <a:gd name="connsiteY146" fmla="*/ 37035 h 483972"/>
              <a:gd name="connsiteX147" fmla="*/ 619627 w 958274"/>
              <a:gd name="connsiteY147" fmla="*/ 31423 h 483972"/>
              <a:gd name="connsiteX148" fmla="*/ 25734 w 958274"/>
              <a:gd name="connsiteY148" fmla="*/ -62 h 483972"/>
              <a:gd name="connsiteX149" fmla="*/ -42 w 958274"/>
              <a:gd name="connsiteY149" fmla="*/ 294811 h 483972"/>
              <a:gd name="connsiteX150" fmla="*/ 217484 w 958274"/>
              <a:gd name="connsiteY150" fmla="*/ 308699 h 483972"/>
              <a:gd name="connsiteX151" fmla="*/ 220528 w 958274"/>
              <a:gd name="connsiteY151" fmla="*/ 308699 h 483972"/>
              <a:gd name="connsiteX152" fmla="*/ 211682 w 958274"/>
              <a:gd name="connsiteY152" fmla="*/ 457848 h 483972"/>
              <a:gd name="connsiteX153" fmla="*/ 958233 w 958274"/>
              <a:gd name="connsiteY153" fmla="*/ 483910 h 483972"/>
              <a:gd name="connsiteX154" fmla="*/ 951194 w 958274"/>
              <a:gd name="connsiteY154" fmla="*/ 479059 h 483972"/>
              <a:gd name="connsiteX155" fmla="*/ 949578 w 958274"/>
              <a:gd name="connsiteY155" fmla="*/ 476872 h 483972"/>
              <a:gd name="connsiteX156" fmla="*/ 951670 w 958274"/>
              <a:gd name="connsiteY156" fmla="*/ 475064 h 483972"/>
              <a:gd name="connsiteX157" fmla="*/ 957662 w 958274"/>
              <a:gd name="connsiteY157" fmla="*/ 469072 h 483972"/>
              <a:gd name="connsiteX158" fmla="*/ 955284 w 958274"/>
              <a:gd name="connsiteY158" fmla="*/ 466218 h 483972"/>
              <a:gd name="connsiteX159" fmla="*/ 945773 w 958274"/>
              <a:gd name="connsiteY159" fmla="*/ 453757 h 483972"/>
              <a:gd name="connsiteX160" fmla="*/ 945107 w 958274"/>
              <a:gd name="connsiteY160" fmla="*/ 449953 h 483972"/>
              <a:gd name="connsiteX161" fmla="*/ 945107 w 958274"/>
              <a:gd name="connsiteY161" fmla="*/ 449953 h 483972"/>
              <a:gd name="connsiteX162" fmla="*/ 945107 w 958274"/>
              <a:gd name="connsiteY162" fmla="*/ 449953 h 483972"/>
              <a:gd name="connsiteX163" fmla="*/ 946915 w 958274"/>
              <a:gd name="connsiteY163" fmla="*/ 446718 h 483972"/>
              <a:gd name="connsiteX164" fmla="*/ 946153 w 958274"/>
              <a:gd name="connsiteY164" fmla="*/ 446243 h 483972"/>
              <a:gd name="connsiteX165" fmla="*/ 942064 w 958274"/>
              <a:gd name="connsiteY165" fmla="*/ 443865 h 483972"/>
              <a:gd name="connsiteX166" fmla="*/ 931886 w 958274"/>
              <a:gd name="connsiteY166" fmla="*/ 437397 h 483972"/>
              <a:gd name="connsiteX167" fmla="*/ 933408 w 958274"/>
              <a:gd name="connsiteY167" fmla="*/ 434543 h 483972"/>
              <a:gd name="connsiteX168" fmla="*/ 931696 w 958274"/>
              <a:gd name="connsiteY168" fmla="*/ 433497 h 48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958274" h="483972">
                <a:moveTo>
                  <a:pt x="928177" y="429597"/>
                </a:moveTo>
                <a:lnTo>
                  <a:pt x="927416" y="430167"/>
                </a:lnTo>
                <a:cubicBezTo>
                  <a:pt x="927416" y="430167"/>
                  <a:pt x="927416" y="430167"/>
                  <a:pt x="926750" y="430167"/>
                </a:cubicBezTo>
                <a:cubicBezTo>
                  <a:pt x="924087" y="428360"/>
                  <a:pt x="924467" y="426933"/>
                  <a:pt x="923897" y="426077"/>
                </a:cubicBezTo>
                <a:lnTo>
                  <a:pt x="923897" y="426077"/>
                </a:lnTo>
                <a:lnTo>
                  <a:pt x="926085" y="424936"/>
                </a:lnTo>
                <a:lnTo>
                  <a:pt x="923231" y="424936"/>
                </a:lnTo>
                <a:lnTo>
                  <a:pt x="923231" y="424936"/>
                </a:lnTo>
                <a:lnTo>
                  <a:pt x="923231" y="424936"/>
                </a:lnTo>
                <a:cubicBezTo>
                  <a:pt x="923231" y="423794"/>
                  <a:pt x="923231" y="422748"/>
                  <a:pt x="923231" y="421607"/>
                </a:cubicBezTo>
                <a:cubicBezTo>
                  <a:pt x="923274" y="421196"/>
                  <a:pt x="923274" y="420781"/>
                  <a:pt x="923231" y="420370"/>
                </a:cubicBezTo>
                <a:cubicBezTo>
                  <a:pt x="921852" y="420281"/>
                  <a:pt x="920559" y="419668"/>
                  <a:pt x="919617" y="418658"/>
                </a:cubicBezTo>
                <a:cubicBezTo>
                  <a:pt x="918739" y="417512"/>
                  <a:pt x="918271" y="416106"/>
                  <a:pt x="918285" y="414663"/>
                </a:cubicBezTo>
                <a:cubicBezTo>
                  <a:pt x="918314" y="412922"/>
                  <a:pt x="918703" y="411206"/>
                  <a:pt x="919426" y="409622"/>
                </a:cubicBezTo>
                <a:cubicBezTo>
                  <a:pt x="920568" y="406102"/>
                  <a:pt x="921234" y="405056"/>
                  <a:pt x="921043" y="404675"/>
                </a:cubicBezTo>
                <a:cubicBezTo>
                  <a:pt x="920950" y="403658"/>
                  <a:pt x="920693" y="402662"/>
                  <a:pt x="920283" y="401726"/>
                </a:cubicBezTo>
                <a:lnTo>
                  <a:pt x="920282" y="401726"/>
                </a:lnTo>
                <a:lnTo>
                  <a:pt x="919522" y="400870"/>
                </a:lnTo>
                <a:cubicBezTo>
                  <a:pt x="918705" y="400054"/>
                  <a:pt x="918059" y="399084"/>
                  <a:pt x="917619" y="398017"/>
                </a:cubicBezTo>
                <a:cubicBezTo>
                  <a:pt x="917269" y="397204"/>
                  <a:pt x="917076" y="396333"/>
                  <a:pt x="917049" y="395448"/>
                </a:cubicBezTo>
                <a:cubicBezTo>
                  <a:pt x="917085" y="394751"/>
                  <a:pt x="917085" y="394053"/>
                  <a:pt x="917049" y="393356"/>
                </a:cubicBezTo>
                <a:lnTo>
                  <a:pt x="917049" y="393356"/>
                </a:lnTo>
                <a:cubicBezTo>
                  <a:pt x="916193" y="392214"/>
                  <a:pt x="915717" y="392119"/>
                  <a:pt x="913434" y="392024"/>
                </a:cubicBezTo>
                <a:lnTo>
                  <a:pt x="906681" y="392024"/>
                </a:lnTo>
                <a:lnTo>
                  <a:pt x="906205" y="389836"/>
                </a:lnTo>
                <a:cubicBezTo>
                  <a:pt x="906117" y="389014"/>
                  <a:pt x="906117" y="388185"/>
                  <a:pt x="906205" y="387363"/>
                </a:cubicBezTo>
                <a:cubicBezTo>
                  <a:pt x="906205" y="384700"/>
                  <a:pt x="906871" y="382512"/>
                  <a:pt x="907062" y="380800"/>
                </a:cubicBezTo>
                <a:cubicBezTo>
                  <a:pt x="902924" y="378960"/>
                  <a:pt x="900459" y="374646"/>
                  <a:pt x="900974" y="370147"/>
                </a:cubicBezTo>
                <a:cubicBezTo>
                  <a:pt x="900974" y="361586"/>
                  <a:pt x="904874" y="349791"/>
                  <a:pt x="904779" y="345796"/>
                </a:cubicBezTo>
                <a:lnTo>
                  <a:pt x="904779" y="345796"/>
                </a:lnTo>
                <a:cubicBezTo>
                  <a:pt x="904779" y="341896"/>
                  <a:pt x="901830" y="339993"/>
                  <a:pt x="901545" y="334001"/>
                </a:cubicBezTo>
                <a:cubicBezTo>
                  <a:pt x="901370" y="332770"/>
                  <a:pt x="901370" y="331521"/>
                  <a:pt x="901545" y="330291"/>
                </a:cubicBezTo>
                <a:cubicBezTo>
                  <a:pt x="903025" y="326555"/>
                  <a:pt x="904202" y="322706"/>
                  <a:pt x="905064" y="318781"/>
                </a:cubicBezTo>
                <a:cubicBezTo>
                  <a:pt x="905064" y="317545"/>
                  <a:pt x="905064" y="317069"/>
                  <a:pt x="902401" y="315833"/>
                </a:cubicBezTo>
                <a:cubicBezTo>
                  <a:pt x="901260" y="314786"/>
                  <a:pt x="894697" y="315833"/>
                  <a:pt x="890892" y="311172"/>
                </a:cubicBezTo>
                <a:cubicBezTo>
                  <a:pt x="890175" y="310129"/>
                  <a:pt x="889749" y="308915"/>
                  <a:pt x="889656" y="307652"/>
                </a:cubicBezTo>
                <a:cubicBezTo>
                  <a:pt x="890512" y="303087"/>
                  <a:pt x="892985" y="303562"/>
                  <a:pt x="893080" y="302421"/>
                </a:cubicBezTo>
                <a:cubicBezTo>
                  <a:pt x="894697" y="299853"/>
                  <a:pt x="895553" y="298616"/>
                  <a:pt x="895458" y="297760"/>
                </a:cubicBezTo>
                <a:cubicBezTo>
                  <a:pt x="895564" y="297290"/>
                  <a:pt x="895564" y="296803"/>
                  <a:pt x="895458" y="296333"/>
                </a:cubicBezTo>
                <a:lnTo>
                  <a:pt x="894697" y="296333"/>
                </a:lnTo>
                <a:cubicBezTo>
                  <a:pt x="892512" y="295788"/>
                  <a:pt x="890865" y="293991"/>
                  <a:pt x="890512" y="291767"/>
                </a:cubicBezTo>
                <a:cubicBezTo>
                  <a:pt x="890512" y="291197"/>
                  <a:pt x="890512" y="290721"/>
                  <a:pt x="890512" y="290150"/>
                </a:cubicBezTo>
                <a:cubicBezTo>
                  <a:pt x="890987" y="283967"/>
                  <a:pt x="895172" y="281780"/>
                  <a:pt x="894697" y="279211"/>
                </a:cubicBezTo>
                <a:cubicBezTo>
                  <a:pt x="894781" y="278676"/>
                  <a:pt x="894781" y="278130"/>
                  <a:pt x="894697" y="277594"/>
                </a:cubicBezTo>
                <a:cubicBezTo>
                  <a:pt x="894031" y="275502"/>
                  <a:pt x="893841" y="275882"/>
                  <a:pt x="891938" y="273314"/>
                </a:cubicBezTo>
                <a:cubicBezTo>
                  <a:pt x="890036" y="270746"/>
                  <a:pt x="888895" y="267416"/>
                  <a:pt x="887944" y="266085"/>
                </a:cubicBezTo>
                <a:lnTo>
                  <a:pt x="886136" y="266085"/>
                </a:lnTo>
                <a:cubicBezTo>
                  <a:pt x="884042" y="266117"/>
                  <a:pt x="882034" y="265252"/>
                  <a:pt x="880620" y="263707"/>
                </a:cubicBezTo>
                <a:cubicBezTo>
                  <a:pt x="879891" y="262713"/>
                  <a:pt x="879492" y="261515"/>
                  <a:pt x="879479" y="260282"/>
                </a:cubicBezTo>
                <a:cubicBezTo>
                  <a:pt x="879741" y="258116"/>
                  <a:pt x="880219" y="255981"/>
                  <a:pt x="880905" y="253909"/>
                </a:cubicBezTo>
                <a:cubicBezTo>
                  <a:pt x="880989" y="253151"/>
                  <a:pt x="880989" y="252385"/>
                  <a:pt x="880905" y="251626"/>
                </a:cubicBezTo>
                <a:cubicBezTo>
                  <a:pt x="881005" y="251124"/>
                  <a:pt x="881005" y="250607"/>
                  <a:pt x="880905" y="250104"/>
                </a:cubicBezTo>
                <a:lnTo>
                  <a:pt x="880905" y="250104"/>
                </a:lnTo>
                <a:cubicBezTo>
                  <a:pt x="878725" y="249312"/>
                  <a:pt x="876768" y="248007"/>
                  <a:pt x="875198" y="246300"/>
                </a:cubicBezTo>
                <a:cubicBezTo>
                  <a:pt x="873641" y="244721"/>
                  <a:pt x="872725" y="242619"/>
                  <a:pt x="872630" y="240402"/>
                </a:cubicBezTo>
                <a:cubicBezTo>
                  <a:pt x="873391" y="233839"/>
                  <a:pt x="879669" y="232222"/>
                  <a:pt x="879669" y="230320"/>
                </a:cubicBezTo>
                <a:cubicBezTo>
                  <a:pt x="879758" y="229880"/>
                  <a:pt x="879758" y="229427"/>
                  <a:pt x="879669" y="228988"/>
                </a:cubicBezTo>
                <a:cubicBezTo>
                  <a:pt x="880239" y="226800"/>
                  <a:pt x="874818" y="222900"/>
                  <a:pt x="874342" y="215576"/>
                </a:cubicBezTo>
                <a:lnTo>
                  <a:pt x="874342" y="215005"/>
                </a:lnTo>
                <a:cubicBezTo>
                  <a:pt x="874342" y="212342"/>
                  <a:pt x="875198" y="210439"/>
                  <a:pt x="875198" y="209013"/>
                </a:cubicBezTo>
                <a:cubicBezTo>
                  <a:pt x="875198" y="207586"/>
                  <a:pt x="875198" y="208347"/>
                  <a:pt x="875198" y="208061"/>
                </a:cubicBezTo>
                <a:cubicBezTo>
                  <a:pt x="875198" y="207776"/>
                  <a:pt x="873391" y="206064"/>
                  <a:pt x="871394" y="202544"/>
                </a:cubicBezTo>
                <a:cubicBezTo>
                  <a:pt x="868445" y="195220"/>
                  <a:pt x="870728" y="190940"/>
                  <a:pt x="867684" y="187801"/>
                </a:cubicBezTo>
                <a:cubicBezTo>
                  <a:pt x="866971" y="186981"/>
                  <a:pt x="866137" y="186275"/>
                  <a:pt x="865211" y="185708"/>
                </a:cubicBezTo>
                <a:cubicBezTo>
                  <a:pt x="863706" y="184395"/>
                  <a:pt x="862754" y="182559"/>
                  <a:pt x="862548" y="180572"/>
                </a:cubicBezTo>
                <a:cubicBezTo>
                  <a:pt x="862413" y="179753"/>
                  <a:pt x="862413" y="178917"/>
                  <a:pt x="862548" y="178099"/>
                </a:cubicBezTo>
                <a:cubicBezTo>
                  <a:pt x="862548" y="176196"/>
                  <a:pt x="862548" y="174484"/>
                  <a:pt x="862548" y="173342"/>
                </a:cubicBezTo>
                <a:cubicBezTo>
                  <a:pt x="862548" y="172201"/>
                  <a:pt x="862548" y="172772"/>
                  <a:pt x="862548" y="172581"/>
                </a:cubicBezTo>
                <a:cubicBezTo>
                  <a:pt x="861787" y="168967"/>
                  <a:pt x="861502" y="169633"/>
                  <a:pt x="859124" y="168681"/>
                </a:cubicBezTo>
                <a:cubicBezTo>
                  <a:pt x="855377" y="168603"/>
                  <a:pt x="852025" y="166331"/>
                  <a:pt x="850564" y="162879"/>
                </a:cubicBezTo>
                <a:cubicBezTo>
                  <a:pt x="850229" y="161900"/>
                  <a:pt x="850068" y="160870"/>
                  <a:pt x="850088" y="159835"/>
                </a:cubicBezTo>
                <a:cubicBezTo>
                  <a:pt x="850088" y="157552"/>
                  <a:pt x="850659" y="155555"/>
                  <a:pt x="850564" y="154128"/>
                </a:cubicBezTo>
                <a:cubicBezTo>
                  <a:pt x="850628" y="153718"/>
                  <a:pt x="850628" y="153301"/>
                  <a:pt x="850564" y="152891"/>
                </a:cubicBezTo>
                <a:cubicBezTo>
                  <a:pt x="850564" y="151274"/>
                  <a:pt x="848471" y="149277"/>
                  <a:pt x="847710" y="145948"/>
                </a:cubicBezTo>
                <a:cubicBezTo>
                  <a:pt x="847664" y="145410"/>
                  <a:pt x="847664" y="144869"/>
                  <a:pt x="847710" y="144331"/>
                </a:cubicBezTo>
                <a:cubicBezTo>
                  <a:pt x="847710" y="142143"/>
                  <a:pt x="848186" y="139955"/>
                  <a:pt x="847710" y="138623"/>
                </a:cubicBezTo>
                <a:cubicBezTo>
                  <a:pt x="847777" y="138310"/>
                  <a:pt x="847777" y="137986"/>
                  <a:pt x="847710" y="137672"/>
                </a:cubicBezTo>
                <a:cubicBezTo>
                  <a:pt x="848281" y="137102"/>
                  <a:pt x="845713" y="137672"/>
                  <a:pt x="842194" y="133867"/>
                </a:cubicBezTo>
                <a:cubicBezTo>
                  <a:pt x="841471" y="132693"/>
                  <a:pt x="841077" y="131346"/>
                  <a:pt x="841052" y="129967"/>
                </a:cubicBezTo>
                <a:cubicBezTo>
                  <a:pt x="841623" y="123690"/>
                  <a:pt x="846569" y="119694"/>
                  <a:pt x="846093" y="117316"/>
                </a:cubicBezTo>
                <a:cubicBezTo>
                  <a:pt x="846093" y="117316"/>
                  <a:pt x="846093" y="116841"/>
                  <a:pt x="846093" y="116651"/>
                </a:cubicBezTo>
                <a:cubicBezTo>
                  <a:pt x="846093" y="116460"/>
                  <a:pt x="846093" y="116651"/>
                  <a:pt x="845332" y="116651"/>
                </a:cubicBezTo>
                <a:cubicBezTo>
                  <a:pt x="844291" y="116123"/>
                  <a:pt x="843210" y="115678"/>
                  <a:pt x="842099" y="115319"/>
                </a:cubicBezTo>
                <a:lnTo>
                  <a:pt x="839150" y="113987"/>
                </a:lnTo>
                <a:lnTo>
                  <a:pt x="839150" y="113987"/>
                </a:lnTo>
                <a:cubicBezTo>
                  <a:pt x="836297" y="112370"/>
                  <a:pt x="826690" y="113987"/>
                  <a:pt x="821269" y="109802"/>
                </a:cubicBezTo>
                <a:cubicBezTo>
                  <a:pt x="819707" y="108440"/>
                  <a:pt x="818835" y="106452"/>
                  <a:pt x="818891" y="104380"/>
                </a:cubicBezTo>
                <a:cubicBezTo>
                  <a:pt x="818891" y="103239"/>
                  <a:pt x="818891" y="102478"/>
                  <a:pt x="818891" y="101907"/>
                </a:cubicBezTo>
                <a:cubicBezTo>
                  <a:pt x="818891" y="101336"/>
                  <a:pt x="818891" y="101907"/>
                  <a:pt x="818891" y="101907"/>
                </a:cubicBezTo>
                <a:lnTo>
                  <a:pt x="818891" y="101907"/>
                </a:lnTo>
                <a:cubicBezTo>
                  <a:pt x="818198" y="101795"/>
                  <a:pt x="817491" y="101795"/>
                  <a:pt x="816798" y="101907"/>
                </a:cubicBezTo>
                <a:cubicBezTo>
                  <a:pt x="814991" y="101907"/>
                  <a:pt x="813184" y="101907"/>
                  <a:pt x="811472" y="101907"/>
                </a:cubicBezTo>
                <a:lnTo>
                  <a:pt x="809379" y="101907"/>
                </a:lnTo>
                <a:lnTo>
                  <a:pt x="809379" y="99814"/>
                </a:lnTo>
                <a:cubicBezTo>
                  <a:pt x="809379" y="99814"/>
                  <a:pt x="809379" y="98958"/>
                  <a:pt x="809379" y="98483"/>
                </a:cubicBezTo>
                <a:cubicBezTo>
                  <a:pt x="809379" y="95629"/>
                  <a:pt x="810330" y="93536"/>
                  <a:pt x="810235" y="92395"/>
                </a:cubicBezTo>
                <a:cubicBezTo>
                  <a:pt x="810344" y="92087"/>
                  <a:pt x="810344" y="91752"/>
                  <a:pt x="810235" y="91444"/>
                </a:cubicBezTo>
                <a:cubicBezTo>
                  <a:pt x="810711" y="90683"/>
                  <a:pt x="806716" y="90207"/>
                  <a:pt x="804433" y="86117"/>
                </a:cubicBezTo>
                <a:cubicBezTo>
                  <a:pt x="798727" y="85546"/>
                  <a:pt x="797205" y="81837"/>
                  <a:pt x="794922" y="81076"/>
                </a:cubicBezTo>
                <a:cubicBezTo>
                  <a:pt x="792639" y="80315"/>
                  <a:pt x="787884" y="79173"/>
                  <a:pt x="784459" y="78032"/>
                </a:cubicBezTo>
                <a:cubicBezTo>
                  <a:pt x="781035" y="76890"/>
                  <a:pt x="782938" y="76890"/>
                  <a:pt x="780940" y="76890"/>
                </a:cubicBezTo>
                <a:lnTo>
                  <a:pt x="780940" y="76890"/>
                </a:lnTo>
                <a:cubicBezTo>
                  <a:pt x="779234" y="77762"/>
                  <a:pt x="777407" y="78372"/>
                  <a:pt x="775519" y="78698"/>
                </a:cubicBezTo>
                <a:lnTo>
                  <a:pt x="774377" y="78698"/>
                </a:lnTo>
                <a:cubicBezTo>
                  <a:pt x="771192" y="78364"/>
                  <a:pt x="768749" y="75717"/>
                  <a:pt x="768670" y="72515"/>
                </a:cubicBezTo>
                <a:cubicBezTo>
                  <a:pt x="768759" y="71207"/>
                  <a:pt x="768917" y="69905"/>
                  <a:pt x="769146" y="68615"/>
                </a:cubicBezTo>
                <a:cubicBezTo>
                  <a:pt x="767220" y="69127"/>
                  <a:pt x="765241" y="69415"/>
                  <a:pt x="763249" y="69471"/>
                </a:cubicBezTo>
                <a:cubicBezTo>
                  <a:pt x="762023" y="69485"/>
                  <a:pt x="760813" y="69190"/>
                  <a:pt x="759730" y="68615"/>
                </a:cubicBezTo>
                <a:cubicBezTo>
                  <a:pt x="757842" y="67830"/>
                  <a:pt x="756530" y="66081"/>
                  <a:pt x="756306" y="64049"/>
                </a:cubicBezTo>
                <a:cubicBezTo>
                  <a:pt x="756459" y="63114"/>
                  <a:pt x="756681" y="62192"/>
                  <a:pt x="756972" y="61291"/>
                </a:cubicBezTo>
                <a:cubicBezTo>
                  <a:pt x="756972" y="61291"/>
                  <a:pt x="756972" y="61291"/>
                  <a:pt x="756972" y="61291"/>
                </a:cubicBezTo>
                <a:cubicBezTo>
                  <a:pt x="755925" y="59388"/>
                  <a:pt x="754879" y="59103"/>
                  <a:pt x="752406" y="59008"/>
                </a:cubicBezTo>
                <a:cubicBezTo>
                  <a:pt x="749933" y="58913"/>
                  <a:pt x="746889" y="59769"/>
                  <a:pt x="743941" y="59864"/>
                </a:cubicBezTo>
                <a:lnTo>
                  <a:pt x="743941" y="58437"/>
                </a:lnTo>
                <a:lnTo>
                  <a:pt x="743941" y="59864"/>
                </a:lnTo>
                <a:cubicBezTo>
                  <a:pt x="741469" y="59447"/>
                  <a:pt x="739047" y="58778"/>
                  <a:pt x="736712" y="57866"/>
                </a:cubicBezTo>
                <a:lnTo>
                  <a:pt x="736712" y="57866"/>
                </a:lnTo>
                <a:cubicBezTo>
                  <a:pt x="736142" y="57010"/>
                  <a:pt x="735381" y="61671"/>
                  <a:pt x="729293" y="62527"/>
                </a:cubicBezTo>
                <a:lnTo>
                  <a:pt x="729293" y="62527"/>
                </a:lnTo>
                <a:cubicBezTo>
                  <a:pt x="726573" y="61970"/>
                  <a:pt x="724027" y="60762"/>
                  <a:pt x="721874" y="59008"/>
                </a:cubicBezTo>
                <a:lnTo>
                  <a:pt x="721874" y="59008"/>
                </a:lnTo>
                <a:cubicBezTo>
                  <a:pt x="721874" y="59008"/>
                  <a:pt x="721874" y="59008"/>
                  <a:pt x="721874" y="59008"/>
                </a:cubicBezTo>
                <a:cubicBezTo>
                  <a:pt x="720967" y="60503"/>
                  <a:pt x="719547" y="61618"/>
                  <a:pt x="717880" y="62147"/>
                </a:cubicBezTo>
                <a:lnTo>
                  <a:pt x="715692" y="62147"/>
                </a:lnTo>
                <a:cubicBezTo>
                  <a:pt x="714167" y="62176"/>
                  <a:pt x="712695" y="61593"/>
                  <a:pt x="711602" y="60530"/>
                </a:cubicBezTo>
                <a:cubicBezTo>
                  <a:pt x="711205" y="60244"/>
                  <a:pt x="710751" y="60049"/>
                  <a:pt x="710270" y="59959"/>
                </a:cubicBezTo>
                <a:lnTo>
                  <a:pt x="710271" y="59959"/>
                </a:lnTo>
                <a:cubicBezTo>
                  <a:pt x="709224" y="59959"/>
                  <a:pt x="707132" y="62432"/>
                  <a:pt x="702376" y="63003"/>
                </a:cubicBezTo>
                <a:lnTo>
                  <a:pt x="701235" y="63003"/>
                </a:lnTo>
                <a:cubicBezTo>
                  <a:pt x="698400" y="62241"/>
                  <a:pt x="695956" y="60441"/>
                  <a:pt x="694386" y="57961"/>
                </a:cubicBezTo>
                <a:cubicBezTo>
                  <a:pt x="693729" y="58246"/>
                  <a:pt x="693119" y="58631"/>
                  <a:pt x="692579" y="59103"/>
                </a:cubicBezTo>
                <a:cubicBezTo>
                  <a:pt x="690772" y="60530"/>
                  <a:pt x="690867" y="61956"/>
                  <a:pt x="690106" y="65000"/>
                </a:cubicBezTo>
                <a:cubicBezTo>
                  <a:pt x="689117" y="69345"/>
                  <a:pt x="685022" y="72252"/>
                  <a:pt x="680595" y="71754"/>
                </a:cubicBezTo>
                <a:lnTo>
                  <a:pt x="678788" y="71754"/>
                </a:lnTo>
                <a:cubicBezTo>
                  <a:pt x="673946" y="71740"/>
                  <a:pt x="669192" y="70462"/>
                  <a:pt x="664996" y="68044"/>
                </a:cubicBezTo>
                <a:cubicBezTo>
                  <a:pt x="660906" y="65191"/>
                  <a:pt x="659099" y="61100"/>
                  <a:pt x="657387" y="61100"/>
                </a:cubicBezTo>
                <a:lnTo>
                  <a:pt x="657387" y="61100"/>
                </a:lnTo>
                <a:cubicBezTo>
                  <a:pt x="657387" y="61100"/>
                  <a:pt x="655390" y="61861"/>
                  <a:pt x="652631" y="62052"/>
                </a:cubicBezTo>
                <a:cubicBezTo>
                  <a:pt x="650970" y="62020"/>
                  <a:pt x="649378" y="61376"/>
                  <a:pt x="648161" y="60244"/>
                </a:cubicBezTo>
                <a:cubicBezTo>
                  <a:pt x="646654" y="58355"/>
                  <a:pt x="645847" y="56002"/>
                  <a:pt x="645878" y="53586"/>
                </a:cubicBezTo>
                <a:cubicBezTo>
                  <a:pt x="644519" y="54153"/>
                  <a:pt x="643070" y="54475"/>
                  <a:pt x="641598" y="54537"/>
                </a:cubicBezTo>
                <a:cubicBezTo>
                  <a:pt x="639306" y="54433"/>
                  <a:pt x="637275" y="53029"/>
                  <a:pt x="636367" y="50922"/>
                </a:cubicBezTo>
                <a:cubicBezTo>
                  <a:pt x="635444" y="49081"/>
                  <a:pt x="634258" y="47383"/>
                  <a:pt x="632848" y="45881"/>
                </a:cubicBezTo>
                <a:cubicBezTo>
                  <a:pt x="632677" y="45613"/>
                  <a:pt x="632450" y="45386"/>
                  <a:pt x="632182" y="45215"/>
                </a:cubicBezTo>
                <a:cubicBezTo>
                  <a:pt x="631023" y="46068"/>
                  <a:pt x="629626" y="46533"/>
                  <a:pt x="628187" y="46547"/>
                </a:cubicBezTo>
                <a:lnTo>
                  <a:pt x="626190" y="46547"/>
                </a:lnTo>
                <a:cubicBezTo>
                  <a:pt x="621529" y="45120"/>
                  <a:pt x="620673" y="40744"/>
                  <a:pt x="620102" y="37035"/>
                </a:cubicBezTo>
                <a:cubicBezTo>
                  <a:pt x="619818" y="35177"/>
                  <a:pt x="619659" y="33302"/>
                  <a:pt x="619627" y="31423"/>
                </a:cubicBezTo>
                <a:cubicBezTo>
                  <a:pt x="580059" y="30852"/>
                  <a:pt x="125033" y="24669"/>
                  <a:pt x="25734" y="-62"/>
                </a:cubicBezTo>
                <a:lnTo>
                  <a:pt x="-42" y="294811"/>
                </a:lnTo>
                <a:cubicBezTo>
                  <a:pt x="84610" y="302801"/>
                  <a:pt x="160606" y="308128"/>
                  <a:pt x="217484" y="308699"/>
                </a:cubicBezTo>
                <a:lnTo>
                  <a:pt x="220528" y="308699"/>
                </a:lnTo>
                <a:lnTo>
                  <a:pt x="211682" y="457848"/>
                </a:lnTo>
                <a:lnTo>
                  <a:pt x="958233" y="483910"/>
                </a:lnTo>
                <a:cubicBezTo>
                  <a:pt x="955467" y="483009"/>
                  <a:pt x="953021" y="481324"/>
                  <a:pt x="951194" y="479059"/>
                </a:cubicBezTo>
                <a:lnTo>
                  <a:pt x="949578" y="476872"/>
                </a:lnTo>
                <a:lnTo>
                  <a:pt x="951670" y="475064"/>
                </a:lnTo>
                <a:cubicBezTo>
                  <a:pt x="955475" y="472211"/>
                  <a:pt x="958043" y="469452"/>
                  <a:pt x="957662" y="469072"/>
                </a:cubicBezTo>
                <a:cubicBezTo>
                  <a:pt x="957282" y="468691"/>
                  <a:pt x="957662" y="467930"/>
                  <a:pt x="955284" y="466218"/>
                </a:cubicBezTo>
                <a:cubicBezTo>
                  <a:pt x="952906" y="464506"/>
                  <a:pt x="945773" y="462223"/>
                  <a:pt x="945773" y="453757"/>
                </a:cubicBezTo>
                <a:cubicBezTo>
                  <a:pt x="945773" y="453187"/>
                  <a:pt x="945202" y="452235"/>
                  <a:pt x="945107" y="449953"/>
                </a:cubicBezTo>
                <a:lnTo>
                  <a:pt x="945107" y="449953"/>
                </a:lnTo>
                <a:lnTo>
                  <a:pt x="945107" y="449953"/>
                </a:lnTo>
                <a:cubicBezTo>
                  <a:pt x="945319" y="448698"/>
                  <a:pt x="945957" y="447556"/>
                  <a:pt x="946915" y="446718"/>
                </a:cubicBezTo>
                <a:lnTo>
                  <a:pt x="946153" y="446243"/>
                </a:lnTo>
                <a:cubicBezTo>
                  <a:pt x="944736" y="445547"/>
                  <a:pt x="943370" y="444752"/>
                  <a:pt x="942064" y="443865"/>
                </a:cubicBezTo>
                <a:cubicBezTo>
                  <a:pt x="938808" y="441500"/>
                  <a:pt x="935409" y="439340"/>
                  <a:pt x="931886" y="437397"/>
                </a:cubicBezTo>
                <a:lnTo>
                  <a:pt x="933408" y="434543"/>
                </a:lnTo>
                <a:lnTo>
                  <a:pt x="931696" y="433497"/>
                </a:ln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83">
            <a:extLst>
              <a:ext uri="{FF2B5EF4-FFF2-40B4-BE49-F238E27FC236}">
                <a16:creationId xmlns:a16="http://schemas.microsoft.com/office/drawing/2014/main" id="{6933523A-752B-9831-253B-7F0364A32659}"/>
              </a:ext>
            </a:extLst>
          </p:cNvPr>
          <p:cNvSpPr/>
          <p:nvPr/>
        </p:nvSpPr>
        <p:spPr>
          <a:xfrm>
            <a:off x="3129033" y="4094505"/>
            <a:ext cx="29833" cy="20051"/>
          </a:xfrm>
          <a:custGeom>
            <a:avLst/>
            <a:gdLst>
              <a:gd name="connsiteX0" fmla="*/ 20794 w 26661"/>
              <a:gd name="connsiteY0" fmla="*/ 8882 h 17919"/>
              <a:gd name="connsiteX1" fmla="*/ 12424 w 26661"/>
              <a:gd name="connsiteY1" fmla="*/ 3745 h 17919"/>
              <a:gd name="connsiteX2" fmla="*/ 13185 w 26661"/>
              <a:gd name="connsiteY2" fmla="*/ 1557 h 17919"/>
              <a:gd name="connsiteX3" fmla="*/ 915 w 26661"/>
              <a:gd name="connsiteY3" fmla="*/ 321 h 17919"/>
              <a:gd name="connsiteX4" fmla="*/ 5861 w 26661"/>
              <a:gd name="connsiteY4" fmla="*/ 9833 h 17919"/>
              <a:gd name="connsiteX5" fmla="*/ 6622 w 26661"/>
              <a:gd name="connsiteY5" fmla="*/ 15255 h 17919"/>
              <a:gd name="connsiteX6" fmla="*/ 13375 w 26661"/>
              <a:gd name="connsiteY6" fmla="*/ 17157 h 17919"/>
              <a:gd name="connsiteX7" fmla="*/ 26501 w 26661"/>
              <a:gd name="connsiteY7" fmla="*/ 17728 h 17919"/>
              <a:gd name="connsiteX8" fmla="*/ 20794 w 26661"/>
              <a:gd name="connsiteY8" fmla="*/ 8882 h 17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61" h="17919">
                <a:moveTo>
                  <a:pt x="20794" y="8882"/>
                </a:moveTo>
                <a:cubicBezTo>
                  <a:pt x="23362" y="3555"/>
                  <a:pt x="16228" y="3365"/>
                  <a:pt x="12424" y="3745"/>
                </a:cubicBezTo>
                <a:lnTo>
                  <a:pt x="13185" y="1557"/>
                </a:lnTo>
                <a:cubicBezTo>
                  <a:pt x="10617" y="1557"/>
                  <a:pt x="2722" y="-1011"/>
                  <a:pt x="915" y="321"/>
                </a:cubicBezTo>
                <a:cubicBezTo>
                  <a:pt x="-2604" y="3079"/>
                  <a:pt x="4624" y="7265"/>
                  <a:pt x="5861" y="9833"/>
                </a:cubicBezTo>
                <a:cubicBezTo>
                  <a:pt x="7097" y="12401"/>
                  <a:pt x="4815" y="13257"/>
                  <a:pt x="6622" y="15255"/>
                </a:cubicBezTo>
                <a:cubicBezTo>
                  <a:pt x="8429" y="17252"/>
                  <a:pt x="11568" y="16777"/>
                  <a:pt x="13375" y="17157"/>
                </a:cubicBezTo>
                <a:cubicBezTo>
                  <a:pt x="17716" y="17824"/>
                  <a:pt x="22118" y="18015"/>
                  <a:pt x="26501" y="17728"/>
                </a:cubicBezTo>
                <a:cubicBezTo>
                  <a:pt x="26786" y="12306"/>
                  <a:pt x="27071" y="9357"/>
                  <a:pt x="20794" y="8882"/>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84">
            <a:extLst>
              <a:ext uri="{FF2B5EF4-FFF2-40B4-BE49-F238E27FC236}">
                <a16:creationId xmlns:a16="http://schemas.microsoft.com/office/drawing/2014/main" id="{135C6576-87C1-F0E8-6496-D89C3723090A}"/>
              </a:ext>
            </a:extLst>
          </p:cNvPr>
          <p:cNvSpPr/>
          <p:nvPr/>
        </p:nvSpPr>
        <p:spPr>
          <a:xfrm>
            <a:off x="3375959" y="2815338"/>
            <a:ext cx="832182" cy="1279701"/>
          </a:xfrm>
          <a:custGeom>
            <a:avLst/>
            <a:gdLst>
              <a:gd name="connsiteX0" fmla="*/ -42 w 743697"/>
              <a:gd name="connsiteY0" fmla="*/ 431214 h 1143632"/>
              <a:gd name="connsiteX1" fmla="*/ 473817 w 743697"/>
              <a:gd name="connsiteY1" fmla="*/ 1143571 h 1143632"/>
              <a:gd name="connsiteX2" fmla="*/ 481806 w 743697"/>
              <a:gd name="connsiteY2" fmla="*/ 1134534 h 1143632"/>
              <a:gd name="connsiteX3" fmla="*/ 485040 w 743697"/>
              <a:gd name="connsiteY3" fmla="*/ 1132537 h 1143632"/>
              <a:gd name="connsiteX4" fmla="*/ 483899 w 743697"/>
              <a:gd name="connsiteY4" fmla="*/ 1123881 h 1143632"/>
              <a:gd name="connsiteX5" fmla="*/ 483899 w 743697"/>
              <a:gd name="connsiteY5" fmla="*/ 1123405 h 1143632"/>
              <a:gd name="connsiteX6" fmla="*/ 487323 w 743697"/>
              <a:gd name="connsiteY6" fmla="*/ 1109993 h 1143632"/>
              <a:gd name="connsiteX7" fmla="*/ 487323 w 743697"/>
              <a:gd name="connsiteY7" fmla="*/ 1108376 h 1143632"/>
              <a:gd name="connsiteX8" fmla="*/ 483518 w 743697"/>
              <a:gd name="connsiteY8" fmla="*/ 1073942 h 1143632"/>
              <a:gd name="connsiteX9" fmla="*/ 483518 w 743697"/>
              <a:gd name="connsiteY9" fmla="*/ 1071660 h 1143632"/>
              <a:gd name="connsiteX10" fmla="*/ 485611 w 743697"/>
              <a:gd name="connsiteY10" fmla="*/ 1055014 h 1143632"/>
              <a:gd name="connsiteX11" fmla="*/ 485611 w 743697"/>
              <a:gd name="connsiteY11" fmla="*/ 1052350 h 1143632"/>
              <a:gd name="connsiteX12" fmla="*/ 485611 w 743697"/>
              <a:gd name="connsiteY12" fmla="*/ 1050543 h 1143632"/>
              <a:gd name="connsiteX13" fmla="*/ 489986 w 743697"/>
              <a:gd name="connsiteY13" fmla="*/ 1036465 h 1143632"/>
              <a:gd name="connsiteX14" fmla="*/ 489986 w 743697"/>
              <a:gd name="connsiteY14" fmla="*/ 1036465 h 1143632"/>
              <a:gd name="connsiteX15" fmla="*/ 488559 w 743697"/>
              <a:gd name="connsiteY15" fmla="*/ 1030472 h 1143632"/>
              <a:gd name="connsiteX16" fmla="*/ 488559 w 743697"/>
              <a:gd name="connsiteY16" fmla="*/ 1029711 h 1143632"/>
              <a:gd name="connsiteX17" fmla="*/ 491603 w 743697"/>
              <a:gd name="connsiteY17" fmla="*/ 1023719 h 1143632"/>
              <a:gd name="connsiteX18" fmla="*/ 491603 w 743697"/>
              <a:gd name="connsiteY18" fmla="*/ 1022007 h 1143632"/>
              <a:gd name="connsiteX19" fmla="*/ 487133 w 743697"/>
              <a:gd name="connsiteY19" fmla="*/ 1007643 h 1143632"/>
              <a:gd name="connsiteX20" fmla="*/ 487133 w 743697"/>
              <a:gd name="connsiteY20" fmla="*/ 1007073 h 1143632"/>
              <a:gd name="connsiteX21" fmla="*/ 491603 w 743697"/>
              <a:gd name="connsiteY21" fmla="*/ 991568 h 1143632"/>
              <a:gd name="connsiteX22" fmla="*/ 507107 w 743697"/>
              <a:gd name="connsiteY22" fmla="*/ 981485 h 1143632"/>
              <a:gd name="connsiteX23" fmla="*/ 508438 w 743697"/>
              <a:gd name="connsiteY23" fmla="*/ 981485 h 1143632"/>
              <a:gd name="connsiteX24" fmla="*/ 524988 w 743697"/>
              <a:gd name="connsiteY24" fmla="*/ 985861 h 1143632"/>
              <a:gd name="connsiteX25" fmla="*/ 539921 w 743697"/>
              <a:gd name="connsiteY25" fmla="*/ 989190 h 1143632"/>
              <a:gd name="connsiteX26" fmla="*/ 547816 w 743697"/>
              <a:gd name="connsiteY26" fmla="*/ 995943 h 1143632"/>
              <a:gd name="connsiteX27" fmla="*/ 548672 w 743697"/>
              <a:gd name="connsiteY27" fmla="*/ 1004504 h 1143632"/>
              <a:gd name="connsiteX28" fmla="*/ 553332 w 743697"/>
              <a:gd name="connsiteY28" fmla="*/ 1010307 h 1143632"/>
              <a:gd name="connsiteX29" fmla="*/ 556946 w 743697"/>
              <a:gd name="connsiteY29" fmla="*/ 1009356 h 1143632"/>
              <a:gd name="connsiteX30" fmla="*/ 566458 w 743697"/>
              <a:gd name="connsiteY30" fmla="*/ 996229 h 1143632"/>
              <a:gd name="connsiteX31" fmla="*/ 574543 w 743697"/>
              <a:gd name="connsiteY31" fmla="*/ 985195 h 1143632"/>
              <a:gd name="connsiteX32" fmla="*/ 578823 w 743697"/>
              <a:gd name="connsiteY32" fmla="*/ 977205 h 1143632"/>
              <a:gd name="connsiteX33" fmla="*/ 578823 w 743697"/>
              <a:gd name="connsiteY33" fmla="*/ 977205 h 1143632"/>
              <a:gd name="connsiteX34" fmla="*/ 577016 w 743697"/>
              <a:gd name="connsiteY34" fmla="*/ 972829 h 1143632"/>
              <a:gd name="connsiteX35" fmla="*/ 577016 w 743697"/>
              <a:gd name="connsiteY35" fmla="*/ 971308 h 1143632"/>
              <a:gd name="connsiteX36" fmla="*/ 583864 w 743697"/>
              <a:gd name="connsiteY36" fmla="*/ 946862 h 1143632"/>
              <a:gd name="connsiteX37" fmla="*/ 589095 w 743697"/>
              <a:gd name="connsiteY37" fmla="*/ 915852 h 1143632"/>
              <a:gd name="connsiteX38" fmla="*/ 597275 w 743697"/>
              <a:gd name="connsiteY38" fmla="*/ 875616 h 1143632"/>
              <a:gd name="connsiteX39" fmla="*/ 606786 w 743697"/>
              <a:gd name="connsiteY39" fmla="*/ 829768 h 1143632"/>
              <a:gd name="connsiteX40" fmla="*/ 616298 w 743697"/>
              <a:gd name="connsiteY40" fmla="*/ 778879 h 1143632"/>
              <a:gd name="connsiteX41" fmla="*/ 627616 w 743697"/>
              <a:gd name="connsiteY41" fmla="*/ 723043 h 1143632"/>
              <a:gd name="connsiteX42" fmla="*/ 639505 w 743697"/>
              <a:gd name="connsiteY42" fmla="*/ 664069 h 1143632"/>
              <a:gd name="connsiteX43" fmla="*/ 651204 w 743697"/>
              <a:gd name="connsiteY43" fmla="*/ 603857 h 1143632"/>
              <a:gd name="connsiteX44" fmla="*/ 663665 w 743697"/>
              <a:gd name="connsiteY44" fmla="*/ 542219 h 1143632"/>
              <a:gd name="connsiteX45" fmla="*/ 675744 w 743697"/>
              <a:gd name="connsiteY45" fmla="*/ 481152 h 1143632"/>
              <a:gd name="connsiteX46" fmla="*/ 687443 w 743697"/>
              <a:gd name="connsiteY46" fmla="*/ 421892 h 1143632"/>
              <a:gd name="connsiteX47" fmla="*/ 698952 w 743697"/>
              <a:gd name="connsiteY47" fmla="*/ 364820 h 1143632"/>
              <a:gd name="connsiteX48" fmla="*/ 709414 w 743697"/>
              <a:gd name="connsiteY48" fmla="*/ 312028 h 1143632"/>
              <a:gd name="connsiteX49" fmla="*/ 718926 w 743697"/>
              <a:gd name="connsiteY49" fmla="*/ 264468 h 1143632"/>
              <a:gd name="connsiteX50" fmla="*/ 727296 w 743697"/>
              <a:gd name="connsiteY50" fmla="*/ 222520 h 1143632"/>
              <a:gd name="connsiteX51" fmla="*/ 734144 w 743697"/>
              <a:gd name="connsiteY51" fmla="*/ 188181 h 1143632"/>
              <a:gd name="connsiteX52" fmla="*/ 739375 w 743697"/>
              <a:gd name="connsiteY52" fmla="*/ 162023 h 1143632"/>
              <a:gd name="connsiteX53" fmla="*/ 742704 w 743697"/>
              <a:gd name="connsiteY53" fmla="*/ 145377 h 1143632"/>
              <a:gd name="connsiteX54" fmla="*/ 743655 w 743697"/>
              <a:gd name="connsiteY54" fmla="*/ 140526 h 1143632"/>
              <a:gd name="connsiteX55" fmla="*/ 108864 w 743697"/>
              <a:gd name="connsiteY55" fmla="*/ -62 h 114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43697" h="1143632">
                <a:moveTo>
                  <a:pt x="-42" y="431214"/>
                </a:moveTo>
                <a:lnTo>
                  <a:pt x="473817" y="1143571"/>
                </a:lnTo>
                <a:cubicBezTo>
                  <a:pt x="473985" y="1139039"/>
                  <a:pt x="477330" y="1135257"/>
                  <a:pt x="481806" y="1134534"/>
                </a:cubicBezTo>
                <a:cubicBezTo>
                  <a:pt x="485801" y="1133107"/>
                  <a:pt x="484850" y="1133393"/>
                  <a:pt x="485040" y="1132537"/>
                </a:cubicBezTo>
                <a:cubicBezTo>
                  <a:pt x="485230" y="1131681"/>
                  <a:pt x="483994" y="1128066"/>
                  <a:pt x="483899" y="1123881"/>
                </a:cubicBezTo>
                <a:lnTo>
                  <a:pt x="483899" y="1123405"/>
                </a:lnTo>
                <a:cubicBezTo>
                  <a:pt x="483899" y="1116842"/>
                  <a:pt x="487513" y="1113893"/>
                  <a:pt x="487323" y="1109993"/>
                </a:cubicBezTo>
                <a:cubicBezTo>
                  <a:pt x="487415" y="1109458"/>
                  <a:pt x="487415" y="1108911"/>
                  <a:pt x="487323" y="1108376"/>
                </a:cubicBezTo>
                <a:cubicBezTo>
                  <a:pt x="485039" y="1097033"/>
                  <a:pt x="483766" y="1085510"/>
                  <a:pt x="483518" y="1073942"/>
                </a:cubicBezTo>
                <a:lnTo>
                  <a:pt x="483518" y="1071660"/>
                </a:lnTo>
                <a:cubicBezTo>
                  <a:pt x="483518" y="1064906"/>
                  <a:pt x="485706" y="1060055"/>
                  <a:pt x="485611" y="1055014"/>
                </a:cubicBezTo>
                <a:cubicBezTo>
                  <a:pt x="485699" y="1054128"/>
                  <a:pt x="485699" y="1053236"/>
                  <a:pt x="485611" y="1052350"/>
                </a:cubicBezTo>
                <a:cubicBezTo>
                  <a:pt x="485566" y="1051749"/>
                  <a:pt x="485566" y="1051145"/>
                  <a:pt x="485611" y="1050543"/>
                </a:cubicBezTo>
                <a:cubicBezTo>
                  <a:pt x="485611" y="1043599"/>
                  <a:pt x="489986" y="1040365"/>
                  <a:pt x="489986" y="1036465"/>
                </a:cubicBezTo>
                <a:lnTo>
                  <a:pt x="489986" y="1036465"/>
                </a:lnTo>
                <a:cubicBezTo>
                  <a:pt x="489390" y="1034498"/>
                  <a:pt x="488913" y="1032497"/>
                  <a:pt x="488559" y="1030472"/>
                </a:cubicBezTo>
                <a:cubicBezTo>
                  <a:pt x="488559" y="1030472"/>
                  <a:pt x="488559" y="1029902"/>
                  <a:pt x="488559" y="1029711"/>
                </a:cubicBezTo>
                <a:cubicBezTo>
                  <a:pt x="489320" y="1025811"/>
                  <a:pt x="491698" y="1024385"/>
                  <a:pt x="491603" y="1023719"/>
                </a:cubicBezTo>
                <a:cubicBezTo>
                  <a:pt x="491680" y="1023151"/>
                  <a:pt x="491680" y="1022575"/>
                  <a:pt x="491603" y="1022007"/>
                </a:cubicBezTo>
                <a:cubicBezTo>
                  <a:pt x="491603" y="1018773"/>
                  <a:pt x="487418" y="1014492"/>
                  <a:pt x="487133" y="1007643"/>
                </a:cubicBezTo>
                <a:lnTo>
                  <a:pt x="487133" y="1007073"/>
                </a:lnTo>
                <a:cubicBezTo>
                  <a:pt x="487860" y="1001714"/>
                  <a:pt x="489366" y="996491"/>
                  <a:pt x="491603" y="991568"/>
                </a:cubicBezTo>
                <a:cubicBezTo>
                  <a:pt x="494103" y="985254"/>
                  <a:pt x="500321" y="981210"/>
                  <a:pt x="507107" y="981485"/>
                </a:cubicBezTo>
                <a:lnTo>
                  <a:pt x="508438" y="981485"/>
                </a:lnTo>
                <a:cubicBezTo>
                  <a:pt x="514201" y="981763"/>
                  <a:pt x="519841" y="983254"/>
                  <a:pt x="524988" y="985861"/>
                </a:cubicBezTo>
                <a:cubicBezTo>
                  <a:pt x="529879" y="987328"/>
                  <a:pt x="534870" y="988441"/>
                  <a:pt x="539921" y="989190"/>
                </a:cubicBezTo>
                <a:cubicBezTo>
                  <a:pt x="543658" y="989678"/>
                  <a:pt x="546754" y="992327"/>
                  <a:pt x="547816" y="995943"/>
                </a:cubicBezTo>
                <a:cubicBezTo>
                  <a:pt x="548275" y="998777"/>
                  <a:pt x="548561" y="1001636"/>
                  <a:pt x="548672" y="1004504"/>
                </a:cubicBezTo>
                <a:cubicBezTo>
                  <a:pt x="549432" y="1008880"/>
                  <a:pt x="551049" y="1010212"/>
                  <a:pt x="553332" y="1010307"/>
                </a:cubicBezTo>
                <a:cubicBezTo>
                  <a:pt x="554596" y="1010287"/>
                  <a:pt x="555837" y="1009961"/>
                  <a:pt x="556946" y="1009356"/>
                </a:cubicBezTo>
                <a:cubicBezTo>
                  <a:pt x="559229" y="1008499"/>
                  <a:pt x="564080" y="999844"/>
                  <a:pt x="566458" y="996229"/>
                </a:cubicBezTo>
                <a:cubicBezTo>
                  <a:pt x="568836" y="992615"/>
                  <a:pt x="572070" y="989000"/>
                  <a:pt x="574543" y="985195"/>
                </a:cubicBezTo>
                <a:cubicBezTo>
                  <a:pt x="577016" y="981390"/>
                  <a:pt x="579013" y="979107"/>
                  <a:pt x="578823" y="977205"/>
                </a:cubicBezTo>
                <a:lnTo>
                  <a:pt x="578823" y="977205"/>
                </a:lnTo>
                <a:cubicBezTo>
                  <a:pt x="578823" y="977205"/>
                  <a:pt x="577586" y="975968"/>
                  <a:pt x="577016" y="972829"/>
                </a:cubicBezTo>
                <a:lnTo>
                  <a:pt x="577016" y="971308"/>
                </a:lnTo>
                <a:cubicBezTo>
                  <a:pt x="578599" y="962979"/>
                  <a:pt x="580890" y="954801"/>
                  <a:pt x="583864" y="946862"/>
                </a:cubicBezTo>
                <a:cubicBezTo>
                  <a:pt x="585386" y="936588"/>
                  <a:pt x="586527" y="926411"/>
                  <a:pt x="589095" y="915852"/>
                </a:cubicBezTo>
                <a:cubicBezTo>
                  <a:pt x="592329" y="902916"/>
                  <a:pt x="595087" y="888933"/>
                  <a:pt x="597275" y="875616"/>
                </a:cubicBezTo>
                <a:cubicBezTo>
                  <a:pt x="599463" y="862299"/>
                  <a:pt x="602791" y="849078"/>
                  <a:pt x="606786" y="829768"/>
                </a:cubicBezTo>
                <a:cubicBezTo>
                  <a:pt x="610210" y="812932"/>
                  <a:pt x="612778" y="795906"/>
                  <a:pt x="616298" y="778879"/>
                </a:cubicBezTo>
                <a:cubicBezTo>
                  <a:pt x="620197" y="759855"/>
                  <a:pt x="624192" y="741687"/>
                  <a:pt x="627616" y="723043"/>
                </a:cubicBezTo>
                <a:cubicBezTo>
                  <a:pt x="631040" y="704400"/>
                  <a:pt x="635416" y="683663"/>
                  <a:pt x="639505" y="664069"/>
                </a:cubicBezTo>
                <a:cubicBezTo>
                  <a:pt x="643595" y="644474"/>
                  <a:pt x="647210" y="623928"/>
                  <a:pt x="651204" y="603857"/>
                </a:cubicBezTo>
                <a:cubicBezTo>
                  <a:pt x="655199" y="583787"/>
                  <a:pt x="659765" y="562765"/>
                  <a:pt x="663665" y="542219"/>
                </a:cubicBezTo>
                <a:cubicBezTo>
                  <a:pt x="667564" y="521673"/>
                  <a:pt x="671654" y="501508"/>
                  <a:pt x="675744" y="481152"/>
                </a:cubicBezTo>
                <a:cubicBezTo>
                  <a:pt x="679834" y="460796"/>
                  <a:pt x="683638" y="441677"/>
                  <a:pt x="687443" y="421892"/>
                </a:cubicBezTo>
                <a:cubicBezTo>
                  <a:pt x="691248" y="402107"/>
                  <a:pt x="695242" y="383844"/>
                  <a:pt x="698952" y="364820"/>
                </a:cubicBezTo>
                <a:cubicBezTo>
                  <a:pt x="702661" y="345796"/>
                  <a:pt x="705800" y="329625"/>
                  <a:pt x="709414" y="312028"/>
                </a:cubicBezTo>
                <a:cubicBezTo>
                  <a:pt x="712648" y="296048"/>
                  <a:pt x="715819" y="280194"/>
                  <a:pt x="718926" y="264468"/>
                </a:cubicBezTo>
                <a:cubicBezTo>
                  <a:pt x="721684" y="250485"/>
                  <a:pt x="724538" y="236502"/>
                  <a:pt x="727296" y="222520"/>
                </a:cubicBezTo>
                <a:cubicBezTo>
                  <a:pt x="729674" y="211105"/>
                  <a:pt x="731766" y="199500"/>
                  <a:pt x="734144" y="188181"/>
                </a:cubicBezTo>
                <a:cubicBezTo>
                  <a:pt x="735856" y="179430"/>
                  <a:pt x="737663" y="170679"/>
                  <a:pt x="739375" y="162023"/>
                </a:cubicBezTo>
                <a:cubicBezTo>
                  <a:pt x="740422" y="156411"/>
                  <a:pt x="741563" y="150894"/>
                  <a:pt x="742704" y="145377"/>
                </a:cubicBezTo>
                <a:cubicBezTo>
                  <a:pt x="742704" y="144140"/>
                  <a:pt x="743275" y="142238"/>
                  <a:pt x="743655" y="140526"/>
                </a:cubicBezTo>
                <a:cubicBezTo>
                  <a:pt x="557802" y="105046"/>
                  <a:pt x="330385" y="56154"/>
                  <a:pt x="108864" y="-62"/>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85">
            <a:extLst>
              <a:ext uri="{FF2B5EF4-FFF2-40B4-BE49-F238E27FC236}">
                <a16:creationId xmlns:a16="http://schemas.microsoft.com/office/drawing/2014/main" id="{926F1AD3-CA51-BF1A-2DD9-C79CC67347D4}"/>
              </a:ext>
            </a:extLst>
          </p:cNvPr>
          <p:cNvSpPr/>
          <p:nvPr/>
        </p:nvSpPr>
        <p:spPr>
          <a:xfrm>
            <a:off x="5625480" y="3495156"/>
            <a:ext cx="969477" cy="521119"/>
          </a:xfrm>
          <a:custGeom>
            <a:avLst/>
            <a:gdLst>
              <a:gd name="connsiteX0" fmla="*/ -42 w 866394"/>
              <a:gd name="connsiteY0" fmla="*/ 447955 h 465709"/>
              <a:gd name="connsiteX1" fmla="*/ 489035 w 866394"/>
              <a:gd name="connsiteY1" fmla="*/ 460606 h 465709"/>
              <a:gd name="connsiteX2" fmla="*/ 866353 w 866394"/>
              <a:gd name="connsiteY2" fmla="*/ 465647 h 465709"/>
              <a:gd name="connsiteX3" fmla="*/ 864926 w 866394"/>
              <a:gd name="connsiteY3" fmla="*/ 154889 h 465709"/>
              <a:gd name="connsiteX4" fmla="*/ 861502 w 866394"/>
              <a:gd name="connsiteY4" fmla="*/ 150799 h 465709"/>
              <a:gd name="connsiteX5" fmla="*/ 861502 w 866394"/>
              <a:gd name="connsiteY5" fmla="*/ 150228 h 465709"/>
              <a:gd name="connsiteX6" fmla="*/ 857317 w 866394"/>
              <a:gd name="connsiteY6" fmla="*/ 145567 h 465709"/>
              <a:gd name="connsiteX7" fmla="*/ 847805 w 866394"/>
              <a:gd name="connsiteY7" fmla="*/ 141001 h 465709"/>
              <a:gd name="connsiteX8" fmla="*/ 845808 w 866394"/>
              <a:gd name="connsiteY8" fmla="*/ 139099 h 465709"/>
              <a:gd name="connsiteX9" fmla="*/ 847425 w 866394"/>
              <a:gd name="connsiteY9" fmla="*/ 136531 h 465709"/>
              <a:gd name="connsiteX10" fmla="*/ 847425 w 866394"/>
              <a:gd name="connsiteY10" fmla="*/ 136531 h 465709"/>
              <a:gd name="connsiteX11" fmla="*/ 847425 w 866394"/>
              <a:gd name="connsiteY11" fmla="*/ 136531 h 465709"/>
              <a:gd name="connsiteX12" fmla="*/ 842003 w 866394"/>
              <a:gd name="connsiteY12" fmla="*/ 137102 h 465709"/>
              <a:gd name="connsiteX13" fmla="*/ 834680 w 866394"/>
              <a:gd name="connsiteY13" fmla="*/ 132345 h 465709"/>
              <a:gd name="connsiteX14" fmla="*/ 833634 w 866394"/>
              <a:gd name="connsiteY14" fmla="*/ 128350 h 465709"/>
              <a:gd name="connsiteX15" fmla="*/ 833633 w 866394"/>
              <a:gd name="connsiteY15" fmla="*/ 125307 h 465709"/>
              <a:gd name="connsiteX16" fmla="*/ 833633 w 866394"/>
              <a:gd name="connsiteY16" fmla="*/ 124165 h 465709"/>
              <a:gd name="connsiteX17" fmla="*/ 828117 w 866394"/>
              <a:gd name="connsiteY17" fmla="*/ 119504 h 465709"/>
              <a:gd name="connsiteX18" fmla="*/ 826595 w 866394"/>
              <a:gd name="connsiteY18" fmla="*/ 118458 h 465709"/>
              <a:gd name="connsiteX19" fmla="*/ 826595 w 866394"/>
              <a:gd name="connsiteY19" fmla="*/ 116555 h 465709"/>
              <a:gd name="connsiteX20" fmla="*/ 830305 w 866394"/>
              <a:gd name="connsiteY20" fmla="*/ 109897 h 465709"/>
              <a:gd name="connsiteX21" fmla="*/ 829163 w 866394"/>
              <a:gd name="connsiteY21" fmla="*/ 109897 h 465709"/>
              <a:gd name="connsiteX22" fmla="*/ 827070 w 866394"/>
              <a:gd name="connsiteY22" fmla="*/ 109897 h 465709"/>
              <a:gd name="connsiteX23" fmla="*/ 825454 w 866394"/>
              <a:gd name="connsiteY23" fmla="*/ 109897 h 465709"/>
              <a:gd name="connsiteX24" fmla="*/ 821934 w 866394"/>
              <a:gd name="connsiteY24" fmla="*/ 109897 h 465709"/>
              <a:gd name="connsiteX25" fmla="*/ 813850 w 866394"/>
              <a:gd name="connsiteY25" fmla="*/ 104285 h 465709"/>
              <a:gd name="connsiteX26" fmla="*/ 812708 w 866394"/>
              <a:gd name="connsiteY26" fmla="*/ 103619 h 465709"/>
              <a:gd name="connsiteX27" fmla="*/ 812708 w 866394"/>
              <a:gd name="connsiteY27" fmla="*/ 102287 h 465709"/>
              <a:gd name="connsiteX28" fmla="*/ 809950 w 866394"/>
              <a:gd name="connsiteY28" fmla="*/ 93917 h 465709"/>
              <a:gd name="connsiteX29" fmla="*/ 804719 w 866394"/>
              <a:gd name="connsiteY29" fmla="*/ 87449 h 465709"/>
              <a:gd name="connsiteX30" fmla="*/ 804719 w 866394"/>
              <a:gd name="connsiteY30" fmla="*/ 84785 h 465709"/>
              <a:gd name="connsiteX31" fmla="*/ 807953 w 866394"/>
              <a:gd name="connsiteY31" fmla="*/ 80029 h 465709"/>
              <a:gd name="connsiteX32" fmla="*/ 809950 w 866394"/>
              <a:gd name="connsiteY32" fmla="*/ 78983 h 465709"/>
              <a:gd name="connsiteX33" fmla="*/ 810806 w 866394"/>
              <a:gd name="connsiteY33" fmla="*/ 77746 h 465709"/>
              <a:gd name="connsiteX34" fmla="*/ 810806 w 866394"/>
              <a:gd name="connsiteY34" fmla="*/ 74417 h 465709"/>
              <a:gd name="connsiteX35" fmla="*/ 810806 w 866394"/>
              <a:gd name="connsiteY35" fmla="*/ 72325 h 465709"/>
              <a:gd name="connsiteX36" fmla="*/ 817179 w 866394"/>
              <a:gd name="connsiteY36" fmla="*/ 64049 h 465709"/>
              <a:gd name="connsiteX37" fmla="*/ 822315 w 866394"/>
              <a:gd name="connsiteY37" fmla="*/ 60434 h 465709"/>
              <a:gd name="connsiteX38" fmla="*/ 822315 w 866394"/>
              <a:gd name="connsiteY38" fmla="*/ 58342 h 465709"/>
              <a:gd name="connsiteX39" fmla="*/ 823647 w 866394"/>
              <a:gd name="connsiteY39" fmla="*/ 55013 h 465709"/>
              <a:gd name="connsiteX40" fmla="*/ 827642 w 866394"/>
              <a:gd name="connsiteY40" fmla="*/ 53491 h 465709"/>
              <a:gd name="connsiteX41" fmla="*/ 829734 w 866394"/>
              <a:gd name="connsiteY41" fmla="*/ 53491 h 465709"/>
              <a:gd name="connsiteX42" fmla="*/ 829734 w 866394"/>
              <a:gd name="connsiteY42" fmla="*/ 53491 h 465709"/>
              <a:gd name="connsiteX43" fmla="*/ 830399 w 866394"/>
              <a:gd name="connsiteY43" fmla="*/ 53491 h 465709"/>
              <a:gd name="connsiteX44" fmla="*/ 829353 w 866394"/>
              <a:gd name="connsiteY44" fmla="*/ 53491 h 465709"/>
              <a:gd name="connsiteX45" fmla="*/ 823551 w 866394"/>
              <a:gd name="connsiteY45" fmla="*/ 50257 h 465709"/>
              <a:gd name="connsiteX46" fmla="*/ 823551 w 866394"/>
              <a:gd name="connsiteY46" fmla="*/ 48259 h 465709"/>
              <a:gd name="connsiteX47" fmla="*/ 824312 w 866394"/>
              <a:gd name="connsiteY47" fmla="*/ 45501 h 465709"/>
              <a:gd name="connsiteX48" fmla="*/ 821839 w 866394"/>
              <a:gd name="connsiteY48" fmla="*/ 47403 h 465709"/>
              <a:gd name="connsiteX49" fmla="*/ 821839 w 866394"/>
              <a:gd name="connsiteY49" fmla="*/ 42076 h 465709"/>
              <a:gd name="connsiteX50" fmla="*/ 821269 w 866394"/>
              <a:gd name="connsiteY50" fmla="*/ 38272 h 465709"/>
              <a:gd name="connsiteX51" fmla="*/ 820413 w 866394"/>
              <a:gd name="connsiteY51" fmla="*/ 38937 h 465709"/>
              <a:gd name="connsiteX52" fmla="*/ 815276 w 866394"/>
              <a:gd name="connsiteY52" fmla="*/ 43218 h 465709"/>
              <a:gd name="connsiteX53" fmla="*/ 809284 w 866394"/>
              <a:gd name="connsiteY53" fmla="*/ 45786 h 465709"/>
              <a:gd name="connsiteX54" fmla="*/ 802246 w 866394"/>
              <a:gd name="connsiteY54" fmla="*/ 38937 h 465709"/>
              <a:gd name="connsiteX55" fmla="*/ 798917 w 866394"/>
              <a:gd name="connsiteY55" fmla="*/ 35513 h 465709"/>
              <a:gd name="connsiteX56" fmla="*/ 798346 w 866394"/>
              <a:gd name="connsiteY56" fmla="*/ 35513 h 465709"/>
              <a:gd name="connsiteX57" fmla="*/ 795017 w 866394"/>
              <a:gd name="connsiteY57" fmla="*/ 36084 h 465709"/>
              <a:gd name="connsiteX58" fmla="*/ 795017 w 866394"/>
              <a:gd name="connsiteY58" fmla="*/ 31708 h 465709"/>
              <a:gd name="connsiteX59" fmla="*/ 790737 w 866394"/>
              <a:gd name="connsiteY59" fmla="*/ 29806 h 465709"/>
              <a:gd name="connsiteX60" fmla="*/ 787788 w 866394"/>
              <a:gd name="connsiteY60" fmla="*/ 26476 h 465709"/>
              <a:gd name="connsiteX61" fmla="*/ 28207 w 866394"/>
              <a:gd name="connsiteY61" fmla="*/ -62 h 46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66394" h="465709">
                <a:moveTo>
                  <a:pt x="-42" y="447955"/>
                </a:moveTo>
                <a:cubicBezTo>
                  <a:pt x="76905" y="452996"/>
                  <a:pt x="292149" y="457467"/>
                  <a:pt x="489035" y="460606"/>
                </a:cubicBezTo>
                <a:cubicBezTo>
                  <a:pt x="674127" y="463555"/>
                  <a:pt x="842764" y="465362"/>
                  <a:pt x="866353" y="465647"/>
                </a:cubicBezTo>
                <a:lnTo>
                  <a:pt x="864926" y="154889"/>
                </a:lnTo>
                <a:lnTo>
                  <a:pt x="861502" y="150799"/>
                </a:lnTo>
                <a:lnTo>
                  <a:pt x="861502" y="150228"/>
                </a:lnTo>
                <a:cubicBezTo>
                  <a:pt x="859980" y="146518"/>
                  <a:pt x="859314" y="146423"/>
                  <a:pt x="857317" y="145567"/>
                </a:cubicBezTo>
                <a:cubicBezTo>
                  <a:pt x="853826" y="144830"/>
                  <a:pt x="850564" y="143264"/>
                  <a:pt x="847805" y="141001"/>
                </a:cubicBezTo>
                <a:lnTo>
                  <a:pt x="845808" y="139099"/>
                </a:lnTo>
                <a:lnTo>
                  <a:pt x="847425" y="136531"/>
                </a:lnTo>
                <a:cubicBezTo>
                  <a:pt x="847425" y="136531"/>
                  <a:pt x="847425" y="136531"/>
                  <a:pt x="847425" y="136531"/>
                </a:cubicBezTo>
                <a:lnTo>
                  <a:pt x="847425" y="136531"/>
                </a:lnTo>
                <a:cubicBezTo>
                  <a:pt x="845998" y="136531"/>
                  <a:pt x="844191" y="137006"/>
                  <a:pt x="842003" y="137102"/>
                </a:cubicBezTo>
                <a:cubicBezTo>
                  <a:pt x="838828" y="137134"/>
                  <a:pt x="835942" y="135260"/>
                  <a:pt x="834680" y="132345"/>
                </a:cubicBezTo>
                <a:cubicBezTo>
                  <a:pt x="833969" y="131136"/>
                  <a:pt x="833607" y="129753"/>
                  <a:pt x="833634" y="128350"/>
                </a:cubicBezTo>
                <a:cubicBezTo>
                  <a:pt x="833633" y="127019"/>
                  <a:pt x="833633" y="125972"/>
                  <a:pt x="833633" y="125307"/>
                </a:cubicBezTo>
                <a:cubicBezTo>
                  <a:pt x="833633" y="124641"/>
                  <a:pt x="833633" y="124355"/>
                  <a:pt x="833633" y="124165"/>
                </a:cubicBezTo>
                <a:cubicBezTo>
                  <a:pt x="833633" y="123975"/>
                  <a:pt x="830685" y="121026"/>
                  <a:pt x="828117" y="119504"/>
                </a:cubicBezTo>
                <a:lnTo>
                  <a:pt x="826595" y="118458"/>
                </a:lnTo>
                <a:lnTo>
                  <a:pt x="826595" y="116555"/>
                </a:lnTo>
                <a:cubicBezTo>
                  <a:pt x="827067" y="113989"/>
                  <a:pt x="828371" y="111649"/>
                  <a:pt x="830305" y="109897"/>
                </a:cubicBezTo>
                <a:lnTo>
                  <a:pt x="829163" y="109897"/>
                </a:lnTo>
                <a:cubicBezTo>
                  <a:pt x="828470" y="109778"/>
                  <a:pt x="827763" y="109778"/>
                  <a:pt x="827070" y="109897"/>
                </a:cubicBezTo>
                <a:lnTo>
                  <a:pt x="825454" y="109897"/>
                </a:lnTo>
                <a:cubicBezTo>
                  <a:pt x="824286" y="110065"/>
                  <a:pt x="823102" y="110065"/>
                  <a:pt x="821934" y="109897"/>
                </a:cubicBezTo>
                <a:cubicBezTo>
                  <a:pt x="817369" y="108280"/>
                  <a:pt x="815562" y="105046"/>
                  <a:pt x="813850" y="104285"/>
                </a:cubicBezTo>
                <a:lnTo>
                  <a:pt x="812708" y="103619"/>
                </a:lnTo>
                <a:lnTo>
                  <a:pt x="812708" y="102287"/>
                </a:lnTo>
                <a:cubicBezTo>
                  <a:pt x="812388" y="99334"/>
                  <a:pt x="811448" y="96482"/>
                  <a:pt x="809950" y="93917"/>
                </a:cubicBezTo>
                <a:cubicBezTo>
                  <a:pt x="809950" y="93061"/>
                  <a:pt x="806050" y="91349"/>
                  <a:pt x="804719" y="87449"/>
                </a:cubicBezTo>
                <a:cubicBezTo>
                  <a:pt x="804594" y="86565"/>
                  <a:pt x="804594" y="85669"/>
                  <a:pt x="804719" y="84785"/>
                </a:cubicBezTo>
                <a:cubicBezTo>
                  <a:pt x="804670" y="82672"/>
                  <a:pt x="805969" y="80760"/>
                  <a:pt x="807953" y="80029"/>
                </a:cubicBezTo>
                <a:cubicBezTo>
                  <a:pt x="809094" y="80029"/>
                  <a:pt x="809475" y="79554"/>
                  <a:pt x="809950" y="78983"/>
                </a:cubicBezTo>
                <a:cubicBezTo>
                  <a:pt x="810425" y="78412"/>
                  <a:pt x="810711" y="77842"/>
                  <a:pt x="810806" y="77746"/>
                </a:cubicBezTo>
                <a:cubicBezTo>
                  <a:pt x="810721" y="76638"/>
                  <a:pt x="810721" y="75525"/>
                  <a:pt x="810806" y="74417"/>
                </a:cubicBezTo>
                <a:cubicBezTo>
                  <a:pt x="810806" y="73751"/>
                  <a:pt x="810806" y="73086"/>
                  <a:pt x="810806" y="72325"/>
                </a:cubicBezTo>
                <a:cubicBezTo>
                  <a:pt x="811303" y="68627"/>
                  <a:pt x="813731" y="65474"/>
                  <a:pt x="817179" y="64049"/>
                </a:cubicBezTo>
                <a:cubicBezTo>
                  <a:pt x="819175" y="63310"/>
                  <a:pt x="820945" y="62065"/>
                  <a:pt x="822315" y="60434"/>
                </a:cubicBezTo>
                <a:cubicBezTo>
                  <a:pt x="822238" y="59739"/>
                  <a:pt x="822238" y="59037"/>
                  <a:pt x="822315" y="58342"/>
                </a:cubicBezTo>
                <a:cubicBezTo>
                  <a:pt x="822345" y="57108"/>
                  <a:pt x="822817" y="55926"/>
                  <a:pt x="823647" y="55013"/>
                </a:cubicBezTo>
                <a:cubicBezTo>
                  <a:pt x="824707" y="53970"/>
                  <a:pt x="826156" y="53418"/>
                  <a:pt x="827642" y="53491"/>
                </a:cubicBezTo>
                <a:cubicBezTo>
                  <a:pt x="828783" y="53491"/>
                  <a:pt x="829543" y="53491"/>
                  <a:pt x="829734" y="53491"/>
                </a:cubicBezTo>
                <a:lnTo>
                  <a:pt x="829734" y="53491"/>
                </a:lnTo>
                <a:lnTo>
                  <a:pt x="830399" y="53491"/>
                </a:lnTo>
                <a:lnTo>
                  <a:pt x="829353" y="53491"/>
                </a:lnTo>
                <a:cubicBezTo>
                  <a:pt x="827927" y="53491"/>
                  <a:pt x="825073" y="53491"/>
                  <a:pt x="823551" y="50257"/>
                </a:cubicBezTo>
                <a:cubicBezTo>
                  <a:pt x="823432" y="49596"/>
                  <a:pt x="823432" y="48919"/>
                  <a:pt x="823551" y="48259"/>
                </a:cubicBezTo>
                <a:cubicBezTo>
                  <a:pt x="823632" y="47300"/>
                  <a:pt x="823891" y="46365"/>
                  <a:pt x="824312" y="45501"/>
                </a:cubicBezTo>
                <a:lnTo>
                  <a:pt x="821839" y="47403"/>
                </a:lnTo>
                <a:lnTo>
                  <a:pt x="821839" y="42076"/>
                </a:lnTo>
                <a:cubicBezTo>
                  <a:pt x="821713" y="40799"/>
                  <a:pt x="821523" y="39529"/>
                  <a:pt x="821269" y="38272"/>
                </a:cubicBezTo>
                <a:lnTo>
                  <a:pt x="820413" y="38937"/>
                </a:lnTo>
                <a:cubicBezTo>
                  <a:pt x="819081" y="40079"/>
                  <a:pt x="817369" y="41696"/>
                  <a:pt x="815276" y="43218"/>
                </a:cubicBezTo>
                <a:cubicBezTo>
                  <a:pt x="813618" y="44714"/>
                  <a:pt x="811511" y="45617"/>
                  <a:pt x="809284" y="45786"/>
                </a:cubicBezTo>
                <a:cubicBezTo>
                  <a:pt x="804243" y="45310"/>
                  <a:pt x="803482" y="41030"/>
                  <a:pt x="802246" y="38937"/>
                </a:cubicBezTo>
                <a:cubicBezTo>
                  <a:pt x="801009" y="36845"/>
                  <a:pt x="800343" y="35513"/>
                  <a:pt x="798917" y="35513"/>
                </a:cubicBezTo>
                <a:lnTo>
                  <a:pt x="798346" y="35513"/>
                </a:lnTo>
                <a:lnTo>
                  <a:pt x="795017" y="36084"/>
                </a:lnTo>
                <a:lnTo>
                  <a:pt x="795017" y="31708"/>
                </a:lnTo>
                <a:cubicBezTo>
                  <a:pt x="793463" y="31412"/>
                  <a:pt x="791998" y="30761"/>
                  <a:pt x="790737" y="29806"/>
                </a:cubicBezTo>
                <a:cubicBezTo>
                  <a:pt x="789627" y="28815"/>
                  <a:pt x="788638" y="27698"/>
                  <a:pt x="787788" y="26476"/>
                </a:cubicBezTo>
                <a:lnTo>
                  <a:pt x="28207" y="-62"/>
                </a:ln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87">
            <a:extLst>
              <a:ext uri="{FF2B5EF4-FFF2-40B4-BE49-F238E27FC236}">
                <a16:creationId xmlns:a16="http://schemas.microsoft.com/office/drawing/2014/main" id="{BB4D8937-B9EC-AFB5-0BC6-EAEB450E54CF}"/>
              </a:ext>
            </a:extLst>
          </p:cNvPr>
          <p:cNvSpPr/>
          <p:nvPr/>
        </p:nvSpPr>
        <p:spPr>
          <a:xfrm>
            <a:off x="3172357" y="4097701"/>
            <a:ext cx="51955" cy="26077"/>
          </a:xfrm>
          <a:custGeom>
            <a:avLst/>
            <a:gdLst>
              <a:gd name="connsiteX0" fmla="*/ 22215 w 46431"/>
              <a:gd name="connsiteY0" fmla="*/ 11733 h 23304"/>
              <a:gd name="connsiteX1" fmla="*/ 16603 w 46431"/>
              <a:gd name="connsiteY1" fmla="*/ 4979 h 23304"/>
              <a:gd name="connsiteX2" fmla="*/ 8138 w 46431"/>
              <a:gd name="connsiteY2" fmla="*/ 4979 h 23304"/>
              <a:gd name="connsiteX3" fmla="*/ -42 w 46431"/>
              <a:gd name="connsiteY3" fmla="*/ -62 h 23304"/>
              <a:gd name="connsiteX4" fmla="*/ 4714 w 46431"/>
              <a:gd name="connsiteY4" fmla="*/ 8213 h 23304"/>
              <a:gd name="connsiteX5" fmla="*/ 5570 w 46431"/>
              <a:gd name="connsiteY5" fmla="*/ 17725 h 23304"/>
              <a:gd name="connsiteX6" fmla="*/ 22880 w 46431"/>
              <a:gd name="connsiteY6" fmla="*/ 23243 h 23304"/>
              <a:gd name="connsiteX7" fmla="*/ 31155 w 46431"/>
              <a:gd name="connsiteY7" fmla="*/ 20865 h 23304"/>
              <a:gd name="connsiteX8" fmla="*/ 39050 w 46431"/>
              <a:gd name="connsiteY8" fmla="*/ 20294 h 23304"/>
              <a:gd name="connsiteX9" fmla="*/ 46183 w 46431"/>
              <a:gd name="connsiteY9" fmla="*/ 18106 h 23304"/>
              <a:gd name="connsiteX10" fmla="*/ 22215 w 46431"/>
              <a:gd name="connsiteY10" fmla="*/ 11733 h 2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31" h="23304">
                <a:moveTo>
                  <a:pt x="22215" y="11733"/>
                </a:moveTo>
                <a:cubicBezTo>
                  <a:pt x="19932" y="10401"/>
                  <a:pt x="19552" y="6501"/>
                  <a:pt x="16603" y="4979"/>
                </a:cubicBezTo>
                <a:cubicBezTo>
                  <a:pt x="13896" y="3843"/>
                  <a:pt x="10845" y="3843"/>
                  <a:pt x="8138" y="4979"/>
                </a:cubicBezTo>
                <a:cubicBezTo>
                  <a:pt x="6996" y="1840"/>
                  <a:pt x="2811" y="1079"/>
                  <a:pt x="-42" y="-62"/>
                </a:cubicBezTo>
                <a:cubicBezTo>
                  <a:pt x="814" y="3267"/>
                  <a:pt x="3667" y="5265"/>
                  <a:pt x="4714" y="8213"/>
                </a:cubicBezTo>
                <a:cubicBezTo>
                  <a:pt x="5760" y="11162"/>
                  <a:pt x="3953" y="14777"/>
                  <a:pt x="5570" y="17725"/>
                </a:cubicBezTo>
                <a:cubicBezTo>
                  <a:pt x="7187" y="20674"/>
                  <a:pt x="19076" y="23147"/>
                  <a:pt x="22880" y="23243"/>
                </a:cubicBezTo>
                <a:cubicBezTo>
                  <a:pt x="25778" y="23055"/>
                  <a:pt x="28600" y="22244"/>
                  <a:pt x="31155" y="20865"/>
                </a:cubicBezTo>
                <a:cubicBezTo>
                  <a:pt x="33643" y="19770"/>
                  <a:pt x="36431" y="19569"/>
                  <a:pt x="39050" y="20294"/>
                </a:cubicBezTo>
                <a:cubicBezTo>
                  <a:pt x="41998" y="20294"/>
                  <a:pt x="45137" y="22386"/>
                  <a:pt x="46183" y="18106"/>
                </a:cubicBezTo>
                <a:cubicBezTo>
                  <a:pt x="48752" y="7072"/>
                  <a:pt x="26590" y="14491"/>
                  <a:pt x="22215" y="11733"/>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88">
            <a:extLst>
              <a:ext uri="{FF2B5EF4-FFF2-40B4-BE49-F238E27FC236}">
                <a16:creationId xmlns:a16="http://schemas.microsoft.com/office/drawing/2014/main" id="{042478AC-8EA6-01E9-6CDB-59BB60479486}"/>
              </a:ext>
            </a:extLst>
          </p:cNvPr>
          <p:cNvSpPr/>
          <p:nvPr/>
        </p:nvSpPr>
        <p:spPr>
          <a:xfrm>
            <a:off x="6456491" y="3405793"/>
            <a:ext cx="859645" cy="761942"/>
          </a:xfrm>
          <a:custGeom>
            <a:avLst/>
            <a:gdLst>
              <a:gd name="connsiteX0" fmla="*/ 751550 w 768240"/>
              <a:gd name="connsiteY0" fmla="*/ 519826 h 680926"/>
              <a:gd name="connsiteX1" fmla="*/ 751550 w 768240"/>
              <a:gd name="connsiteY1" fmla="*/ 521633 h 680926"/>
              <a:gd name="connsiteX2" fmla="*/ 748887 w 768240"/>
              <a:gd name="connsiteY2" fmla="*/ 520587 h 680926"/>
              <a:gd name="connsiteX3" fmla="*/ 739375 w 768240"/>
              <a:gd name="connsiteY3" fmla="*/ 515165 h 680926"/>
              <a:gd name="connsiteX4" fmla="*/ 738614 w 768240"/>
              <a:gd name="connsiteY4" fmla="*/ 511360 h 680926"/>
              <a:gd name="connsiteX5" fmla="*/ 738614 w 768240"/>
              <a:gd name="connsiteY5" fmla="*/ 506699 h 680926"/>
              <a:gd name="connsiteX6" fmla="*/ 738614 w 768240"/>
              <a:gd name="connsiteY6" fmla="*/ 505463 h 680926"/>
              <a:gd name="connsiteX7" fmla="*/ 735951 w 768240"/>
              <a:gd name="connsiteY7" fmla="*/ 504797 h 680926"/>
              <a:gd name="connsiteX8" fmla="*/ 729388 w 768240"/>
              <a:gd name="connsiteY8" fmla="*/ 501182 h 680926"/>
              <a:gd name="connsiteX9" fmla="*/ 728627 w 768240"/>
              <a:gd name="connsiteY9" fmla="*/ 498138 h 680926"/>
              <a:gd name="connsiteX10" fmla="*/ 729959 w 768240"/>
              <a:gd name="connsiteY10" fmla="*/ 491385 h 680926"/>
              <a:gd name="connsiteX11" fmla="*/ 729959 w 768240"/>
              <a:gd name="connsiteY11" fmla="*/ 490624 h 680926"/>
              <a:gd name="connsiteX12" fmla="*/ 729103 w 768240"/>
              <a:gd name="connsiteY12" fmla="*/ 489673 h 680926"/>
              <a:gd name="connsiteX13" fmla="*/ 726820 w 768240"/>
              <a:gd name="connsiteY13" fmla="*/ 489673 h 680926"/>
              <a:gd name="connsiteX14" fmla="*/ 723016 w 768240"/>
              <a:gd name="connsiteY14" fmla="*/ 488912 h 680926"/>
              <a:gd name="connsiteX15" fmla="*/ 717594 w 768240"/>
              <a:gd name="connsiteY15" fmla="*/ 482158 h 680926"/>
              <a:gd name="connsiteX16" fmla="*/ 725774 w 768240"/>
              <a:gd name="connsiteY16" fmla="*/ 469602 h 680926"/>
              <a:gd name="connsiteX17" fmla="*/ 727391 w 768240"/>
              <a:gd name="connsiteY17" fmla="*/ 464275 h 680926"/>
              <a:gd name="connsiteX18" fmla="*/ 723301 w 768240"/>
              <a:gd name="connsiteY18" fmla="*/ 457141 h 680926"/>
              <a:gd name="connsiteX19" fmla="*/ 719592 w 768240"/>
              <a:gd name="connsiteY19" fmla="*/ 455715 h 680926"/>
              <a:gd name="connsiteX20" fmla="*/ 716358 w 768240"/>
              <a:gd name="connsiteY20" fmla="*/ 449912 h 680926"/>
              <a:gd name="connsiteX21" fmla="*/ 716358 w 768240"/>
              <a:gd name="connsiteY21" fmla="*/ 448866 h 680926"/>
              <a:gd name="connsiteX22" fmla="*/ 720162 w 768240"/>
              <a:gd name="connsiteY22" fmla="*/ 441161 h 680926"/>
              <a:gd name="connsiteX23" fmla="*/ 720162 w 768240"/>
              <a:gd name="connsiteY23" fmla="*/ 441161 h 680926"/>
              <a:gd name="connsiteX24" fmla="*/ 713599 w 768240"/>
              <a:gd name="connsiteY24" fmla="*/ 435169 h 680926"/>
              <a:gd name="connsiteX25" fmla="*/ 713124 w 768240"/>
              <a:gd name="connsiteY25" fmla="*/ 432791 h 680926"/>
              <a:gd name="connsiteX26" fmla="*/ 714265 w 768240"/>
              <a:gd name="connsiteY26" fmla="*/ 426703 h 680926"/>
              <a:gd name="connsiteX27" fmla="*/ 714265 w 768240"/>
              <a:gd name="connsiteY27" fmla="*/ 425942 h 680926"/>
              <a:gd name="connsiteX28" fmla="*/ 713504 w 768240"/>
              <a:gd name="connsiteY28" fmla="*/ 425942 h 680926"/>
              <a:gd name="connsiteX29" fmla="*/ 707797 w 768240"/>
              <a:gd name="connsiteY29" fmla="*/ 427083 h 680926"/>
              <a:gd name="connsiteX30" fmla="*/ 705229 w 768240"/>
              <a:gd name="connsiteY30" fmla="*/ 426608 h 680926"/>
              <a:gd name="connsiteX31" fmla="*/ 700949 w 768240"/>
              <a:gd name="connsiteY31" fmla="*/ 420996 h 680926"/>
              <a:gd name="connsiteX32" fmla="*/ 700949 w 768240"/>
              <a:gd name="connsiteY32" fmla="*/ 417666 h 680926"/>
              <a:gd name="connsiteX33" fmla="*/ 700949 w 768240"/>
              <a:gd name="connsiteY33" fmla="*/ 416620 h 680926"/>
              <a:gd name="connsiteX34" fmla="*/ 688394 w 768240"/>
              <a:gd name="connsiteY34" fmla="*/ 407108 h 680926"/>
              <a:gd name="connsiteX35" fmla="*/ 687062 w 768240"/>
              <a:gd name="connsiteY35" fmla="*/ 407108 h 680926"/>
              <a:gd name="connsiteX36" fmla="*/ 684875 w 768240"/>
              <a:gd name="connsiteY36" fmla="*/ 407108 h 680926"/>
              <a:gd name="connsiteX37" fmla="*/ 681546 w 768240"/>
              <a:gd name="connsiteY37" fmla="*/ 405586 h 680926"/>
              <a:gd name="connsiteX38" fmla="*/ 679168 w 768240"/>
              <a:gd name="connsiteY38" fmla="*/ 402637 h 680926"/>
              <a:gd name="connsiteX39" fmla="*/ 676695 w 768240"/>
              <a:gd name="connsiteY39" fmla="*/ 399689 h 680926"/>
              <a:gd name="connsiteX40" fmla="*/ 676695 w 768240"/>
              <a:gd name="connsiteY40" fmla="*/ 399689 h 680926"/>
              <a:gd name="connsiteX41" fmla="*/ 673841 w 768240"/>
              <a:gd name="connsiteY41" fmla="*/ 399689 h 680926"/>
              <a:gd name="connsiteX42" fmla="*/ 669276 w 768240"/>
              <a:gd name="connsiteY42" fmla="*/ 400164 h 680926"/>
              <a:gd name="connsiteX43" fmla="*/ 663569 w 768240"/>
              <a:gd name="connsiteY43" fmla="*/ 395218 h 680926"/>
              <a:gd name="connsiteX44" fmla="*/ 657577 w 768240"/>
              <a:gd name="connsiteY44" fmla="*/ 386942 h 680926"/>
              <a:gd name="connsiteX45" fmla="*/ 651680 w 768240"/>
              <a:gd name="connsiteY45" fmla="*/ 381901 h 680926"/>
              <a:gd name="connsiteX46" fmla="*/ 642834 w 768240"/>
              <a:gd name="connsiteY46" fmla="*/ 379808 h 680926"/>
              <a:gd name="connsiteX47" fmla="*/ 626570 w 768240"/>
              <a:gd name="connsiteY47" fmla="*/ 365445 h 680926"/>
              <a:gd name="connsiteX48" fmla="*/ 621814 w 768240"/>
              <a:gd name="connsiteY48" fmla="*/ 355933 h 680926"/>
              <a:gd name="connsiteX49" fmla="*/ 614585 w 768240"/>
              <a:gd name="connsiteY49" fmla="*/ 349655 h 680926"/>
              <a:gd name="connsiteX50" fmla="*/ 610686 w 768240"/>
              <a:gd name="connsiteY50" fmla="*/ 339383 h 680926"/>
              <a:gd name="connsiteX51" fmla="*/ 615537 w 768240"/>
              <a:gd name="connsiteY51" fmla="*/ 325495 h 680926"/>
              <a:gd name="connsiteX52" fmla="*/ 621719 w 768240"/>
              <a:gd name="connsiteY52" fmla="*/ 317885 h 680926"/>
              <a:gd name="connsiteX53" fmla="*/ 621719 w 768240"/>
              <a:gd name="connsiteY53" fmla="*/ 317314 h 680926"/>
              <a:gd name="connsiteX54" fmla="*/ 619531 w 768240"/>
              <a:gd name="connsiteY54" fmla="*/ 309229 h 680926"/>
              <a:gd name="connsiteX55" fmla="*/ 619531 w 768240"/>
              <a:gd name="connsiteY55" fmla="*/ 307041 h 680926"/>
              <a:gd name="connsiteX56" fmla="*/ 627901 w 768240"/>
              <a:gd name="connsiteY56" fmla="*/ 296768 h 680926"/>
              <a:gd name="connsiteX57" fmla="*/ 629233 w 768240"/>
              <a:gd name="connsiteY57" fmla="*/ 295056 h 680926"/>
              <a:gd name="connsiteX58" fmla="*/ 627426 w 768240"/>
              <a:gd name="connsiteY58" fmla="*/ 290681 h 680926"/>
              <a:gd name="connsiteX59" fmla="*/ 627426 w 768240"/>
              <a:gd name="connsiteY59" fmla="*/ 288208 h 680926"/>
              <a:gd name="connsiteX60" fmla="*/ 630089 w 768240"/>
              <a:gd name="connsiteY60" fmla="*/ 280027 h 680926"/>
              <a:gd name="connsiteX61" fmla="*/ 630089 w 768240"/>
              <a:gd name="connsiteY61" fmla="*/ 278220 h 680926"/>
              <a:gd name="connsiteX62" fmla="*/ 630089 w 768240"/>
              <a:gd name="connsiteY62" fmla="*/ 275366 h 680926"/>
              <a:gd name="connsiteX63" fmla="*/ 631326 w 768240"/>
              <a:gd name="connsiteY63" fmla="*/ 269944 h 680926"/>
              <a:gd name="connsiteX64" fmla="*/ 637983 w 768240"/>
              <a:gd name="connsiteY64" fmla="*/ 256152 h 680926"/>
              <a:gd name="connsiteX65" fmla="*/ 636462 w 768240"/>
              <a:gd name="connsiteY65" fmla="*/ 252632 h 680926"/>
              <a:gd name="connsiteX66" fmla="*/ 633418 w 768240"/>
              <a:gd name="connsiteY66" fmla="*/ 251872 h 680926"/>
              <a:gd name="connsiteX67" fmla="*/ 630755 w 768240"/>
              <a:gd name="connsiteY67" fmla="*/ 251872 h 680926"/>
              <a:gd name="connsiteX68" fmla="*/ 626760 w 768240"/>
              <a:gd name="connsiteY68" fmla="*/ 251396 h 680926"/>
              <a:gd name="connsiteX69" fmla="*/ 618961 w 768240"/>
              <a:gd name="connsiteY69" fmla="*/ 245879 h 680926"/>
              <a:gd name="connsiteX70" fmla="*/ 608308 w 768240"/>
              <a:gd name="connsiteY70" fmla="*/ 243025 h 680926"/>
              <a:gd name="connsiteX71" fmla="*/ 605359 w 768240"/>
              <a:gd name="connsiteY71" fmla="*/ 243025 h 680926"/>
              <a:gd name="connsiteX72" fmla="*/ 601745 w 768240"/>
              <a:gd name="connsiteY72" fmla="*/ 243501 h 680926"/>
              <a:gd name="connsiteX73" fmla="*/ 599843 w 768240"/>
              <a:gd name="connsiteY73" fmla="*/ 244928 h 680926"/>
              <a:gd name="connsiteX74" fmla="*/ 599843 w 768240"/>
              <a:gd name="connsiteY74" fmla="*/ 246069 h 680926"/>
              <a:gd name="connsiteX75" fmla="*/ 599843 w 768240"/>
              <a:gd name="connsiteY75" fmla="*/ 247115 h 680926"/>
              <a:gd name="connsiteX76" fmla="*/ 597465 w 768240"/>
              <a:gd name="connsiteY76" fmla="*/ 249779 h 680926"/>
              <a:gd name="connsiteX77" fmla="*/ 597465 w 768240"/>
              <a:gd name="connsiteY77" fmla="*/ 249779 h 680926"/>
              <a:gd name="connsiteX78" fmla="*/ 596609 w 768240"/>
              <a:gd name="connsiteY78" fmla="*/ 251301 h 680926"/>
              <a:gd name="connsiteX79" fmla="*/ 595467 w 768240"/>
              <a:gd name="connsiteY79" fmla="*/ 252157 h 680926"/>
              <a:gd name="connsiteX80" fmla="*/ 590331 w 768240"/>
              <a:gd name="connsiteY80" fmla="*/ 257674 h 680926"/>
              <a:gd name="connsiteX81" fmla="*/ 577586 w 768240"/>
              <a:gd name="connsiteY81" fmla="*/ 248162 h 680926"/>
              <a:gd name="connsiteX82" fmla="*/ 572640 w 768240"/>
              <a:gd name="connsiteY82" fmla="*/ 238650 h 680926"/>
              <a:gd name="connsiteX83" fmla="*/ 571879 w 768240"/>
              <a:gd name="connsiteY83" fmla="*/ 233894 h 680926"/>
              <a:gd name="connsiteX84" fmla="*/ 570167 w 768240"/>
              <a:gd name="connsiteY84" fmla="*/ 233228 h 680926"/>
              <a:gd name="connsiteX85" fmla="*/ 567504 w 768240"/>
              <a:gd name="connsiteY85" fmla="*/ 233228 h 680926"/>
              <a:gd name="connsiteX86" fmla="*/ 567504 w 768240"/>
              <a:gd name="connsiteY86" fmla="*/ 230469 h 680926"/>
              <a:gd name="connsiteX87" fmla="*/ 568170 w 768240"/>
              <a:gd name="connsiteY87" fmla="*/ 223526 h 680926"/>
              <a:gd name="connsiteX88" fmla="*/ 566933 w 768240"/>
              <a:gd name="connsiteY88" fmla="*/ 221528 h 680926"/>
              <a:gd name="connsiteX89" fmla="*/ 563699 w 768240"/>
              <a:gd name="connsiteY89" fmla="*/ 221528 h 680926"/>
              <a:gd name="connsiteX90" fmla="*/ 563699 w 768240"/>
              <a:gd name="connsiteY90" fmla="*/ 218199 h 680926"/>
              <a:gd name="connsiteX91" fmla="*/ 563699 w 768240"/>
              <a:gd name="connsiteY91" fmla="*/ 213158 h 680926"/>
              <a:gd name="connsiteX92" fmla="*/ 558848 w 768240"/>
              <a:gd name="connsiteY92" fmla="*/ 191946 h 680926"/>
              <a:gd name="connsiteX93" fmla="*/ 556566 w 768240"/>
              <a:gd name="connsiteY93" fmla="*/ 190709 h 680926"/>
              <a:gd name="connsiteX94" fmla="*/ 550669 w 768240"/>
              <a:gd name="connsiteY94" fmla="*/ 189282 h 680926"/>
              <a:gd name="connsiteX95" fmla="*/ 546484 w 768240"/>
              <a:gd name="connsiteY95" fmla="*/ 180531 h 680926"/>
              <a:gd name="connsiteX96" fmla="*/ 537733 w 768240"/>
              <a:gd name="connsiteY96" fmla="*/ 177107 h 680926"/>
              <a:gd name="connsiteX97" fmla="*/ 528888 w 768240"/>
              <a:gd name="connsiteY97" fmla="*/ 170353 h 680926"/>
              <a:gd name="connsiteX98" fmla="*/ 527936 w 768240"/>
              <a:gd name="connsiteY98" fmla="*/ 170353 h 680926"/>
              <a:gd name="connsiteX99" fmla="*/ 524893 w 768240"/>
              <a:gd name="connsiteY99" fmla="*/ 170829 h 680926"/>
              <a:gd name="connsiteX100" fmla="*/ 518996 w 768240"/>
              <a:gd name="connsiteY100" fmla="*/ 166644 h 680926"/>
              <a:gd name="connsiteX101" fmla="*/ 516333 w 768240"/>
              <a:gd name="connsiteY101" fmla="*/ 158083 h 680926"/>
              <a:gd name="connsiteX102" fmla="*/ 513955 w 768240"/>
              <a:gd name="connsiteY102" fmla="*/ 158083 h 680926"/>
              <a:gd name="connsiteX103" fmla="*/ 501875 w 768240"/>
              <a:gd name="connsiteY103" fmla="*/ 148571 h 680926"/>
              <a:gd name="connsiteX104" fmla="*/ 488369 w 768240"/>
              <a:gd name="connsiteY104" fmla="*/ 134112 h 680926"/>
              <a:gd name="connsiteX105" fmla="*/ 483804 w 768240"/>
              <a:gd name="connsiteY105" fmla="*/ 117942 h 680926"/>
              <a:gd name="connsiteX106" fmla="*/ 475053 w 768240"/>
              <a:gd name="connsiteY106" fmla="*/ 109476 h 680926"/>
              <a:gd name="connsiteX107" fmla="*/ 475053 w 768240"/>
              <a:gd name="connsiteY107" fmla="*/ 108525 h 680926"/>
              <a:gd name="connsiteX108" fmla="*/ 479428 w 768240"/>
              <a:gd name="connsiteY108" fmla="*/ 101296 h 680926"/>
              <a:gd name="connsiteX109" fmla="*/ 479428 w 768240"/>
              <a:gd name="connsiteY109" fmla="*/ 100725 h 680926"/>
              <a:gd name="connsiteX110" fmla="*/ 472104 w 768240"/>
              <a:gd name="connsiteY110" fmla="*/ 87408 h 680926"/>
              <a:gd name="connsiteX111" fmla="*/ 468205 w 768240"/>
              <a:gd name="connsiteY111" fmla="*/ 69526 h 680926"/>
              <a:gd name="connsiteX112" fmla="*/ 468205 w 768240"/>
              <a:gd name="connsiteY112" fmla="*/ 66767 h 680926"/>
              <a:gd name="connsiteX113" fmla="*/ 472200 w 768240"/>
              <a:gd name="connsiteY113" fmla="*/ 50121 h 680926"/>
              <a:gd name="connsiteX114" fmla="*/ 472200 w 768240"/>
              <a:gd name="connsiteY114" fmla="*/ 49550 h 680926"/>
              <a:gd name="connsiteX115" fmla="*/ 470488 w 768240"/>
              <a:gd name="connsiteY115" fmla="*/ 40038 h 680926"/>
              <a:gd name="connsiteX116" fmla="*/ 471914 w 768240"/>
              <a:gd name="connsiteY116" fmla="*/ 35473 h 680926"/>
              <a:gd name="connsiteX117" fmla="*/ 469632 w 768240"/>
              <a:gd name="connsiteY117" fmla="*/ 31668 h 680926"/>
              <a:gd name="connsiteX118" fmla="*/ 463259 w 768240"/>
              <a:gd name="connsiteY118" fmla="*/ 27102 h 680926"/>
              <a:gd name="connsiteX119" fmla="*/ 461547 w 768240"/>
              <a:gd name="connsiteY119" fmla="*/ 20729 h 680926"/>
              <a:gd name="connsiteX120" fmla="*/ 461547 w 768240"/>
              <a:gd name="connsiteY120" fmla="*/ 20729 h 680926"/>
              <a:gd name="connsiteX121" fmla="*/ 460215 w 768240"/>
              <a:gd name="connsiteY121" fmla="*/ 20729 h 680926"/>
              <a:gd name="connsiteX122" fmla="*/ 455364 w 768240"/>
              <a:gd name="connsiteY122" fmla="*/ 19112 h 680926"/>
              <a:gd name="connsiteX123" fmla="*/ 453176 w 768240"/>
              <a:gd name="connsiteY123" fmla="*/ 13405 h 680926"/>
              <a:gd name="connsiteX124" fmla="*/ 453177 w 768240"/>
              <a:gd name="connsiteY124" fmla="*/ 11597 h 680926"/>
              <a:gd name="connsiteX125" fmla="*/ 452321 w 768240"/>
              <a:gd name="connsiteY125" fmla="*/ 11597 h 680926"/>
              <a:gd name="connsiteX126" fmla="*/ 449562 w 768240"/>
              <a:gd name="connsiteY126" fmla="*/ 11597 h 680926"/>
              <a:gd name="connsiteX127" fmla="*/ 444997 w 768240"/>
              <a:gd name="connsiteY127" fmla="*/ 9600 h 680926"/>
              <a:gd name="connsiteX128" fmla="*/ 442524 w 768240"/>
              <a:gd name="connsiteY128" fmla="*/ 1895 h 680926"/>
              <a:gd name="connsiteX129" fmla="*/ 436912 w 768240"/>
              <a:gd name="connsiteY129" fmla="*/ -7 h 680926"/>
              <a:gd name="connsiteX130" fmla="*/ 412563 w 768240"/>
              <a:gd name="connsiteY130" fmla="*/ 4654 h 680926"/>
              <a:gd name="connsiteX131" fmla="*/ 367384 w 768240"/>
              <a:gd name="connsiteY131" fmla="*/ 8268 h 680926"/>
              <a:gd name="connsiteX132" fmla="*/ 253247 w 768240"/>
              <a:gd name="connsiteY132" fmla="*/ 12929 h 680926"/>
              <a:gd name="connsiteX133" fmla="*/ 132927 w 768240"/>
              <a:gd name="connsiteY133" fmla="*/ 15117 h 680926"/>
              <a:gd name="connsiteX134" fmla="*/ 37813 w 768240"/>
              <a:gd name="connsiteY134" fmla="*/ 15687 h 680926"/>
              <a:gd name="connsiteX135" fmla="*/ 35340 w 768240"/>
              <a:gd name="connsiteY135" fmla="*/ 15687 h 680926"/>
              <a:gd name="connsiteX136" fmla="*/ 3858 w 768240"/>
              <a:gd name="connsiteY136" fmla="*/ 15687 h 680926"/>
              <a:gd name="connsiteX137" fmla="*/ 148 w 768240"/>
              <a:gd name="connsiteY137" fmla="*/ 15687 h 680926"/>
              <a:gd name="connsiteX138" fmla="*/ 1480 w 768240"/>
              <a:gd name="connsiteY138" fmla="*/ 17780 h 680926"/>
              <a:gd name="connsiteX139" fmla="*/ 2812 w 768240"/>
              <a:gd name="connsiteY139" fmla="*/ 22821 h 680926"/>
              <a:gd name="connsiteX140" fmla="*/ 719 w 768240"/>
              <a:gd name="connsiteY140" fmla="*/ 29670 h 680926"/>
              <a:gd name="connsiteX141" fmla="*/ -42 w 768240"/>
              <a:gd name="connsiteY141" fmla="*/ 32809 h 680926"/>
              <a:gd name="connsiteX142" fmla="*/ -42 w 768240"/>
              <a:gd name="connsiteY142" fmla="*/ 32809 h 680926"/>
              <a:gd name="connsiteX143" fmla="*/ 1289 w 768240"/>
              <a:gd name="connsiteY143" fmla="*/ 32809 h 680926"/>
              <a:gd name="connsiteX144" fmla="*/ 4619 w 768240"/>
              <a:gd name="connsiteY144" fmla="*/ 32048 h 680926"/>
              <a:gd name="connsiteX145" fmla="*/ 4619 w 768240"/>
              <a:gd name="connsiteY145" fmla="*/ 35473 h 680926"/>
              <a:gd name="connsiteX146" fmla="*/ 4619 w 768240"/>
              <a:gd name="connsiteY146" fmla="*/ 39943 h 680926"/>
              <a:gd name="connsiteX147" fmla="*/ 4619 w 768240"/>
              <a:gd name="connsiteY147" fmla="*/ 42321 h 680926"/>
              <a:gd name="connsiteX148" fmla="*/ 4619 w 768240"/>
              <a:gd name="connsiteY148" fmla="*/ 42321 h 680926"/>
              <a:gd name="connsiteX149" fmla="*/ 4619 w 768240"/>
              <a:gd name="connsiteY149" fmla="*/ 43177 h 680926"/>
              <a:gd name="connsiteX150" fmla="*/ 4619 w 768240"/>
              <a:gd name="connsiteY150" fmla="*/ 44129 h 680926"/>
              <a:gd name="connsiteX151" fmla="*/ 7852 w 768240"/>
              <a:gd name="connsiteY151" fmla="*/ 48694 h 680926"/>
              <a:gd name="connsiteX152" fmla="*/ 17364 w 768240"/>
              <a:gd name="connsiteY152" fmla="*/ 54687 h 680926"/>
              <a:gd name="connsiteX153" fmla="*/ 24973 w 768240"/>
              <a:gd name="connsiteY153" fmla="*/ 61536 h 680926"/>
              <a:gd name="connsiteX154" fmla="*/ 24973 w 768240"/>
              <a:gd name="connsiteY154" fmla="*/ 62487 h 680926"/>
              <a:gd name="connsiteX155" fmla="*/ 22690 w 768240"/>
              <a:gd name="connsiteY155" fmla="*/ 66482 h 680926"/>
              <a:gd name="connsiteX156" fmla="*/ 23261 w 768240"/>
              <a:gd name="connsiteY156" fmla="*/ 69336 h 680926"/>
              <a:gd name="connsiteX157" fmla="*/ 30299 w 768240"/>
              <a:gd name="connsiteY157" fmla="*/ 77516 h 680926"/>
              <a:gd name="connsiteX158" fmla="*/ 34960 w 768240"/>
              <a:gd name="connsiteY158" fmla="*/ 84935 h 680926"/>
              <a:gd name="connsiteX159" fmla="*/ 29443 w 768240"/>
              <a:gd name="connsiteY159" fmla="*/ 93306 h 680926"/>
              <a:gd name="connsiteX160" fmla="*/ 42474 w 768240"/>
              <a:gd name="connsiteY160" fmla="*/ 97871 h 680926"/>
              <a:gd name="connsiteX161" fmla="*/ 49037 w 768240"/>
              <a:gd name="connsiteY161" fmla="*/ 104910 h 680926"/>
              <a:gd name="connsiteX162" fmla="*/ 51890 w 768240"/>
              <a:gd name="connsiteY162" fmla="*/ 105957 h 680926"/>
              <a:gd name="connsiteX163" fmla="*/ 55124 w 768240"/>
              <a:gd name="connsiteY163" fmla="*/ 109476 h 680926"/>
              <a:gd name="connsiteX164" fmla="*/ 64065 w 768240"/>
              <a:gd name="connsiteY164" fmla="*/ 119559 h 680926"/>
              <a:gd name="connsiteX165" fmla="*/ 64065 w 768240"/>
              <a:gd name="connsiteY165" fmla="*/ 119559 h 680926"/>
              <a:gd name="connsiteX166" fmla="*/ 66633 w 768240"/>
              <a:gd name="connsiteY166" fmla="*/ 118227 h 680926"/>
              <a:gd name="connsiteX167" fmla="*/ 76810 w 768240"/>
              <a:gd name="connsiteY167" fmla="*/ 111474 h 680926"/>
              <a:gd name="connsiteX168" fmla="*/ 81185 w 768240"/>
              <a:gd name="connsiteY168" fmla="*/ 114898 h 680926"/>
              <a:gd name="connsiteX169" fmla="*/ 81851 w 768240"/>
              <a:gd name="connsiteY169" fmla="*/ 117276 h 680926"/>
              <a:gd name="connsiteX170" fmla="*/ 83468 w 768240"/>
              <a:gd name="connsiteY170" fmla="*/ 117276 h 680926"/>
              <a:gd name="connsiteX171" fmla="*/ 87463 w 768240"/>
              <a:gd name="connsiteY171" fmla="*/ 118418 h 680926"/>
              <a:gd name="connsiteX172" fmla="*/ 88889 w 768240"/>
              <a:gd name="connsiteY172" fmla="*/ 119274 h 680926"/>
              <a:gd name="connsiteX173" fmla="*/ 88889 w 768240"/>
              <a:gd name="connsiteY173" fmla="*/ 120796 h 680926"/>
              <a:gd name="connsiteX174" fmla="*/ 88889 w 768240"/>
              <a:gd name="connsiteY174" fmla="*/ 120796 h 680926"/>
              <a:gd name="connsiteX175" fmla="*/ 84990 w 768240"/>
              <a:gd name="connsiteY175" fmla="*/ 127264 h 680926"/>
              <a:gd name="connsiteX176" fmla="*/ 85846 w 768240"/>
              <a:gd name="connsiteY176" fmla="*/ 127264 h 680926"/>
              <a:gd name="connsiteX177" fmla="*/ 91838 w 768240"/>
              <a:gd name="connsiteY177" fmla="*/ 130022 h 680926"/>
              <a:gd name="connsiteX178" fmla="*/ 93550 w 768240"/>
              <a:gd name="connsiteY178" fmla="*/ 134112 h 680926"/>
              <a:gd name="connsiteX179" fmla="*/ 89936 w 768240"/>
              <a:gd name="connsiteY179" fmla="*/ 138202 h 680926"/>
              <a:gd name="connsiteX180" fmla="*/ 87463 w 768240"/>
              <a:gd name="connsiteY180" fmla="*/ 138773 h 680926"/>
              <a:gd name="connsiteX181" fmla="*/ 85275 w 768240"/>
              <a:gd name="connsiteY181" fmla="*/ 139249 h 680926"/>
              <a:gd name="connsiteX182" fmla="*/ 83848 w 768240"/>
              <a:gd name="connsiteY182" fmla="*/ 139249 h 680926"/>
              <a:gd name="connsiteX183" fmla="*/ 83848 w 768240"/>
              <a:gd name="connsiteY183" fmla="*/ 140486 h 680926"/>
              <a:gd name="connsiteX184" fmla="*/ 83278 w 768240"/>
              <a:gd name="connsiteY184" fmla="*/ 142673 h 680926"/>
              <a:gd name="connsiteX185" fmla="*/ 75574 w 768240"/>
              <a:gd name="connsiteY185" fmla="*/ 149141 h 680926"/>
              <a:gd name="connsiteX186" fmla="*/ 72340 w 768240"/>
              <a:gd name="connsiteY186" fmla="*/ 152946 h 680926"/>
              <a:gd name="connsiteX187" fmla="*/ 72340 w 768240"/>
              <a:gd name="connsiteY187" fmla="*/ 154278 h 680926"/>
              <a:gd name="connsiteX188" fmla="*/ 72340 w 768240"/>
              <a:gd name="connsiteY188" fmla="*/ 157607 h 680926"/>
              <a:gd name="connsiteX189" fmla="*/ 70057 w 768240"/>
              <a:gd name="connsiteY189" fmla="*/ 162744 h 680926"/>
              <a:gd name="connsiteX190" fmla="*/ 66253 w 768240"/>
              <a:gd name="connsiteY190" fmla="*/ 165122 h 680926"/>
              <a:gd name="connsiteX191" fmla="*/ 66253 w 768240"/>
              <a:gd name="connsiteY191" fmla="*/ 165883 h 680926"/>
              <a:gd name="connsiteX192" fmla="*/ 70723 w 768240"/>
              <a:gd name="connsiteY192" fmla="*/ 170639 h 680926"/>
              <a:gd name="connsiteX193" fmla="*/ 74052 w 768240"/>
              <a:gd name="connsiteY193" fmla="*/ 180151 h 680926"/>
              <a:gd name="connsiteX194" fmla="*/ 79759 w 768240"/>
              <a:gd name="connsiteY194" fmla="*/ 184431 h 680926"/>
              <a:gd name="connsiteX195" fmla="*/ 81661 w 768240"/>
              <a:gd name="connsiteY195" fmla="*/ 184431 h 680926"/>
              <a:gd name="connsiteX196" fmla="*/ 83278 w 768240"/>
              <a:gd name="connsiteY196" fmla="*/ 184431 h 680926"/>
              <a:gd name="connsiteX197" fmla="*/ 87368 w 768240"/>
              <a:gd name="connsiteY197" fmla="*/ 185097 h 680926"/>
              <a:gd name="connsiteX198" fmla="*/ 93170 w 768240"/>
              <a:gd name="connsiteY198" fmla="*/ 190519 h 680926"/>
              <a:gd name="connsiteX199" fmla="*/ 90316 w 768240"/>
              <a:gd name="connsiteY199" fmla="*/ 195370 h 680926"/>
              <a:gd name="connsiteX200" fmla="*/ 89080 w 768240"/>
              <a:gd name="connsiteY200" fmla="*/ 196892 h 680926"/>
              <a:gd name="connsiteX201" fmla="*/ 94977 w 768240"/>
              <a:gd name="connsiteY201" fmla="*/ 203170 h 680926"/>
              <a:gd name="connsiteX202" fmla="*/ 95452 w 768240"/>
              <a:gd name="connsiteY202" fmla="*/ 206309 h 680926"/>
              <a:gd name="connsiteX203" fmla="*/ 95452 w 768240"/>
              <a:gd name="connsiteY203" fmla="*/ 209353 h 680926"/>
              <a:gd name="connsiteX204" fmla="*/ 95452 w 768240"/>
              <a:gd name="connsiteY204" fmla="*/ 210589 h 680926"/>
              <a:gd name="connsiteX205" fmla="*/ 97735 w 768240"/>
              <a:gd name="connsiteY205" fmla="*/ 212301 h 680926"/>
              <a:gd name="connsiteX206" fmla="*/ 103157 w 768240"/>
              <a:gd name="connsiteY206" fmla="*/ 211731 h 680926"/>
              <a:gd name="connsiteX207" fmla="*/ 108293 w 768240"/>
              <a:gd name="connsiteY207" fmla="*/ 212872 h 680926"/>
              <a:gd name="connsiteX208" fmla="*/ 110956 w 768240"/>
              <a:gd name="connsiteY208" fmla="*/ 214204 h 680926"/>
              <a:gd name="connsiteX209" fmla="*/ 109434 w 768240"/>
              <a:gd name="connsiteY209" fmla="*/ 216867 h 680926"/>
              <a:gd name="connsiteX210" fmla="*/ 109434 w 768240"/>
              <a:gd name="connsiteY210" fmla="*/ 216867 h 680926"/>
              <a:gd name="connsiteX211" fmla="*/ 109434 w 768240"/>
              <a:gd name="connsiteY211" fmla="*/ 217914 h 680926"/>
              <a:gd name="connsiteX212" fmla="*/ 109434 w 768240"/>
              <a:gd name="connsiteY212" fmla="*/ 218675 h 680926"/>
              <a:gd name="connsiteX213" fmla="*/ 115141 w 768240"/>
              <a:gd name="connsiteY213" fmla="*/ 220957 h 680926"/>
              <a:gd name="connsiteX214" fmla="*/ 122655 w 768240"/>
              <a:gd name="connsiteY214" fmla="*/ 228757 h 680926"/>
              <a:gd name="connsiteX215" fmla="*/ 126650 w 768240"/>
              <a:gd name="connsiteY215" fmla="*/ 233608 h 680926"/>
              <a:gd name="connsiteX216" fmla="*/ 128172 w 768240"/>
              <a:gd name="connsiteY216" fmla="*/ 549313 h 680926"/>
              <a:gd name="connsiteX217" fmla="*/ 129598 w 768240"/>
              <a:gd name="connsiteY217" fmla="*/ 623507 h 680926"/>
              <a:gd name="connsiteX218" fmla="*/ 129598 w 768240"/>
              <a:gd name="connsiteY218" fmla="*/ 623507 h 680926"/>
              <a:gd name="connsiteX219" fmla="*/ 366338 w 768240"/>
              <a:gd name="connsiteY219" fmla="*/ 615136 h 680926"/>
              <a:gd name="connsiteX220" fmla="*/ 653677 w 768240"/>
              <a:gd name="connsiteY220" fmla="*/ 602866 h 680926"/>
              <a:gd name="connsiteX221" fmla="*/ 655390 w 768240"/>
              <a:gd name="connsiteY221" fmla="*/ 602866 h 680926"/>
              <a:gd name="connsiteX222" fmla="*/ 656340 w 768240"/>
              <a:gd name="connsiteY222" fmla="*/ 604388 h 680926"/>
              <a:gd name="connsiteX223" fmla="*/ 656816 w 768240"/>
              <a:gd name="connsiteY223" fmla="*/ 605053 h 680926"/>
              <a:gd name="connsiteX224" fmla="*/ 659194 w 768240"/>
              <a:gd name="connsiteY224" fmla="*/ 613234 h 680926"/>
              <a:gd name="connsiteX225" fmla="*/ 658433 w 768240"/>
              <a:gd name="connsiteY225" fmla="*/ 618085 h 680926"/>
              <a:gd name="connsiteX226" fmla="*/ 662999 w 768240"/>
              <a:gd name="connsiteY226" fmla="*/ 622651 h 680926"/>
              <a:gd name="connsiteX227" fmla="*/ 663855 w 768240"/>
              <a:gd name="connsiteY227" fmla="*/ 629690 h 680926"/>
              <a:gd name="connsiteX228" fmla="*/ 663855 w 768240"/>
              <a:gd name="connsiteY228" fmla="*/ 630546 h 680926"/>
              <a:gd name="connsiteX229" fmla="*/ 663855 w 768240"/>
              <a:gd name="connsiteY229" fmla="*/ 632068 h 680926"/>
              <a:gd name="connsiteX230" fmla="*/ 664901 w 768240"/>
              <a:gd name="connsiteY230" fmla="*/ 635778 h 680926"/>
              <a:gd name="connsiteX231" fmla="*/ 664901 w 768240"/>
              <a:gd name="connsiteY231" fmla="*/ 637110 h 680926"/>
              <a:gd name="connsiteX232" fmla="*/ 662333 w 768240"/>
              <a:gd name="connsiteY232" fmla="*/ 640629 h 680926"/>
              <a:gd name="connsiteX233" fmla="*/ 662333 w 768240"/>
              <a:gd name="connsiteY233" fmla="*/ 640629 h 680926"/>
              <a:gd name="connsiteX234" fmla="*/ 659765 w 768240"/>
              <a:gd name="connsiteY234" fmla="*/ 647192 h 680926"/>
              <a:gd name="connsiteX235" fmla="*/ 659765 w 768240"/>
              <a:gd name="connsiteY235" fmla="*/ 650426 h 680926"/>
              <a:gd name="connsiteX236" fmla="*/ 656721 w 768240"/>
              <a:gd name="connsiteY236" fmla="*/ 649760 h 680926"/>
              <a:gd name="connsiteX237" fmla="*/ 656150 w 768240"/>
              <a:gd name="connsiteY237" fmla="*/ 649760 h 680926"/>
              <a:gd name="connsiteX238" fmla="*/ 651870 w 768240"/>
              <a:gd name="connsiteY238" fmla="*/ 658036 h 680926"/>
              <a:gd name="connsiteX239" fmla="*/ 647305 w 768240"/>
              <a:gd name="connsiteY239" fmla="*/ 663172 h 680926"/>
              <a:gd name="connsiteX240" fmla="*/ 644642 w 768240"/>
              <a:gd name="connsiteY240" fmla="*/ 669260 h 680926"/>
              <a:gd name="connsiteX241" fmla="*/ 640932 w 768240"/>
              <a:gd name="connsiteY241" fmla="*/ 670496 h 680926"/>
              <a:gd name="connsiteX242" fmla="*/ 639220 w 768240"/>
              <a:gd name="connsiteY242" fmla="*/ 670496 h 680926"/>
              <a:gd name="connsiteX243" fmla="*/ 639220 w 768240"/>
              <a:gd name="connsiteY243" fmla="*/ 671733 h 680926"/>
              <a:gd name="connsiteX244" fmla="*/ 638649 w 768240"/>
              <a:gd name="connsiteY244" fmla="*/ 675728 h 680926"/>
              <a:gd name="connsiteX245" fmla="*/ 636176 w 768240"/>
              <a:gd name="connsiteY245" fmla="*/ 680864 h 680926"/>
              <a:gd name="connsiteX246" fmla="*/ 636176 w 768240"/>
              <a:gd name="connsiteY246" fmla="*/ 680864 h 680926"/>
              <a:gd name="connsiteX247" fmla="*/ 709034 w 768240"/>
              <a:gd name="connsiteY247" fmla="*/ 675918 h 680926"/>
              <a:gd name="connsiteX248" fmla="*/ 715977 w 768240"/>
              <a:gd name="connsiteY248" fmla="*/ 665645 h 680926"/>
              <a:gd name="connsiteX249" fmla="*/ 718450 w 768240"/>
              <a:gd name="connsiteY249" fmla="*/ 661840 h 680926"/>
              <a:gd name="connsiteX250" fmla="*/ 716453 w 768240"/>
              <a:gd name="connsiteY250" fmla="*/ 656989 h 680926"/>
              <a:gd name="connsiteX251" fmla="*/ 710270 w 768240"/>
              <a:gd name="connsiteY251" fmla="*/ 644148 h 680926"/>
              <a:gd name="connsiteX252" fmla="*/ 714645 w 768240"/>
              <a:gd name="connsiteY252" fmla="*/ 637870 h 680926"/>
              <a:gd name="connsiteX253" fmla="*/ 716833 w 768240"/>
              <a:gd name="connsiteY253" fmla="*/ 637870 h 680926"/>
              <a:gd name="connsiteX254" fmla="*/ 722540 w 768240"/>
              <a:gd name="connsiteY254" fmla="*/ 639011 h 680926"/>
              <a:gd name="connsiteX255" fmla="*/ 722065 w 768240"/>
              <a:gd name="connsiteY255" fmla="*/ 637584 h 680926"/>
              <a:gd name="connsiteX256" fmla="*/ 717023 w 768240"/>
              <a:gd name="connsiteY256" fmla="*/ 629214 h 680926"/>
              <a:gd name="connsiteX257" fmla="*/ 721589 w 768240"/>
              <a:gd name="connsiteY257" fmla="*/ 624078 h 680926"/>
              <a:gd name="connsiteX258" fmla="*/ 723016 w 768240"/>
              <a:gd name="connsiteY258" fmla="*/ 624078 h 680926"/>
              <a:gd name="connsiteX259" fmla="*/ 724062 w 768240"/>
              <a:gd name="connsiteY259" fmla="*/ 624078 h 680926"/>
              <a:gd name="connsiteX260" fmla="*/ 722540 w 768240"/>
              <a:gd name="connsiteY260" fmla="*/ 620748 h 680926"/>
              <a:gd name="connsiteX261" fmla="*/ 722540 w 768240"/>
              <a:gd name="connsiteY261" fmla="*/ 619702 h 680926"/>
              <a:gd name="connsiteX262" fmla="*/ 726630 w 768240"/>
              <a:gd name="connsiteY262" fmla="*/ 612949 h 680926"/>
              <a:gd name="connsiteX263" fmla="*/ 725108 w 768240"/>
              <a:gd name="connsiteY263" fmla="*/ 610856 h 680926"/>
              <a:gd name="connsiteX264" fmla="*/ 718165 w 768240"/>
              <a:gd name="connsiteY264" fmla="*/ 598681 h 680926"/>
              <a:gd name="connsiteX265" fmla="*/ 723301 w 768240"/>
              <a:gd name="connsiteY265" fmla="*/ 592783 h 680926"/>
              <a:gd name="connsiteX266" fmla="*/ 725203 w 768240"/>
              <a:gd name="connsiteY266" fmla="*/ 592783 h 680926"/>
              <a:gd name="connsiteX267" fmla="*/ 732907 w 768240"/>
              <a:gd name="connsiteY267" fmla="*/ 600203 h 680926"/>
              <a:gd name="connsiteX268" fmla="*/ 733954 w 768240"/>
              <a:gd name="connsiteY268" fmla="*/ 603817 h 680926"/>
              <a:gd name="connsiteX269" fmla="*/ 741848 w 768240"/>
              <a:gd name="connsiteY269" fmla="*/ 589264 h 680926"/>
              <a:gd name="connsiteX270" fmla="*/ 747840 w 768240"/>
              <a:gd name="connsiteY270" fmla="*/ 578420 h 680926"/>
              <a:gd name="connsiteX271" fmla="*/ 756020 w 768240"/>
              <a:gd name="connsiteY271" fmla="*/ 583937 h 680926"/>
              <a:gd name="connsiteX272" fmla="*/ 759064 w 768240"/>
              <a:gd name="connsiteY272" fmla="*/ 586600 h 680926"/>
              <a:gd name="connsiteX273" fmla="*/ 766958 w 768240"/>
              <a:gd name="connsiteY273" fmla="*/ 575376 h 680926"/>
              <a:gd name="connsiteX274" fmla="*/ 767434 w 768240"/>
              <a:gd name="connsiteY274" fmla="*/ 573093 h 680926"/>
              <a:gd name="connsiteX275" fmla="*/ 762107 w 768240"/>
              <a:gd name="connsiteY275" fmla="*/ 560252 h 680926"/>
              <a:gd name="connsiteX276" fmla="*/ 762107 w 768240"/>
              <a:gd name="connsiteY276" fmla="*/ 559015 h 680926"/>
              <a:gd name="connsiteX277" fmla="*/ 762583 w 768240"/>
              <a:gd name="connsiteY277" fmla="*/ 556637 h 680926"/>
              <a:gd name="connsiteX278" fmla="*/ 764961 w 768240"/>
              <a:gd name="connsiteY278" fmla="*/ 556637 h 680926"/>
              <a:gd name="connsiteX279" fmla="*/ 767719 w 768240"/>
              <a:gd name="connsiteY279" fmla="*/ 554735 h 680926"/>
              <a:gd name="connsiteX280" fmla="*/ 767719 w 768240"/>
              <a:gd name="connsiteY280" fmla="*/ 553498 h 680926"/>
              <a:gd name="connsiteX281" fmla="*/ 762583 w 768240"/>
              <a:gd name="connsiteY281" fmla="*/ 547030 h 680926"/>
              <a:gd name="connsiteX282" fmla="*/ 767719 w 768240"/>
              <a:gd name="connsiteY282" fmla="*/ 536757 h 680926"/>
              <a:gd name="connsiteX283" fmla="*/ 768195 w 768240"/>
              <a:gd name="connsiteY283" fmla="*/ 534379 h 680926"/>
              <a:gd name="connsiteX284" fmla="*/ 765341 w 768240"/>
              <a:gd name="connsiteY284" fmla="*/ 529908 h 680926"/>
              <a:gd name="connsiteX285" fmla="*/ 761727 w 768240"/>
              <a:gd name="connsiteY285" fmla="*/ 526008 h 680926"/>
              <a:gd name="connsiteX286" fmla="*/ 761156 w 768240"/>
              <a:gd name="connsiteY286" fmla="*/ 525533 h 680926"/>
              <a:gd name="connsiteX287" fmla="*/ 751550 w 768240"/>
              <a:gd name="connsiteY287" fmla="*/ 519826 h 68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768240" h="680926">
                <a:moveTo>
                  <a:pt x="751550" y="519826"/>
                </a:moveTo>
                <a:lnTo>
                  <a:pt x="751550" y="521633"/>
                </a:lnTo>
                <a:lnTo>
                  <a:pt x="748887" y="520587"/>
                </a:lnTo>
                <a:cubicBezTo>
                  <a:pt x="744890" y="520968"/>
                  <a:pt x="741083" y="518799"/>
                  <a:pt x="739375" y="515165"/>
                </a:cubicBezTo>
                <a:cubicBezTo>
                  <a:pt x="738824" y="513975"/>
                  <a:pt x="738563" y="512671"/>
                  <a:pt x="738614" y="511360"/>
                </a:cubicBezTo>
                <a:cubicBezTo>
                  <a:pt x="738614" y="509362"/>
                  <a:pt x="738614" y="507745"/>
                  <a:pt x="738614" y="506699"/>
                </a:cubicBezTo>
                <a:cubicBezTo>
                  <a:pt x="738614" y="505653"/>
                  <a:pt x="738614" y="505558"/>
                  <a:pt x="738614" y="505463"/>
                </a:cubicBezTo>
                <a:cubicBezTo>
                  <a:pt x="738614" y="505367"/>
                  <a:pt x="737853" y="504987"/>
                  <a:pt x="735951" y="504797"/>
                </a:cubicBezTo>
                <a:cubicBezTo>
                  <a:pt x="733276" y="504846"/>
                  <a:pt x="730776" y="503470"/>
                  <a:pt x="729388" y="501182"/>
                </a:cubicBezTo>
                <a:cubicBezTo>
                  <a:pt x="728868" y="500253"/>
                  <a:pt x="728606" y="499202"/>
                  <a:pt x="728627" y="498138"/>
                </a:cubicBezTo>
                <a:cubicBezTo>
                  <a:pt x="728627" y="494999"/>
                  <a:pt x="730054" y="492621"/>
                  <a:pt x="729959" y="491385"/>
                </a:cubicBezTo>
                <a:cubicBezTo>
                  <a:pt x="729986" y="491132"/>
                  <a:pt x="729986" y="490877"/>
                  <a:pt x="729959" y="490624"/>
                </a:cubicBezTo>
                <a:cubicBezTo>
                  <a:pt x="729103" y="489577"/>
                  <a:pt x="729293" y="489577"/>
                  <a:pt x="729103" y="489673"/>
                </a:cubicBezTo>
                <a:lnTo>
                  <a:pt x="726820" y="489673"/>
                </a:lnTo>
                <a:cubicBezTo>
                  <a:pt x="725511" y="489707"/>
                  <a:pt x="724211" y="489447"/>
                  <a:pt x="723016" y="488912"/>
                </a:cubicBezTo>
                <a:cubicBezTo>
                  <a:pt x="719962" y="488033"/>
                  <a:pt x="717792" y="485329"/>
                  <a:pt x="717594" y="482158"/>
                </a:cubicBezTo>
                <a:cubicBezTo>
                  <a:pt x="718165" y="475880"/>
                  <a:pt x="724537" y="472171"/>
                  <a:pt x="725774" y="469602"/>
                </a:cubicBezTo>
                <a:cubicBezTo>
                  <a:pt x="726832" y="468028"/>
                  <a:pt x="727395" y="466172"/>
                  <a:pt x="727391" y="464275"/>
                </a:cubicBezTo>
                <a:cubicBezTo>
                  <a:pt x="727450" y="461324"/>
                  <a:pt x="725877" y="458581"/>
                  <a:pt x="723301" y="457141"/>
                </a:cubicBezTo>
                <a:cubicBezTo>
                  <a:pt x="722160" y="456475"/>
                  <a:pt x="721208" y="456475"/>
                  <a:pt x="719592" y="455715"/>
                </a:cubicBezTo>
                <a:cubicBezTo>
                  <a:pt x="717442" y="454609"/>
                  <a:pt x="716167" y="452321"/>
                  <a:pt x="716358" y="449912"/>
                </a:cubicBezTo>
                <a:cubicBezTo>
                  <a:pt x="716305" y="449565"/>
                  <a:pt x="716305" y="449213"/>
                  <a:pt x="716358" y="448866"/>
                </a:cubicBezTo>
                <a:cubicBezTo>
                  <a:pt x="717214" y="443634"/>
                  <a:pt x="720828" y="441827"/>
                  <a:pt x="720162" y="441161"/>
                </a:cubicBezTo>
                <a:lnTo>
                  <a:pt x="720162" y="441161"/>
                </a:lnTo>
                <a:cubicBezTo>
                  <a:pt x="720828" y="440305"/>
                  <a:pt x="716453" y="440495"/>
                  <a:pt x="713599" y="435169"/>
                </a:cubicBezTo>
                <a:cubicBezTo>
                  <a:pt x="713260" y="434423"/>
                  <a:pt x="713097" y="433609"/>
                  <a:pt x="713124" y="432791"/>
                </a:cubicBezTo>
                <a:cubicBezTo>
                  <a:pt x="713124" y="429747"/>
                  <a:pt x="714360" y="427749"/>
                  <a:pt x="714265" y="426703"/>
                </a:cubicBezTo>
                <a:cubicBezTo>
                  <a:pt x="714170" y="425656"/>
                  <a:pt x="714265" y="426227"/>
                  <a:pt x="714265" y="425942"/>
                </a:cubicBezTo>
                <a:cubicBezTo>
                  <a:pt x="714265" y="425656"/>
                  <a:pt x="714265" y="425942"/>
                  <a:pt x="713504" y="425942"/>
                </a:cubicBezTo>
                <a:cubicBezTo>
                  <a:pt x="712743" y="425942"/>
                  <a:pt x="710841" y="426988"/>
                  <a:pt x="707797" y="427083"/>
                </a:cubicBezTo>
                <a:cubicBezTo>
                  <a:pt x="706918" y="427101"/>
                  <a:pt x="706044" y="426939"/>
                  <a:pt x="705229" y="426608"/>
                </a:cubicBezTo>
                <a:cubicBezTo>
                  <a:pt x="702753" y="425839"/>
                  <a:pt x="701035" y="423587"/>
                  <a:pt x="700949" y="420996"/>
                </a:cubicBezTo>
                <a:cubicBezTo>
                  <a:pt x="700887" y="419887"/>
                  <a:pt x="700887" y="418775"/>
                  <a:pt x="700949" y="417666"/>
                </a:cubicBezTo>
                <a:cubicBezTo>
                  <a:pt x="700994" y="417319"/>
                  <a:pt x="700994" y="416967"/>
                  <a:pt x="700949" y="416620"/>
                </a:cubicBezTo>
                <a:cubicBezTo>
                  <a:pt x="698279" y="411833"/>
                  <a:pt x="693725" y="408383"/>
                  <a:pt x="688394" y="407108"/>
                </a:cubicBezTo>
                <a:lnTo>
                  <a:pt x="687062" y="407108"/>
                </a:lnTo>
                <a:lnTo>
                  <a:pt x="684875" y="407108"/>
                </a:lnTo>
                <a:cubicBezTo>
                  <a:pt x="683622" y="407002"/>
                  <a:pt x="682445" y="406464"/>
                  <a:pt x="681546" y="405586"/>
                </a:cubicBezTo>
                <a:lnTo>
                  <a:pt x="679168" y="402637"/>
                </a:lnTo>
                <a:cubicBezTo>
                  <a:pt x="676410" y="399594"/>
                  <a:pt x="676980" y="399689"/>
                  <a:pt x="676695" y="399689"/>
                </a:cubicBezTo>
                <a:lnTo>
                  <a:pt x="676695" y="399689"/>
                </a:lnTo>
                <a:lnTo>
                  <a:pt x="673841" y="399689"/>
                </a:lnTo>
                <a:cubicBezTo>
                  <a:pt x="671749" y="399689"/>
                  <a:pt x="671178" y="400164"/>
                  <a:pt x="669276" y="400164"/>
                </a:cubicBezTo>
                <a:cubicBezTo>
                  <a:pt x="667374" y="400164"/>
                  <a:pt x="664901" y="397786"/>
                  <a:pt x="663569" y="395218"/>
                </a:cubicBezTo>
                <a:cubicBezTo>
                  <a:pt x="660335" y="389416"/>
                  <a:pt x="661762" y="389986"/>
                  <a:pt x="657577" y="386942"/>
                </a:cubicBezTo>
                <a:cubicBezTo>
                  <a:pt x="655199" y="385135"/>
                  <a:pt x="653392" y="383042"/>
                  <a:pt x="651680" y="381901"/>
                </a:cubicBezTo>
                <a:cubicBezTo>
                  <a:pt x="649968" y="380760"/>
                  <a:pt x="647400" y="381235"/>
                  <a:pt x="642834" y="379808"/>
                </a:cubicBezTo>
                <a:cubicBezTo>
                  <a:pt x="635921" y="377037"/>
                  <a:pt x="630176" y="371963"/>
                  <a:pt x="626570" y="365445"/>
                </a:cubicBezTo>
                <a:cubicBezTo>
                  <a:pt x="624477" y="360975"/>
                  <a:pt x="624287" y="358121"/>
                  <a:pt x="621814" y="355933"/>
                </a:cubicBezTo>
                <a:cubicBezTo>
                  <a:pt x="619341" y="353745"/>
                  <a:pt x="617249" y="352604"/>
                  <a:pt x="614585" y="349655"/>
                </a:cubicBezTo>
                <a:cubicBezTo>
                  <a:pt x="612011" y="346861"/>
                  <a:pt x="610613" y="343181"/>
                  <a:pt x="610686" y="339383"/>
                </a:cubicBezTo>
                <a:cubicBezTo>
                  <a:pt x="610952" y="334387"/>
                  <a:pt x="612634" y="329570"/>
                  <a:pt x="615537" y="325495"/>
                </a:cubicBezTo>
                <a:cubicBezTo>
                  <a:pt x="618390" y="321595"/>
                  <a:pt x="621814" y="319502"/>
                  <a:pt x="621719" y="317885"/>
                </a:cubicBezTo>
                <a:lnTo>
                  <a:pt x="621719" y="317314"/>
                </a:lnTo>
                <a:cubicBezTo>
                  <a:pt x="621719" y="315887"/>
                  <a:pt x="619722" y="313700"/>
                  <a:pt x="619531" y="309229"/>
                </a:cubicBezTo>
                <a:cubicBezTo>
                  <a:pt x="619432" y="308503"/>
                  <a:pt x="619432" y="307767"/>
                  <a:pt x="619531" y="307041"/>
                </a:cubicBezTo>
                <a:cubicBezTo>
                  <a:pt x="621243" y="301524"/>
                  <a:pt x="626475" y="298956"/>
                  <a:pt x="627901" y="296768"/>
                </a:cubicBezTo>
                <a:cubicBezTo>
                  <a:pt x="628311" y="296172"/>
                  <a:pt x="628756" y="295600"/>
                  <a:pt x="629233" y="295056"/>
                </a:cubicBezTo>
                <a:cubicBezTo>
                  <a:pt x="628327" y="293743"/>
                  <a:pt x="627710" y="292251"/>
                  <a:pt x="627426" y="290681"/>
                </a:cubicBezTo>
                <a:cubicBezTo>
                  <a:pt x="627309" y="289861"/>
                  <a:pt x="627309" y="289028"/>
                  <a:pt x="627426" y="288208"/>
                </a:cubicBezTo>
                <a:cubicBezTo>
                  <a:pt x="627426" y="283737"/>
                  <a:pt x="629804" y="282500"/>
                  <a:pt x="630089" y="280027"/>
                </a:cubicBezTo>
                <a:cubicBezTo>
                  <a:pt x="630178" y="279428"/>
                  <a:pt x="630178" y="278819"/>
                  <a:pt x="630089" y="278220"/>
                </a:cubicBezTo>
                <a:cubicBezTo>
                  <a:pt x="630089" y="277364"/>
                  <a:pt x="630089" y="276413"/>
                  <a:pt x="630089" y="275366"/>
                </a:cubicBezTo>
                <a:cubicBezTo>
                  <a:pt x="630036" y="273484"/>
                  <a:pt x="630461" y="271618"/>
                  <a:pt x="631326" y="269944"/>
                </a:cubicBezTo>
                <a:cubicBezTo>
                  <a:pt x="633703" y="265379"/>
                  <a:pt x="638174" y="259671"/>
                  <a:pt x="637983" y="256152"/>
                </a:cubicBezTo>
                <a:cubicBezTo>
                  <a:pt x="638045" y="254807"/>
                  <a:pt x="637483" y="253509"/>
                  <a:pt x="636462" y="252632"/>
                </a:cubicBezTo>
                <a:cubicBezTo>
                  <a:pt x="635584" y="251994"/>
                  <a:pt x="634493" y="251721"/>
                  <a:pt x="633418" y="251872"/>
                </a:cubicBezTo>
                <a:lnTo>
                  <a:pt x="630755" y="251872"/>
                </a:lnTo>
                <a:cubicBezTo>
                  <a:pt x="629408" y="251890"/>
                  <a:pt x="628065" y="251731"/>
                  <a:pt x="626760" y="251396"/>
                </a:cubicBezTo>
                <a:cubicBezTo>
                  <a:pt x="622385" y="249684"/>
                  <a:pt x="620863" y="246830"/>
                  <a:pt x="618961" y="245879"/>
                </a:cubicBezTo>
                <a:cubicBezTo>
                  <a:pt x="615686" y="244096"/>
                  <a:pt x="612035" y="243118"/>
                  <a:pt x="608308" y="243025"/>
                </a:cubicBezTo>
                <a:cubicBezTo>
                  <a:pt x="607327" y="242927"/>
                  <a:pt x="606340" y="242927"/>
                  <a:pt x="605359" y="243025"/>
                </a:cubicBezTo>
                <a:cubicBezTo>
                  <a:pt x="604142" y="243068"/>
                  <a:pt x="602932" y="243227"/>
                  <a:pt x="601745" y="243501"/>
                </a:cubicBezTo>
                <a:lnTo>
                  <a:pt x="599843" y="244928"/>
                </a:lnTo>
                <a:cubicBezTo>
                  <a:pt x="599899" y="245306"/>
                  <a:pt x="599899" y="245691"/>
                  <a:pt x="599843" y="246069"/>
                </a:cubicBezTo>
                <a:cubicBezTo>
                  <a:pt x="599868" y="246417"/>
                  <a:pt x="599868" y="246767"/>
                  <a:pt x="599843" y="247115"/>
                </a:cubicBezTo>
                <a:cubicBezTo>
                  <a:pt x="599487" y="248314"/>
                  <a:pt x="598615" y="249290"/>
                  <a:pt x="597465" y="249779"/>
                </a:cubicBezTo>
                <a:lnTo>
                  <a:pt x="597465" y="249779"/>
                </a:lnTo>
                <a:cubicBezTo>
                  <a:pt x="597308" y="250348"/>
                  <a:pt x="597014" y="250871"/>
                  <a:pt x="596609" y="251301"/>
                </a:cubicBezTo>
                <a:lnTo>
                  <a:pt x="595467" y="252157"/>
                </a:lnTo>
                <a:cubicBezTo>
                  <a:pt x="595467" y="254915"/>
                  <a:pt x="593470" y="257674"/>
                  <a:pt x="590331" y="257674"/>
                </a:cubicBezTo>
                <a:cubicBezTo>
                  <a:pt x="583863" y="256913"/>
                  <a:pt x="579108" y="249113"/>
                  <a:pt x="577586" y="248162"/>
                </a:cubicBezTo>
                <a:cubicBezTo>
                  <a:pt x="574838" y="245696"/>
                  <a:pt x="573080" y="242315"/>
                  <a:pt x="572640" y="238650"/>
                </a:cubicBezTo>
                <a:cubicBezTo>
                  <a:pt x="572165" y="236272"/>
                  <a:pt x="572165" y="234464"/>
                  <a:pt x="571879" y="233894"/>
                </a:cubicBezTo>
                <a:cubicBezTo>
                  <a:pt x="571594" y="233323"/>
                  <a:pt x="571879" y="233894"/>
                  <a:pt x="570167" y="233228"/>
                </a:cubicBezTo>
                <a:lnTo>
                  <a:pt x="567504" y="233228"/>
                </a:lnTo>
                <a:lnTo>
                  <a:pt x="567504" y="230469"/>
                </a:lnTo>
                <a:cubicBezTo>
                  <a:pt x="567504" y="227996"/>
                  <a:pt x="568170" y="225428"/>
                  <a:pt x="568170" y="223526"/>
                </a:cubicBezTo>
                <a:cubicBezTo>
                  <a:pt x="568170" y="221623"/>
                  <a:pt x="568170" y="221814"/>
                  <a:pt x="566933" y="221528"/>
                </a:cubicBezTo>
                <a:lnTo>
                  <a:pt x="563699" y="221528"/>
                </a:lnTo>
                <a:lnTo>
                  <a:pt x="563699" y="218199"/>
                </a:lnTo>
                <a:cubicBezTo>
                  <a:pt x="563699" y="216677"/>
                  <a:pt x="563699" y="214965"/>
                  <a:pt x="563699" y="213158"/>
                </a:cubicBezTo>
                <a:cubicBezTo>
                  <a:pt x="564306" y="205756"/>
                  <a:pt x="562611" y="198348"/>
                  <a:pt x="558848" y="191946"/>
                </a:cubicBezTo>
                <a:cubicBezTo>
                  <a:pt x="557517" y="190614"/>
                  <a:pt x="557707" y="190899"/>
                  <a:pt x="556566" y="190709"/>
                </a:cubicBezTo>
                <a:cubicBezTo>
                  <a:pt x="554497" y="190890"/>
                  <a:pt x="552426" y="190389"/>
                  <a:pt x="550669" y="189282"/>
                </a:cubicBezTo>
                <a:cubicBezTo>
                  <a:pt x="545818" y="185382"/>
                  <a:pt x="547245" y="179770"/>
                  <a:pt x="546484" y="180531"/>
                </a:cubicBezTo>
                <a:cubicBezTo>
                  <a:pt x="545628" y="179295"/>
                  <a:pt x="541823" y="179295"/>
                  <a:pt x="537733" y="177107"/>
                </a:cubicBezTo>
                <a:cubicBezTo>
                  <a:pt x="533643" y="174919"/>
                  <a:pt x="531646" y="170924"/>
                  <a:pt x="528888" y="170353"/>
                </a:cubicBezTo>
                <a:cubicBezTo>
                  <a:pt x="528574" y="170287"/>
                  <a:pt x="528250" y="170287"/>
                  <a:pt x="527936" y="170353"/>
                </a:cubicBezTo>
                <a:cubicBezTo>
                  <a:pt x="527366" y="170353"/>
                  <a:pt x="526890" y="170353"/>
                  <a:pt x="524893" y="170829"/>
                </a:cubicBezTo>
                <a:cubicBezTo>
                  <a:pt x="522335" y="170551"/>
                  <a:pt x="520103" y="168967"/>
                  <a:pt x="518996" y="166644"/>
                </a:cubicBezTo>
                <a:cubicBezTo>
                  <a:pt x="517500" y="164016"/>
                  <a:pt x="516592" y="161095"/>
                  <a:pt x="516333" y="158083"/>
                </a:cubicBezTo>
                <a:lnTo>
                  <a:pt x="513955" y="158083"/>
                </a:lnTo>
                <a:cubicBezTo>
                  <a:pt x="506726" y="158083"/>
                  <a:pt x="505394" y="151995"/>
                  <a:pt x="501875" y="148571"/>
                </a:cubicBezTo>
                <a:cubicBezTo>
                  <a:pt x="498356" y="145146"/>
                  <a:pt x="491318" y="143720"/>
                  <a:pt x="488369" y="134112"/>
                </a:cubicBezTo>
                <a:cubicBezTo>
                  <a:pt x="486657" y="127359"/>
                  <a:pt x="486942" y="121176"/>
                  <a:pt x="483804" y="117942"/>
                </a:cubicBezTo>
                <a:cubicBezTo>
                  <a:pt x="483328" y="116610"/>
                  <a:pt x="476385" y="116040"/>
                  <a:pt x="475053" y="109476"/>
                </a:cubicBezTo>
                <a:cubicBezTo>
                  <a:pt x="474968" y="109165"/>
                  <a:pt x="474968" y="108836"/>
                  <a:pt x="475053" y="108525"/>
                </a:cubicBezTo>
                <a:cubicBezTo>
                  <a:pt x="475814" y="102628"/>
                  <a:pt x="480189" y="101486"/>
                  <a:pt x="479428" y="101296"/>
                </a:cubicBezTo>
                <a:lnTo>
                  <a:pt x="479428" y="100725"/>
                </a:lnTo>
                <a:cubicBezTo>
                  <a:pt x="479904" y="98157"/>
                  <a:pt x="474102" y="93686"/>
                  <a:pt x="472104" y="87408"/>
                </a:cubicBezTo>
                <a:cubicBezTo>
                  <a:pt x="470107" y="81130"/>
                  <a:pt x="469061" y="75138"/>
                  <a:pt x="468205" y="69526"/>
                </a:cubicBezTo>
                <a:cubicBezTo>
                  <a:pt x="468116" y="68608"/>
                  <a:pt x="468116" y="67685"/>
                  <a:pt x="468205" y="66767"/>
                </a:cubicBezTo>
                <a:cubicBezTo>
                  <a:pt x="468205" y="59538"/>
                  <a:pt x="472390" y="54497"/>
                  <a:pt x="472200" y="50121"/>
                </a:cubicBezTo>
                <a:cubicBezTo>
                  <a:pt x="472200" y="50121"/>
                  <a:pt x="472200" y="50121"/>
                  <a:pt x="472200" y="49550"/>
                </a:cubicBezTo>
                <a:cubicBezTo>
                  <a:pt x="472200" y="46031"/>
                  <a:pt x="470678" y="44033"/>
                  <a:pt x="470488" y="40038"/>
                </a:cubicBezTo>
                <a:cubicBezTo>
                  <a:pt x="470460" y="38403"/>
                  <a:pt x="470960" y="36802"/>
                  <a:pt x="471914" y="35473"/>
                </a:cubicBezTo>
                <a:cubicBezTo>
                  <a:pt x="471313" y="34115"/>
                  <a:pt x="470546" y="32838"/>
                  <a:pt x="469632" y="31668"/>
                </a:cubicBezTo>
                <a:cubicBezTo>
                  <a:pt x="468966" y="30526"/>
                  <a:pt x="466303" y="30526"/>
                  <a:pt x="463259" y="27102"/>
                </a:cubicBezTo>
                <a:cubicBezTo>
                  <a:pt x="460215" y="23678"/>
                  <a:pt x="462118" y="20253"/>
                  <a:pt x="461547" y="20729"/>
                </a:cubicBezTo>
                <a:lnTo>
                  <a:pt x="461547" y="20729"/>
                </a:lnTo>
                <a:lnTo>
                  <a:pt x="460215" y="20729"/>
                </a:lnTo>
                <a:cubicBezTo>
                  <a:pt x="458450" y="20836"/>
                  <a:pt x="456712" y="20257"/>
                  <a:pt x="455364" y="19112"/>
                </a:cubicBezTo>
                <a:cubicBezTo>
                  <a:pt x="453838" y="17619"/>
                  <a:pt x="453039" y="15535"/>
                  <a:pt x="453176" y="13405"/>
                </a:cubicBezTo>
                <a:cubicBezTo>
                  <a:pt x="453177" y="11978"/>
                  <a:pt x="453177" y="11883"/>
                  <a:pt x="453177" y="11597"/>
                </a:cubicBezTo>
                <a:cubicBezTo>
                  <a:pt x="453177" y="11312"/>
                  <a:pt x="453177" y="11597"/>
                  <a:pt x="452321" y="11597"/>
                </a:cubicBezTo>
                <a:lnTo>
                  <a:pt x="449562" y="11597"/>
                </a:lnTo>
                <a:cubicBezTo>
                  <a:pt x="447809" y="11696"/>
                  <a:pt x="446114" y="10954"/>
                  <a:pt x="444997" y="9600"/>
                </a:cubicBezTo>
                <a:cubicBezTo>
                  <a:pt x="442714" y="5795"/>
                  <a:pt x="443380" y="2371"/>
                  <a:pt x="442524" y="1895"/>
                </a:cubicBezTo>
                <a:cubicBezTo>
                  <a:pt x="441046" y="430"/>
                  <a:pt x="438976" y="-272"/>
                  <a:pt x="436912" y="-7"/>
                </a:cubicBezTo>
                <a:cubicBezTo>
                  <a:pt x="429969" y="-7"/>
                  <a:pt x="419506" y="4273"/>
                  <a:pt x="412563" y="4654"/>
                </a:cubicBezTo>
                <a:cubicBezTo>
                  <a:pt x="397630" y="5129"/>
                  <a:pt x="382792" y="7697"/>
                  <a:pt x="367384" y="8268"/>
                </a:cubicBezTo>
                <a:cubicBezTo>
                  <a:pt x="329338" y="9410"/>
                  <a:pt x="291292" y="12263"/>
                  <a:pt x="253247" y="12929"/>
                </a:cubicBezTo>
                <a:cubicBezTo>
                  <a:pt x="213204" y="13595"/>
                  <a:pt x="173066" y="14736"/>
                  <a:pt x="132927" y="15117"/>
                </a:cubicBezTo>
                <a:lnTo>
                  <a:pt x="37813" y="15687"/>
                </a:lnTo>
                <a:lnTo>
                  <a:pt x="35340" y="15687"/>
                </a:lnTo>
                <a:lnTo>
                  <a:pt x="3858" y="15687"/>
                </a:lnTo>
                <a:lnTo>
                  <a:pt x="148" y="15687"/>
                </a:lnTo>
                <a:cubicBezTo>
                  <a:pt x="666" y="16335"/>
                  <a:pt x="1113" y="17037"/>
                  <a:pt x="1480" y="17780"/>
                </a:cubicBezTo>
                <a:cubicBezTo>
                  <a:pt x="2274" y="19348"/>
                  <a:pt x="2728" y="21066"/>
                  <a:pt x="2812" y="22821"/>
                </a:cubicBezTo>
                <a:cubicBezTo>
                  <a:pt x="2404" y="25183"/>
                  <a:pt x="1701" y="27484"/>
                  <a:pt x="719" y="29670"/>
                </a:cubicBezTo>
                <a:cubicBezTo>
                  <a:pt x="288" y="30665"/>
                  <a:pt x="31" y="31727"/>
                  <a:pt x="-42" y="32809"/>
                </a:cubicBezTo>
                <a:lnTo>
                  <a:pt x="-42" y="32809"/>
                </a:lnTo>
                <a:lnTo>
                  <a:pt x="1289" y="32809"/>
                </a:lnTo>
                <a:lnTo>
                  <a:pt x="4619" y="32048"/>
                </a:lnTo>
                <a:lnTo>
                  <a:pt x="4619" y="35473"/>
                </a:lnTo>
                <a:cubicBezTo>
                  <a:pt x="4619" y="36994"/>
                  <a:pt x="4619" y="38421"/>
                  <a:pt x="4619" y="39943"/>
                </a:cubicBezTo>
                <a:lnTo>
                  <a:pt x="4619" y="42321"/>
                </a:lnTo>
                <a:lnTo>
                  <a:pt x="4619" y="42321"/>
                </a:lnTo>
                <a:cubicBezTo>
                  <a:pt x="4591" y="42606"/>
                  <a:pt x="4591" y="42893"/>
                  <a:pt x="4619" y="43177"/>
                </a:cubicBezTo>
                <a:cubicBezTo>
                  <a:pt x="4571" y="43493"/>
                  <a:pt x="4571" y="43813"/>
                  <a:pt x="4619" y="44129"/>
                </a:cubicBezTo>
                <a:cubicBezTo>
                  <a:pt x="6420" y="44981"/>
                  <a:pt x="7645" y="46712"/>
                  <a:pt x="7852" y="48694"/>
                </a:cubicBezTo>
                <a:cubicBezTo>
                  <a:pt x="11139" y="50500"/>
                  <a:pt x="14316" y="52501"/>
                  <a:pt x="17364" y="54687"/>
                </a:cubicBezTo>
                <a:cubicBezTo>
                  <a:pt x="18505" y="56019"/>
                  <a:pt x="23166" y="56399"/>
                  <a:pt x="24973" y="61536"/>
                </a:cubicBezTo>
                <a:cubicBezTo>
                  <a:pt x="25020" y="61851"/>
                  <a:pt x="25020" y="62171"/>
                  <a:pt x="24973" y="62487"/>
                </a:cubicBezTo>
                <a:cubicBezTo>
                  <a:pt x="24915" y="64113"/>
                  <a:pt x="24062" y="65607"/>
                  <a:pt x="22690" y="66482"/>
                </a:cubicBezTo>
                <a:cubicBezTo>
                  <a:pt x="23014" y="67401"/>
                  <a:pt x="23206" y="68362"/>
                  <a:pt x="23261" y="69336"/>
                </a:cubicBezTo>
                <a:cubicBezTo>
                  <a:pt x="23927" y="75328"/>
                  <a:pt x="24402" y="72950"/>
                  <a:pt x="30299" y="77516"/>
                </a:cubicBezTo>
                <a:cubicBezTo>
                  <a:pt x="32967" y="79083"/>
                  <a:pt x="34706" y="81851"/>
                  <a:pt x="34960" y="84935"/>
                </a:cubicBezTo>
                <a:cubicBezTo>
                  <a:pt x="34432" y="88397"/>
                  <a:pt x="32417" y="91456"/>
                  <a:pt x="29443" y="93306"/>
                </a:cubicBezTo>
                <a:cubicBezTo>
                  <a:pt x="32487" y="95208"/>
                  <a:pt x="37243" y="95113"/>
                  <a:pt x="42474" y="97871"/>
                </a:cubicBezTo>
                <a:cubicBezTo>
                  <a:pt x="46183" y="100250"/>
                  <a:pt x="47800" y="103959"/>
                  <a:pt x="49037" y="104910"/>
                </a:cubicBezTo>
                <a:cubicBezTo>
                  <a:pt x="50273" y="105862"/>
                  <a:pt x="50178" y="104910"/>
                  <a:pt x="51890" y="105957"/>
                </a:cubicBezTo>
                <a:cubicBezTo>
                  <a:pt x="53455" y="106566"/>
                  <a:pt x="54649" y="107866"/>
                  <a:pt x="55124" y="109476"/>
                </a:cubicBezTo>
                <a:cubicBezTo>
                  <a:pt x="62448" y="111093"/>
                  <a:pt x="63114" y="119464"/>
                  <a:pt x="64065" y="119559"/>
                </a:cubicBezTo>
                <a:lnTo>
                  <a:pt x="64065" y="119559"/>
                </a:lnTo>
                <a:cubicBezTo>
                  <a:pt x="64065" y="119559"/>
                  <a:pt x="65016" y="119559"/>
                  <a:pt x="66633" y="118227"/>
                </a:cubicBezTo>
                <a:cubicBezTo>
                  <a:pt x="70342" y="115754"/>
                  <a:pt x="71959" y="112140"/>
                  <a:pt x="76810" y="111474"/>
                </a:cubicBezTo>
                <a:cubicBezTo>
                  <a:pt x="78843" y="111584"/>
                  <a:pt x="80590" y="112952"/>
                  <a:pt x="81185" y="114898"/>
                </a:cubicBezTo>
                <a:cubicBezTo>
                  <a:pt x="81464" y="115674"/>
                  <a:pt x="81686" y="116469"/>
                  <a:pt x="81851" y="117276"/>
                </a:cubicBezTo>
                <a:lnTo>
                  <a:pt x="83468" y="117276"/>
                </a:lnTo>
                <a:cubicBezTo>
                  <a:pt x="84885" y="117240"/>
                  <a:pt x="86279" y="117638"/>
                  <a:pt x="87463" y="118418"/>
                </a:cubicBezTo>
                <a:lnTo>
                  <a:pt x="88889" y="119274"/>
                </a:lnTo>
                <a:lnTo>
                  <a:pt x="88889" y="120796"/>
                </a:lnTo>
                <a:lnTo>
                  <a:pt x="88889" y="120796"/>
                </a:lnTo>
                <a:cubicBezTo>
                  <a:pt x="88538" y="123398"/>
                  <a:pt x="87127" y="125738"/>
                  <a:pt x="84990" y="127264"/>
                </a:cubicBezTo>
                <a:lnTo>
                  <a:pt x="85846" y="127264"/>
                </a:lnTo>
                <a:cubicBezTo>
                  <a:pt x="88134" y="127335"/>
                  <a:pt x="90296" y="128330"/>
                  <a:pt x="91838" y="130022"/>
                </a:cubicBezTo>
                <a:cubicBezTo>
                  <a:pt x="92866" y="131146"/>
                  <a:pt x="93471" y="132592"/>
                  <a:pt x="93550" y="134112"/>
                </a:cubicBezTo>
                <a:cubicBezTo>
                  <a:pt x="93448" y="136152"/>
                  <a:pt x="91948" y="137850"/>
                  <a:pt x="89936" y="138202"/>
                </a:cubicBezTo>
                <a:lnTo>
                  <a:pt x="87463" y="138773"/>
                </a:lnTo>
                <a:cubicBezTo>
                  <a:pt x="86778" y="139094"/>
                  <a:pt x="86031" y="139256"/>
                  <a:pt x="85275" y="139249"/>
                </a:cubicBezTo>
                <a:lnTo>
                  <a:pt x="83848" y="139249"/>
                </a:lnTo>
                <a:cubicBezTo>
                  <a:pt x="83918" y="139658"/>
                  <a:pt x="83918" y="140076"/>
                  <a:pt x="83848" y="140486"/>
                </a:cubicBezTo>
                <a:cubicBezTo>
                  <a:pt x="83817" y="141247"/>
                  <a:pt x="83622" y="141993"/>
                  <a:pt x="83278" y="142673"/>
                </a:cubicBezTo>
                <a:cubicBezTo>
                  <a:pt x="81415" y="145552"/>
                  <a:pt x="78731" y="147806"/>
                  <a:pt x="75574" y="149141"/>
                </a:cubicBezTo>
                <a:cubicBezTo>
                  <a:pt x="73386" y="150378"/>
                  <a:pt x="72815" y="150663"/>
                  <a:pt x="72340" y="152946"/>
                </a:cubicBezTo>
                <a:cubicBezTo>
                  <a:pt x="72340" y="153517"/>
                  <a:pt x="72340" y="153897"/>
                  <a:pt x="72340" y="154278"/>
                </a:cubicBezTo>
                <a:cubicBezTo>
                  <a:pt x="72340" y="154658"/>
                  <a:pt x="72340" y="155990"/>
                  <a:pt x="72340" y="157607"/>
                </a:cubicBezTo>
                <a:cubicBezTo>
                  <a:pt x="72235" y="159542"/>
                  <a:pt x="71422" y="161370"/>
                  <a:pt x="70057" y="162744"/>
                </a:cubicBezTo>
                <a:cubicBezTo>
                  <a:pt x="68997" y="163828"/>
                  <a:pt x="67692" y="164644"/>
                  <a:pt x="66253" y="165122"/>
                </a:cubicBezTo>
                <a:cubicBezTo>
                  <a:pt x="66210" y="165374"/>
                  <a:pt x="66210" y="165631"/>
                  <a:pt x="66253" y="165883"/>
                </a:cubicBezTo>
                <a:cubicBezTo>
                  <a:pt x="66253" y="165883"/>
                  <a:pt x="68821" y="168070"/>
                  <a:pt x="70723" y="170639"/>
                </a:cubicBezTo>
                <a:cubicBezTo>
                  <a:pt x="72561" y="173506"/>
                  <a:pt x="73701" y="176763"/>
                  <a:pt x="74052" y="180151"/>
                </a:cubicBezTo>
                <a:cubicBezTo>
                  <a:pt x="76810" y="182053"/>
                  <a:pt x="78142" y="184051"/>
                  <a:pt x="79759" y="184431"/>
                </a:cubicBezTo>
                <a:lnTo>
                  <a:pt x="81661" y="184431"/>
                </a:lnTo>
                <a:lnTo>
                  <a:pt x="83278" y="184431"/>
                </a:lnTo>
                <a:cubicBezTo>
                  <a:pt x="84673" y="184350"/>
                  <a:pt x="86070" y="184577"/>
                  <a:pt x="87368" y="185097"/>
                </a:cubicBezTo>
                <a:cubicBezTo>
                  <a:pt x="90221" y="186238"/>
                  <a:pt x="92694" y="186999"/>
                  <a:pt x="93170" y="190519"/>
                </a:cubicBezTo>
                <a:cubicBezTo>
                  <a:pt x="93645" y="194038"/>
                  <a:pt x="91077" y="194229"/>
                  <a:pt x="90316" y="195370"/>
                </a:cubicBezTo>
                <a:cubicBezTo>
                  <a:pt x="89876" y="195854"/>
                  <a:pt x="89463" y="196362"/>
                  <a:pt x="89080" y="196892"/>
                </a:cubicBezTo>
                <a:cubicBezTo>
                  <a:pt x="91674" y="198290"/>
                  <a:pt x="93743" y="200494"/>
                  <a:pt x="94977" y="203170"/>
                </a:cubicBezTo>
                <a:cubicBezTo>
                  <a:pt x="95300" y="204185"/>
                  <a:pt x="95461" y="205244"/>
                  <a:pt x="95452" y="206309"/>
                </a:cubicBezTo>
                <a:cubicBezTo>
                  <a:pt x="95452" y="207641"/>
                  <a:pt x="95452" y="208592"/>
                  <a:pt x="95452" y="209353"/>
                </a:cubicBezTo>
                <a:cubicBezTo>
                  <a:pt x="95452" y="210114"/>
                  <a:pt x="95452" y="210304"/>
                  <a:pt x="95452" y="210589"/>
                </a:cubicBezTo>
                <a:cubicBezTo>
                  <a:pt x="96594" y="212492"/>
                  <a:pt x="96594" y="212111"/>
                  <a:pt x="97735" y="212301"/>
                </a:cubicBezTo>
                <a:cubicBezTo>
                  <a:pt x="98877" y="212492"/>
                  <a:pt x="100684" y="211731"/>
                  <a:pt x="103157" y="211731"/>
                </a:cubicBezTo>
                <a:cubicBezTo>
                  <a:pt x="104938" y="211672"/>
                  <a:pt x="106705" y="212064"/>
                  <a:pt x="108293" y="212872"/>
                </a:cubicBezTo>
                <a:lnTo>
                  <a:pt x="110956" y="214204"/>
                </a:lnTo>
                <a:lnTo>
                  <a:pt x="109434" y="216867"/>
                </a:lnTo>
                <a:lnTo>
                  <a:pt x="109434" y="216867"/>
                </a:lnTo>
                <a:cubicBezTo>
                  <a:pt x="109434" y="216867"/>
                  <a:pt x="109434" y="217533"/>
                  <a:pt x="109434" y="217914"/>
                </a:cubicBezTo>
                <a:cubicBezTo>
                  <a:pt x="109434" y="218294"/>
                  <a:pt x="109434" y="218389"/>
                  <a:pt x="109434" y="218675"/>
                </a:cubicBezTo>
                <a:cubicBezTo>
                  <a:pt x="111238" y="219662"/>
                  <a:pt x="113154" y="220429"/>
                  <a:pt x="115141" y="220957"/>
                </a:cubicBezTo>
                <a:cubicBezTo>
                  <a:pt x="118780" y="222157"/>
                  <a:pt x="121592" y="225076"/>
                  <a:pt x="122655" y="228757"/>
                </a:cubicBezTo>
                <a:lnTo>
                  <a:pt x="126650" y="233608"/>
                </a:lnTo>
                <a:lnTo>
                  <a:pt x="128172" y="549313"/>
                </a:lnTo>
                <a:lnTo>
                  <a:pt x="129598" y="623507"/>
                </a:lnTo>
                <a:lnTo>
                  <a:pt x="129598" y="623507"/>
                </a:lnTo>
                <a:lnTo>
                  <a:pt x="366338" y="615136"/>
                </a:lnTo>
                <a:cubicBezTo>
                  <a:pt x="489986" y="610666"/>
                  <a:pt x="621719" y="605624"/>
                  <a:pt x="653677" y="602866"/>
                </a:cubicBezTo>
                <a:lnTo>
                  <a:pt x="655390" y="602866"/>
                </a:lnTo>
                <a:lnTo>
                  <a:pt x="656340" y="604388"/>
                </a:lnTo>
                <a:lnTo>
                  <a:pt x="656816" y="605053"/>
                </a:lnTo>
                <a:cubicBezTo>
                  <a:pt x="658270" y="607543"/>
                  <a:pt x="659087" y="610353"/>
                  <a:pt x="659194" y="613234"/>
                </a:cubicBezTo>
                <a:cubicBezTo>
                  <a:pt x="659196" y="614881"/>
                  <a:pt x="658940" y="616518"/>
                  <a:pt x="658433" y="618085"/>
                </a:cubicBezTo>
                <a:cubicBezTo>
                  <a:pt x="660604" y="618778"/>
                  <a:pt x="662306" y="620479"/>
                  <a:pt x="662999" y="622651"/>
                </a:cubicBezTo>
                <a:cubicBezTo>
                  <a:pt x="663677" y="624932"/>
                  <a:pt x="663967" y="627312"/>
                  <a:pt x="663855" y="629690"/>
                </a:cubicBezTo>
                <a:lnTo>
                  <a:pt x="663855" y="630546"/>
                </a:lnTo>
                <a:cubicBezTo>
                  <a:pt x="663804" y="631052"/>
                  <a:pt x="663804" y="631562"/>
                  <a:pt x="663855" y="632068"/>
                </a:cubicBezTo>
                <a:cubicBezTo>
                  <a:pt x="664400" y="633240"/>
                  <a:pt x="664753" y="634493"/>
                  <a:pt x="664901" y="635778"/>
                </a:cubicBezTo>
                <a:cubicBezTo>
                  <a:pt x="664946" y="636220"/>
                  <a:pt x="664946" y="636667"/>
                  <a:pt x="664901" y="637110"/>
                </a:cubicBezTo>
                <a:cubicBezTo>
                  <a:pt x="664534" y="638572"/>
                  <a:pt x="663613" y="639834"/>
                  <a:pt x="662333" y="640629"/>
                </a:cubicBezTo>
                <a:lnTo>
                  <a:pt x="662333" y="640629"/>
                </a:lnTo>
                <a:cubicBezTo>
                  <a:pt x="661036" y="642617"/>
                  <a:pt x="660161" y="644851"/>
                  <a:pt x="659765" y="647192"/>
                </a:cubicBezTo>
                <a:lnTo>
                  <a:pt x="659765" y="650426"/>
                </a:lnTo>
                <a:lnTo>
                  <a:pt x="656721" y="649760"/>
                </a:lnTo>
                <a:lnTo>
                  <a:pt x="656150" y="649760"/>
                </a:lnTo>
                <a:cubicBezTo>
                  <a:pt x="655009" y="648999"/>
                  <a:pt x="654343" y="653089"/>
                  <a:pt x="651870" y="658036"/>
                </a:cubicBezTo>
                <a:cubicBezTo>
                  <a:pt x="649968" y="660699"/>
                  <a:pt x="648161" y="661555"/>
                  <a:pt x="647305" y="663172"/>
                </a:cubicBezTo>
                <a:cubicBezTo>
                  <a:pt x="646639" y="663172"/>
                  <a:pt x="648066" y="665836"/>
                  <a:pt x="644642" y="669260"/>
                </a:cubicBezTo>
                <a:cubicBezTo>
                  <a:pt x="643622" y="670154"/>
                  <a:pt x="642285" y="670600"/>
                  <a:pt x="640932" y="670496"/>
                </a:cubicBezTo>
                <a:lnTo>
                  <a:pt x="639220" y="670496"/>
                </a:lnTo>
                <a:cubicBezTo>
                  <a:pt x="639161" y="670907"/>
                  <a:pt x="639161" y="671323"/>
                  <a:pt x="639220" y="671733"/>
                </a:cubicBezTo>
                <a:cubicBezTo>
                  <a:pt x="639131" y="673077"/>
                  <a:pt x="638940" y="674413"/>
                  <a:pt x="638649" y="675728"/>
                </a:cubicBezTo>
                <a:cubicBezTo>
                  <a:pt x="637603" y="678296"/>
                  <a:pt x="636557" y="679438"/>
                  <a:pt x="636176" y="680864"/>
                </a:cubicBezTo>
                <a:lnTo>
                  <a:pt x="636176" y="680864"/>
                </a:lnTo>
                <a:lnTo>
                  <a:pt x="709034" y="675918"/>
                </a:lnTo>
                <a:cubicBezTo>
                  <a:pt x="709034" y="671448"/>
                  <a:pt x="712077" y="669355"/>
                  <a:pt x="715977" y="665645"/>
                </a:cubicBezTo>
                <a:cubicBezTo>
                  <a:pt x="718165" y="663458"/>
                  <a:pt x="718450" y="662601"/>
                  <a:pt x="718450" y="661840"/>
                </a:cubicBezTo>
                <a:cubicBezTo>
                  <a:pt x="718147" y="660097"/>
                  <a:pt x="717466" y="658441"/>
                  <a:pt x="716453" y="656989"/>
                </a:cubicBezTo>
                <a:cubicBezTo>
                  <a:pt x="713440" y="653236"/>
                  <a:pt x="711326" y="648843"/>
                  <a:pt x="710270" y="644148"/>
                </a:cubicBezTo>
                <a:cubicBezTo>
                  <a:pt x="710232" y="641334"/>
                  <a:pt x="711992" y="638808"/>
                  <a:pt x="714645" y="637870"/>
                </a:cubicBezTo>
                <a:cubicBezTo>
                  <a:pt x="715370" y="637749"/>
                  <a:pt x="716109" y="637749"/>
                  <a:pt x="716833" y="637870"/>
                </a:cubicBezTo>
                <a:cubicBezTo>
                  <a:pt x="718773" y="638027"/>
                  <a:pt x="720689" y="638410"/>
                  <a:pt x="722540" y="639011"/>
                </a:cubicBezTo>
                <a:cubicBezTo>
                  <a:pt x="722425" y="638522"/>
                  <a:pt x="722265" y="638045"/>
                  <a:pt x="722065" y="637584"/>
                </a:cubicBezTo>
                <a:cubicBezTo>
                  <a:pt x="722064" y="636729"/>
                  <a:pt x="717689" y="634255"/>
                  <a:pt x="717023" y="629214"/>
                </a:cubicBezTo>
                <a:cubicBezTo>
                  <a:pt x="717196" y="626661"/>
                  <a:pt x="719074" y="624549"/>
                  <a:pt x="721589" y="624078"/>
                </a:cubicBezTo>
                <a:cubicBezTo>
                  <a:pt x="722057" y="623961"/>
                  <a:pt x="722547" y="623961"/>
                  <a:pt x="723016" y="624078"/>
                </a:cubicBezTo>
                <a:lnTo>
                  <a:pt x="724062" y="624078"/>
                </a:lnTo>
                <a:cubicBezTo>
                  <a:pt x="723184" y="623178"/>
                  <a:pt x="722646" y="622001"/>
                  <a:pt x="722540" y="620748"/>
                </a:cubicBezTo>
                <a:cubicBezTo>
                  <a:pt x="722540" y="620749"/>
                  <a:pt x="722540" y="620178"/>
                  <a:pt x="722540" y="619702"/>
                </a:cubicBezTo>
                <a:cubicBezTo>
                  <a:pt x="722559" y="616870"/>
                  <a:pt x="724129" y="614277"/>
                  <a:pt x="726630" y="612949"/>
                </a:cubicBezTo>
                <a:cubicBezTo>
                  <a:pt x="726167" y="612220"/>
                  <a:pt x="725659" y="611521"/>
                  <a:pt x="725108" y="610856"/>
                </a:cubicBezTo>
                <a:cubicBezTo>
                  <a:pt x="723967" y="609049"/>
                  <a:pt x="718545" y="604483"/>
                  <a:pt x="718165" y="598681"/>
                </a:cubicBezTo>
                <a:cubicBezTo>
                  <a:pt x="718221" y="595730"/>
                  <a:pt x="720385" y="593244"/>
                  <a:pt x="723301" y="592783"/>
                </a:cubicBezTo>
                <a:cubicBezTo>
                  <a:pt x="723932" y="592693"/>
                  <a:pt x="724572" y="592693"/>
                  <a:pt x="725203" y="592783"/>
                </a:cubicBezTo>
                <a:cubicBezTo>
                  <a:pt x="730339" y="592783"/>
                  <a:pt x="731956" y="597349"/>
                  <a:pt x="732907" y="600203"/>
                </a:cubicBezTo>
                <a:cubicBezTo>
                  <a:pt x="732907" y="601439"/>
                  <a:pt x="733668" y="602675"/>
                  <a:pt x="733954" y="603817"/>
                </a:cubicBezTo>
                <a:cubicBezTo>
                  <a:pt x="738398" y="600194"/>
                  <a:pt x="741235" y="594965"/>
                  <a:pt x="741848" y="589264"/>
                </a:cubicBezTo>
                <a:cubicBezTo>
                  <a:pt x="742419" y="583366"/>
                  <a:pt x="742799" y="579181"/>
                  <a:pt x="747840" y="578420"/>
                </a:cubicBezTo>
                <a:cubicBezTo>
                  <a:pt x="752881" y="577659"/>
                  <a:pt x="753547" y="581749"/>
                  <a:pt x="756020" y="583937"/>
                </a:cubicBezTo>
                <a:cubicBezTo>
                  <a:pt x="756959" y="584908"/>
                  <a:pt x="757977" y="585799"/>
                  <a:pt x="759064" y="586600"/>
                </a:cubicBezTo>
                <a:cubicBezTo>
                  <a:pt x="761156" y="580227"/>
                  <a:pt x="765817" y="579371"/>
                  <a:pt x="766958" y="575376"/>
                </a:cubicBezTo>
                <a:cubicBezTo>
                  <a:pt x="767272" y="574656"/>
                  <a:pt x="767434" y="573879"/>
                  <a:pt x="767434" y="573093"/>
                </a:cubicBezTo>
                <a:cubicBezTo>
                  <a:pt x="768005" y="570144"/>
                  <a:pt x="762678" y="567481"/>
                  <a:pt x="762107" y="560252"/>
                </a:cubicBezTo>
                <a:cubicBezTo>
                  <a:pt x="762056" y="559841"/>
                  <a:pt x="762056" y="559426"/>
                  <a:pt x="762107" y="559015"/>
                </a:cubicBezTo>
                <a:lnTo>
                  <a:pt x="762583" y="556637"/>
                </a:lnTo>
                <a:lnTo>
                  <a:pt x="764961" y="556637"/>
                </a:lnTo>
                <a:cubicBezTo>
                  <a:pt x="767909" y="556637"/>
                  <a:pt x="767434" y="556162"/>
                  <a:pt x="767719" y="554735"/>
                </a:cubicBezTo>
                <a:cubicBezTo>
                  <a:pt x="768005" y="553308"/>
                  <a:pt x="767719" y="553974"/>
                  <a:pt x="767719" y="553498"/>
                </a:cubicBezTo>
                <a:cubicBezTo>
                  <a:pt x="764855" y="552583"/>
                  <a:pt x="762826" y="550028"/>
                  <a:pt x="762583" y="547030"/>
                </a:cubicBezTo>
                <a:cubicBezTo>
                  <a:pt x="762583" y="542084"/>
                  <a:pt x="766578" y="539611"/>
                  <a:pt x="767719" y="536757"/>
                </a:cubicBezTo>
                <a:cubicBezTo>
                  <a:pt x="768065" y="536014"/>
                  <a:pt x="768228" y="535198"/>
                  <a:pt x="768195" y="534379"/>
                </a:cubicBezTo>
                <a:cubicBezTo>
                  <a:pt x="768195" y="532952"/>
                  <a:pt x="767244" y="531621"/>
                  <a:pt x="765341" y="529908"/>
                </a:cubicBezTo>
                <a:cubicBezTo>
                  <a:pt x="763975" y="528768"/>
                  <a:pt x="762760" y="527458"/>
                  <a:pt x="761727" y="526008"/>
                </a:cubicBezTo>
                <a:cubicBezTo>
                  <a:pt x="761727" y="526008"/>
                  <a:pt x="761156" y="526008"/>
                  <a:pt x="761156" y="525533"/>
                </a:cubicBezTo>
                <a:cubicBezTo>
                  <a:pt x="758398" y="523155"/>
                  <a:pt x="754498" y="520777"/>
                  <a:pt x="751550" y="519826"/>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90">
            <a:extLst>
              <a:ext uri="{FF2B5EF4-FFF2-40B4-BE49-F238E27FC236}">
                <a16:creationId xmlns:a16="http://schemas.microsoft.com/office/drawing/2014/main" id="{24DBC9BD-D455-C5EF-393B-9297F434FD44}"/>
              </a:ext>
            </a:extLst>
          </p:cNvPr>
          <p:cNvSpPr/>
          <p:nvPr/>
        </p:nvSpPr>
        <p:spPr>
          <a:xfrm>
            <a:off x="7064105" y="2236578"/>
            <a:ext cx="798661" cy="385362"/>
          </a:xfrm>
          <a:custGeom>
            <a:avLst/>
            <a:gdLst>
              <a:gd name="connsiteX0" fmla="*/ 6426 w 713740"/>
              <a:gd name="connsiteY0" fmla="*/ 148377 h 344387"/>
              <a:gd name="connsiteX1" fmla="*/ 10040 w 713740"/>
              <a:gd name="connsiteY1" fmla="*/ 148377 h 344387"/>
              <a:gd name="connsiteX2" fmla="*/ 14701 w 713740"/>
              <a:gd name="connsiteY2" fmla="*/ 152657 h 344387"/>
              <a:gd name="connsiteX3" fmla="*/ 27066 w 713740"/>
              <a:gd name="connsiteY3" fmla="*/ 163311 h 344387"/>
              <a:gd name="connsiteX4" fmla="*/ 31726 w 713740"/>
              <a:gd name="connsiteY4" fmla="*/ 176247 h 344387"/>
              <a:gd name="connsiteX5" fmla="*/ 140061 w 713740"/>
              <a:gd name="connsiteY5" fmla="*/ 199837 h 344387"/>
              <a:gd name="connsiteX6" fmla="*/ 166217 w 713740"/>
              <a:gd name="connsiteY6" fmla="*/ 213724 h 344387"/>
              <a:gd name="connsiteX7" fmla="*/ 166217 w 713740"/>
              <a:gd name="connsiteY7" fmla="*/ 213724 h 344387"/>
              <a:gd name="connsiteX8" fmla="*/ 173161 w 713740"/>
              <a:gd name="connsiteY8" fmla="*/ 216198 h 344387"/>
              <a:gd name="connsiteX9" fmla="*/ 175253 w 713740"/>
              <a:gd name="connsiteY9" fmla="*/ 216198 h 344387"/>
              <a:gd name="connsiteX10" fmla="*/ 179153 w 713740"/>
              <a:gd name="connsiteY10" fmla="*/ 214105 h 344387"/>
              <a:gd name="connsiteX11" fmla="*/ 183053 w 713740"/>
              <a:gd name="connsiteY11" fmla="*/ 211346 h 344387"/>
              <a:gd name="connsiteX12" fmla="*/ 183719 w 713740"/>
              <a:gd name="connsiteY12" fmla="*/ 216007 h 344387"/>
              <a:gd name="connsiteX13" fmla="*/ 184384 w 713740"/>
              <a:gd name="connsiteY13" fmla="*/ 219241 h 344387"/>
              <a:gd name="connsiteX14" fmla="*/ 184860 w 713740"/>
              <a:gd name="connsiteY14" fmla="*/ 219241 h 344387"/>
              <a:gd name="connsiteX15" fmla="*/ 187238 w 713740"/>
              <a:gd name="connsiteY15" fmla="*/ 217244 h 344387"/>
              <a:gd name="connsiteX16" fmla="*/ 194467 w 713740"/>
              <a:gd name="connsiteY16" fmla="*/ 213059 h 344387"/>
              <a:gd name="connsiteX17" fmla="*/ 195703 w 713740"/>
              <a:gd name="connsiteY17" fmla="*/ 213059 h 344387"/>
              <a:gd name="connsiteX18" fmla="*/ 202361 w 713740"/>
              <a:gd name="connsiteY18" fmla="*/ 217244 h 344387"/>
              <a:gd name="connsiteX19" fmla="*/ 203788 w 713740"/>
              <a:gd name="connsiteY19" fmla="*/ 219717 h 344387"/>
              <a:gd name="connsiteX20" fmla="*/ 203788 w 713740"/>
              <a:gd name="connsiteY20" fmla="*/ 219717 h 344387"/>
              <a:gd name="connsiteX21" fmla="*/ 207497 w 713740"/>
              <a:gd name="connsiteY21" fmla="*/ 218861 h 344387"/>
              <a:gd name="connsiteX22" fmla="*/ 208543 w 713740"/>
              <a:gd name="connsiteY22" fmla="*/ 218861 h 344387"/>
              <a:gd name="connsiteX23" fmla="*/ 212728 w 713740"/>
              <a:gd name="connsiteY23" fmla="*/ 221144 h 344387"/>
              <a:gd name="connsiteX24" fmla="*/ 213584 w 713740"/>
              <a:gd name="connsiteY24" fmla="*/ 221144 h 344387"/>
              <a:gd name="connsiteX25" fmla="*/ 217389 w 713740"/>
              <a:gd name="connsiteY25" fmla="*/ 221144 h 344387"/>
              <a:gd name="connsiteX26" fmla="*/ 218340 w 713740"/>
              <a:gd name="connsiteY26" fmla="*/ 221144 h 344387"/>
              <a:gd name="connsiteX27" fmla="*/ 224047 w 713740"/>
              <a:gd name="connsiteY27" fmla="*/ 222000 h 344387"/>
              <a:gd name="connsiteX28" fmla="*/ 238789 w 713740"/>
              <a:gd name="connsiteY28" fmla="*/ 225329 h 344387"/>
              <a:gd name="connsiteX29" fmla="*/ 242974 w 713740"/>
              <a:gd name="connsiteY29" fmla="*/ 231893 h 344387"/>
              <a:gd name="connsiteX30" fmla="*/ 241928 w 713740"/>
              <a:gd name="connsiteY30" fmla="*/ 237600 h 344387"/>
              <a:gd name="connsiteX31" fmla="*/ 241358 w 713740"/>
              <a:gd name="connsiteY31" fmla="*/ 241595 h 344387"/>
              <a:gd name="connsiteX32" fmla="*/ 243926 w 713740"/>
              <a:gd name="connsiteY32" fmla="*/ 243688 h 344387"/>
              <a:gd name="connsiteX33" fmla="*/ 248776 w 713740"/>
              <a:gd name="connsiteY33" fmla="*/ 245685 h 344387"/>
              <a:gd name="connsiteX34" fmla="*/ 248776 w 713740"/>
              <a:gd name="connsiteY34" fmla="*/ 245685 h 344387"/>
              <a:gd name="connsiteX35" fmla="*/ 248776 w 713740"/>
              <a:gd name="connsiteY35" fmla="*/ 245685 h 344387"/>
              <a:gd name="connsiteX36" fmla="*/ 254008 w 713740"/>
              <a:gd name="connsiteY36" fmla="*/ 244353 h 344387"/>
              <a:gd name="connsiteX37" fmla="*/ 254769 w 713740"/>
              <a:gd name="connsiteY37" fmla="*/ 244353 h 344387"/>
              <a:gd name="connsiteX38" fmla="*/ 262568 w 713740"/>
              <a:gd name="connsiteY38" fmla="*/ 253009 h 344387"/>
              <a:gd name="connsiteX39" fmla="*/ 272079 w 713740"/>
              <a:gd name="connsiteY39" fmla="*/ 257385 h 344387"/>
              <a:gd name="connsiteX40" fmla="*/ 279308 w 713740"/>
              <a:gd name="connsiteY40" fmla="*/ 262236 h 344387"/>
              <a:gd name="connsiteX41" fmla="*/ 281686 w 713740"/>
              <a:gd name="connsiteY41" fmla="*/ 262712 h 344387"/>
              <a:gd name="connsiteX42" fmla="*/ 281686 w 713740"/>
              <a:gd name="connsiteY42" fmla="*/ 265185 h 344387"/>
              <a:gd name="connsiteX43" fmla="*/ 278357 w 713740"/>
              <a:gd name="connsiteY43" fmla="*/ 272509 h 344387"/>
              <a:gd name="connsiteX44" fmla="*/ 281115 w 713740"/>
              <a:gd name="connsiteY44" fmla="*/ 277075 h 344387"/>
              <a:gd name="connsiteX45" fmla="*/ 274838 w 713740"/>
              <a:gd name="connsiteY45" fmla="*/ 284494 h 344387"/>
              <a:gd name="connsiteX46" fmla="*/ 278738 w 713740"/>
              <a:gd name="connsiteY46" fmla="*/ 288870 h 344387"/>
              <a:gd name="connsiteX47" fmla="*/ 278738 w 713740"/>
              <a:gd name="connsiteY47" fmla="*/ 290296 h 344387"/>
              <a:gd name="connsiteX48" fmla="*/ 275599 w 713740"/>
              <a:gd name="connsiteY48" fmla="*/ 298667 h 344387"/>
              <a:gd name="connsiteX49" fmla="*/ 275599 w 713740"/>
              <a:gd name="connsiteY49" fmla="*/ 298667 h 344387"/>
              <a:gd name="connsiteX50" fmla="*/ 277691 w 713740"/>
              <a:gd name="connsiteY50" fmla="*/ 306943 h 344387"/>
              <a:gd name="connsiteX51" fmla="*/ 277691 w 713740"/>
              <a:gd name="connsiteY51" fmla="*/ 307513 h 344387"/>
              <a:gd name="connsiteX52" fmla="*/ 279688 w 713740"/>
              <a:gd name="connsiteY52" fmla="*/ 306467 h 344387"/>
              <a:gd name="connsiteX53" fmla="*/ 286347 w 713740"/>
              <a:gd name="connsiteY53" fmla="*/ 301426 h 344387"/>
              <a:gd name="connsiteX54" fmla="*/ 291293 w 713740"/>
              <a:gd name="connsiteY54" fmla="*/ 298096 h 344387"/>
              <a:gd name="connsiteX55" fmla="*/ 296238 w 713740"/>
              <a:gd name="connsiteY55" fmla="*/ 301901 h 344387"/>
              <a:gd name="connsiteX56" fmla="*/ 297760 w 713740"/>
              <a:gd name="connsiteY56" fmla="*/ 307323 h 344387"/>
              <a:gd name="connsiteX57" fmla="*/ 291959 w 713740"/>
              <a:gd name="connsiteY57" fmla="*/ 322067 h 344387"/>
              <a:gd name="connsiteX58" fmla="*/ 291959 w 713740"/>
              <a:gd name="connsiteY58" fmla="*/ 324064 h 344387"/>
              <a:gd name="connsiteX59" fmla="*/ 293575 w 713740"/>
              <a:gd name="connsiteY59" fmla="*/ 331579 h 344387"/>
              <a:gd name="connsiteX60" fmla="*/ 293575 w 713740"/>
              <a:gd name="connsiteY60" fmla="*/ 337476 h 344387"/>
              <a:gd name="connsiteX61" fmla="*/ 294051 w 713740"/>
              <a:gd name="connsiteY61" fmla="*/ 337476 h 344387"/>
              <a:gd name="connsiteX62" fmla="*/ 295668 w 713740"/>
              <a:gd name="connsiteY62" fmla="*/ 337476 h 344387"/>
              <a:gd name="connsiteX63" fmla="*/ 298521 w 713740"/>
              <a:gd name="connsiteY63" fmla="*/ 337476 h 344387"/>
              <a:gd name="connsiteX64" fmla="*/ 298521 w 713740"/>
              <a:gd name="connsiteY64" fmla="*/ 340235 h 344387"/>
              <a:gd name="connsiteX65" fmla="*/ 302706 w 713740"/>
              <a:gd name="connsiteY65" fmla="*/ 344325 h 344387"/>
              <a:gd name="connsiteX66" fmla="*/ 302706 w 713740"/>
              <a:gd name="connsiteY66" fmla="*/ 344325 h 344387"/>
              <a:gd name="connsiteX67" fmla="*/ 308318 w 713740"/>
              <a:gd name="connsiteY67" fmla="*/ 330152 h 344387"/>
              <a:gd name="connsiteX68" fmla="*/ 310887 w 713740"/>
              <a:gd name="connsiteY68" fmla="*/ 321972 h 344387"/>
              <a:gd name="connsiteX69" fmla="*/ 316498 w 713740"/>
              <a:gd name="connsiteY69" fmla="*/ 315694 h 344387"/>
              <a:gd name="connsiteX70" fmla="*/ 329814 w 713740"/>
              <a:gd name="connsiteY70" fmla="*/ 281450 h 344387"/>
              <a:gd name="connsiteX71" fmla="*/ 336852 w 713740"/>
              <a:gd name="connsiteY71" fmla="*/ 266612 h 344387"/>
              <a:gd name="connsiteX72" fmla="*/ 339611 w 713740"/>
              <a:gd name="connsiteY72" fmla="*/ 258526 h 344387"/>
              <a:gd name="connsiteX73" fmla="*/ 346554 w 713740"/>
              <a:gd name="connsiteY73" fmla="*/ 254912 h 344387"/>
              <a:gd name="connsiteX74" fmla="*/ 348266 w 713740"/>
              <a:gd name="connsiteY74" fmla="*/ 248729 h 344387"/>
              <a:gd name="connsiteX75" fmla="*/ 351880 w 713740"/>
              <a:gd name="connsiteY75" fmla="*/ 242261 h 344387"/>
              <a:gd name="connsiteX76" fmla="*/ 354163 w 713740"/>
              <a:gd name="connsiteY76" fmla="*/ 226946 h 344387"/>
              <a:gd name="connsiteX77" fmla="*/ 359014 w 713740"/>
              <a:gd name="connsiteY77" fmla="*/ 238075 h 344387"/>
              <a:gd name="connsiteX78" fmla="*/ 360346 w 713740"/>
              <a:gd name="connsiteY78" fmla="*/ 252724 h 344387"/>
              <a:gd name="connsiteX79" fmla="*/ 366052 w 713740"/>
              <a:gd name="connsiteY79" fmla="*/ 248824 h 344387"/>
              <a:gd name="connsiteX80" fmla="*/ 371474 w 713740"/>
              <a:gd name="connsiteY80" fmla="*/ 245209 h 344387"/>
              <a:gd name="connsiteX81" fmla="*/ 377561 w 713740"/>
              <a:gd name="connsiteY81" fmla="*/ 234556 h 344387"/>
              <a:gd name="connsiteX82" fmla="*/ 379749 w 713740"/>
              <a:gd name="connsiteY82" fmla="*/ 224093 h 344387"/>
              <a:gd name="connsiteX83" fmla="*/ 386312 w 713740"/>
              <a:gd name="connsiteY83" fmla="*/ 226280 h 344387"/>
              <a:gd name="connsiteX84" fmla="*/ 391448 w 713740"/>
              <a:gd name="connsiteY84" fmla="*/ 223141 h 344387"/>
              <a:gd name="connsiteX85" fmla="*/ 399437 w 713740"/>
              <a:gd name="connsiteY85" fmla="*/ 221239 h 344387"/>
              <a:gd name="connsiteX86" fmla="*/ 405334 w 713740"/>
              <a:gd name="connsiteY86" fmla="*/ 221905 h 344387"/>
              <a:gd name="connsiteX87" fmla="*/ 402671 w 713740"/>
              <a:gd name="connsiteY87" fmla="*/ 230180 h 344387"/>
              <a:gd name="connsiteX88" fmla="*/ 396489 w 713740"/>
              <a:gd name="connsiteY88" fmla="*/ 232749 h 344387"/>
              <a:gd name="connsiteX89" fmla="*/ 396489 w 713740"/>
              <a:gd name="connsiteY89" fmla="*/ 236744 h 344387"/>
              <a:gd name="connsiteX90" fmla="*/ 394301 w 713740"/>
              <a:gd name="connsiteY90" fmla="*/ 239502 h 344387"/>
              <a:gd name="connsiteX91" fmla="*/ 388785 w 713740"/>
              <a:gd name="connsiteY91" fmla="*/ 244924 h 344387"/>
              <a:gd name="connsiteX92" fmla="*/ 385931 w 713740"/>
              <a:gd name="connsiteY92" fmla="*/ 250441 h 344387"/>
              <a:gd name="connsiteX93" fmla="*/ 388214 w 713740"/>
              <a:gd name="connsiteY93" fmla="*/ 253961 h 344387"/>
              <a:gd name="connsiteX94" fmla="*/ 386882 w 713740"/>
              <a:gd name="connsiteY94" fmla="*/ 258812 h 344387"/>
              <a:gd name="connsiteX95" fmla="*/ 388594 w 713740"/>
              <a:gd name="connsiteY95" fmla="*/ 264899 h 344387"/>
              <a:gd name="connsiteX96" fmla="*/ 393730 w 713740"/>
              <a:gd name="connsiteY96" fmla="*/ 261951 h 344387"/>
              <a:gd name="connsiteX97" fmla="*/ 398201 w 713740"/>
              <a:gd name="connsiteY97" fmla="*/ 258812 h 344387"/>
              <a:gd name="connsiteX98" fmla="*/ 397630 w 713740"/>
              <a:gd name="connsiteY98" fmla="*/ 252914 h 344387"/>
              <a:gd name="connsiteX99" fmla="*/ 400864 w 713740"/>
              <a:gd name="connsiteY99" fmla="*/ 247968 h 344387"/>
              <a:gd name="connsiteX100" fmla="*/ 402957 w 713740"/>
              <a:gd name="connsiteY100" fmla="*/ 242831 h 344387"/>
              <a:gd name="connsiteX101" fmla="*/ 412468 w 713740"/>
              <a:gd name="connsiteY101" fmla="*/ 237124 h 344387"/>
              <a:gd name="connsiteX102" fmla="*/ 414180 w 713740"/>
              <a:gd name="connsiteY102" fmla="*/ 231893 h 344387"/>
              <a:gd name="connsiteX103" fmla="*/ 422645 w 713740"/>
              <a:gd name="connsiteY103" fmla="*/ 231893 h 344387"/>
              <a:gd name="connsiteX104" fmla="*/ 425403 w 713740"/>
              <a:gd name="connsiteY104" fmla="*/ 219812 h 344387"/>
              <a:gd name="connsiteX105" fmla="*/ 432061 w 713740"/>
              <a:gd name="connsiteY105" fmla="*/ 207732 h 344387"/>
              <a:gd name="connsiteX106" fmla="*/ 453272 w 713740"/>
              <a:gd name="connsiteY106" fmla="*/ 207256 h 344387"/>
              <a:gd name="connsiteX107" fmla="*/ 464305 w 713740"/>
              <a:gd name="connsiteY107" fmla="*/ 206781 h 344387"/>
              <a:gd name="connsiteX108" fmla="*/ 469536 w 713740"/>
              <a:gd name="connsiteY108" fmla="*/ 203547 h 344387"/>
              <a:gd name="connsiteX109" fmla="*/ 474197 w 713740"/>
              <a:gd name="connsiteY109" fmla="*/ 200978 h 344387"/>
              <a:gd name="connsiteX110" fmla="*/ 484945 w 713740"/>
              <a:gd name="connsiteY110" fmla="*/ 199171 h 344387"/>
              <a:gd name="connsiteX111" fmla="*/ 494456 w 713740"/>
              <a:gd name="connsiteY111" fmla="*/ 191847 h 344387"/>
              <a:gd name="connsiteX112" fmla="*/ 512243 w 713740"/>
              <a:gd name="connsiteY112" fmla="*/ 177484 h 344387"/>
              <a:gd name="connsiteX113" fmla="*/ 512243 w 713740"/>
              <a:gd name="connsiteY113" fmla="*/ 175962 h 344387"/>
              <a:gd name="connsiteX114" fmla="*/ 532026 w 713740"/>
              <a:gd name="connsiteY114" fmla="*/ 178625 h 344387"/>
              <a:gd name="connsiteX115" fmla="*/ 563224 w 713740"/>
              <a:gd name="connsiteY115" fmla="*/ 191276 h 344387"/>
              <a:gd name="connsiteX116" fmla="*/ 573497 w 713740"/>
              <a:gd name="connsiteY116" fmla="*/ 198695 h 344387"/>
              <a:gd name="connsiteX117" fmla="*/ 580439 w 713740"/>
              <a:gd name="connsiteY117" fmla="*/ 202120 h 344387"/>
              <a:gd name="connsiteX118" fmla="*/ 587573 w 713740"/>
              <a:gd name="connsiteY118" fmla="*/ 205354 h 344387"/>
              <a:gd name="connsiteX119" fmla="*/ 590807 w 713740"/>
              <a:gd name="connsiteY119" fmla="*/ 201454 h 344387"/>
              <a:gd name="connsiteX120" fmla="*/ 589190 w 713740"/>
              <a:gd name="connsiteY120" fmla="*/ 195557 h 344387"/>
              <a:gd name="connsiteX121" fmla="*/ 589951 w 713740"/>
              <a:gd name="connsiteY121" fmla="*/ 183571 h 344387"/>
              <a:gd name="connsiteX122" fmla="*/ 598036 w 713740"/>
              <a:gd name="connsiteY122" fmla="*/ 176437 h 344387"/>
              <a:gd name="connsiteX123" fmla="*/ 603647 w 713740"/>
              <a:gd name="connsiteY123" fmla="*/ 177959 h 344387"/>
              <a:gd name="connsiteX124" fmla="*/ 608308 w 713740"/>
              <a:gd name="connsiteY124" fmla="*/ 181954 h 344387"/>
              <a:gd name="connsiteX125" fmla="*/ 608308 w 713740"/>
              <a:gd name="connsiteY125" fmla="*/ 177579 h 344387"/>
              <a:gd name="connsiteX126" fmla="*/ 616583 w 713740"/>
              <a:gd name="connsiteY126" fmla="*/ 179862 h 344387"/>
              <a:gd name="connsiteX127" fmla="*/ 622194 w 713740"/>
              <a:gd name="connsiteY127" fmla="*/ 186425 h 344387"/>
              <a:gd name="connsiteX128" fmla="*/ 634179 w 713740"/>
              <a:gd name="connsiteY128" fmla="*/ 181479 h 344387"/>
              <a:gd name="connsiteX129" fmla="*/ 645973 w 713740"/>
              <a:gd name="connsiteY129" fmla="*/ 177008 h 344387"/>
              <a:gd name="connsiteX130" fmla="*/ 657196 w 713740"/>
              <a:gd name="connsiteY130" fmla="*/ 179957 h 344387"/>
              <a:gd name="connsiteX131" fmla="*/ 668705 w 713740"/>
              <a:gd name="connsiteY131" fmla="*/ 177103 h 344387"/>
              <a:gd name="connsiteX132" fmla="*/ 678217 w 713740"/>
              <a:gd name="connsiteY132" fmla="*/ 178150 h 344387"/>
              <a:gd name="connsiteX133" fmla="*/ 690106 w 713740"/>
              <a:gd name="connsiteY133" fmla="*/ 180052 h 344387"/>
              <a:gd name="connsiteX134" fmla="*/ 697620 w 713740"/>
              <a:gd name="connsiteY134" fmla="*/ 173774 h 344387"/>
              <a:gd name="connsiteX135" fmla="*/ 707988 w 713740"/>
              <a:gd name="connsiteY135" fmla="*/ 178720 h 344387"/>
              <a:gd name="connsiteX136" fmla="*/ 713694 w 713740"/>
              <a:gd name="connsiteY136" fmla="*/ 173298 h 344387"/>
              <a:gd name="connsiteX137" fmla="*/ 706465 w 713740"/>
              <a:gd name="connsiteY137" fmla="*/ 166830 h 344387"/>
              <a:gd name="connsiteX138" fmla="*/ 703422 w 713740"/>
              <a:gd name="connsiteY138" fmla="*/ 155796 h 344387"/>
              <a:gd name="connsiteX139" fmla="*/ 689726 w 713740"/>
              <a:gd name="connsiteY139" fmla="*/ 155226 h 344387"/>
              <a:gd name="connsiteX140" fmla="*/ 691343 w 713740"/>
              <a:gd name="connsiteY140" fmla="*/ 164262 h 344387"/>
              <a:gd name="connsiteX141" fmla="*/ 680975 w 713740"/>
              <a:gd name="connsiteY141" fmla="*/ 170064 h 344387"/>
              <a:gd name="connsiteX142" fmla="*/ 673841 w 713740"/>
              <a:gd name="connsiteY142" fmla="*/ 171206 h 344387"/>
              <a:gd name="connsiteX143" fmla="*/ 669561 w 713740"/>
              <a:gd name="connsiteY143" fmla="*/ 167020 h 344387"/>
              <a:gd name="connsiteX144" fmla="*/ 660716 w 713740"/>
              <a:gd name="connsiteY144" fmla="*/ 163406 h 344387"/>
              <a:gd name="connsiteX145" fmla="*/ 651870 w 713740"/>
              <a:gd name="connsiteY145" fmla="*/ 156177 h 344387"/>
              <a:gd name="connsiteX146" fmla="*/ 644736 w 713740"/>
              <a:gd name="connsiteY146" fmla="*/ 149233 h 344387"/>
              <a:gd name="connsiteX147" fmla="*/ 639981 w 713740"/>
              <a:gd name="connsiteY147" fmla="*/ 151611 h 344387"/>
              <a:gd name="connsiteX148" fmla="*/ 634750 w 713740"/>
              <a:gd name="connsiteY148" fmla="*/ 151611 h 344387"/>
              <a:gd name="connsiteX149" fmla="*/ 633799 w 713740"/>
              <a:gd name="connsiteY149" fmla="*/ 144762 h 344387"/>
              <a:gd name="connsiteX150" fmla="*/ 635320 w 713740"/>
              <a:gd name="connsiteY150" fmla="*/ 134489 h 344387"/>
              <a:gd name="connsiteX151" fmla="*/ 638935 w 713740"/>
              <a:gd name="connsiteY151" fmla="*/ 138484 h 344387"/>
              <a:gd name="connsiteX152" fmla="*/ 643595 w 713740"/>
              <a:gd name="connsiteY152" fmla="*/ 138484 h 344387"/>
              <a:gd name="connsiteX153" fmla="*/ 642454 w 713740"/>
              <a:gd name="connsiteY153" fmla="*/ 130684 h 344387"/>
              <a:gd name="connsiteX154" fmla="*/ 635891 w 713740"/>
              <a:gd name="connsiteY154" fmla="*/ 130684 h 344387"/>
              <a:gd name="connsiteX155" fmla="*/ 639886 w 713740"/>
              <a:gd name="connsiteY155" fmla="*/ 127545 h 344387"/>
              <a:gd name="connsiteX156" fmla="*/ 634845 w 713740"/>
              <a:gd name="connsiteY156" fmla="*/ 124787 h 344387"/>
              <a:gd name="connsiteX157" fmla="*/ 636937 w 713740"/>
              <a:gd name="connsiteY157" fmla="*/ 117653 h 344387"/>
              <a:gd name="connsiteX158" fmla="*/ 630660 w 713740"/>
              <a:gd name="connsiteY158" fmla="*/ 117653 h 344387"/>
              <a:gd name="connsiteX159" fmla="*/ 632942 w 713740"/>
              <a:gd name="connsiteY159" fmla="*/ 115275 h 344387"/>
              <a:gd name="connsiteX160" fmla="*/ 639981 w 713740"/>
              <a:gd name="connsiteY160" fmla="*/ 108141 h 344387"/>
              <a:gd name="connsiteX161" fmla="*/ 638554 w 713740"/>
              <a:gd name="connsiteY161" fmla="*/ 100341 h 344387"/>
              <a:gd name="connsiteX162" fmla="*/ 629043 w 713740"/>
              <a:gd name="connsiteY162" fmla="*/ 102148 h 344387"/>
              <a:gd name="connsiteX163" fmla="*/ 625048 w 713740"/>
              <a:gd name="connsiteY163" fmla="*/ 106429 h 344387"/>
              <a:gd name="connsiteX164" fmla="*/ 622765 w 713740"/>
              <a:gd name="connsiteY164" fmla="*/ 102053 h 344387"/>
              <a:gd name="connsiteX165" fmla="*/ 610400 w 713740"/>
              <a:gd name="connsiteY165" fmla="*/ 110234 h 344387"/>
              <a:gd name="connsiteX166" fmla="*/ 597655 w 713740"/>
              <a:gd name="connsiteY166" fmla="*/ 116511 h 344387"/>
              <a:gd name="connsiteX167" fmla="*/ 589190 w 713740"/>
              <a:gd name="connsiteY167" fmla="*/ 107570 h 344387"/>
              <a:gd name="connsiteX168" fmla="*/ 576825 w 713740"/>
              <a:gd name="connsiteY168" fmla="*/ 115370 h 344387"/>
              <a:gd name="connsiteX169" fmla="*/ 566172 w 713740"/>
              <a:gd name="connsiteY169" fmla="*/ 115370 h 344387"/>
              <a:gd name="connsiteX170" fmla="*/ 553997 w 713740"/>
              <a:gd name="connsiteY170" fmla="*/ 113087 h 344387"/>
              <a:gd name="connsiteX171" fmla="*/ 546674 w 713740"/>
              <a:gd name="connsiteY171" fmla="*/ 106999 h 344387"/>
              <a:gd name="connsiteX172" fmla="*/ 541728 w 713740"/>
              <a:gd name="connsiteY172" fmla="*/ 106238 h 344387"/>
              <a:gd name="connsiteX173" fmla="*/ 546198 w 713740"/>
              <a:gd name="connsiteY173" fmla="*/ 99295 h 344387"/>
              <a:gd name="connsiteX174" fmla="*/ 545057 w 713740"/>
              <a:gd name="connsiteY174" fmla="*/ 90924 h 344387"/>
              <a:gd name="connsiteX175" fmla="*/ 546198 w 713740"/>
              <a:gd name="connsiteY175" fmla="*/ 82173 h 344387"/>
              <a:gd name="connsiteX176" fmla="*/ 548956 w 713740"/>
              <a:gd name="connsiteY176" fmla="*/ 74468 h 344387"/>
              <a:gd name="connsiteX177" fmla="*/ 538114 w 713740"/>
              <a:gd name="connsiteY177" fmla="*/ 75515 h 344387"/>
              <a:gd name="connsiteX178" fmla="*/ 526795 w 713740"/>
              <a:gd name="connsiteY178" fmla="*/ 76180 h 344387"/>
              <a:gd name="connsiteX179" fmla="*/ 507107 w 713740"/>
              <a:gd name="connsiteY179" fmla="*/ 86549 h 344387"/>
              <a:gd name="connsiteX180" fmla="*/ 495122 w 713740"/>
              <a:gd name="connsiteY180" fmla="*/ 89497 h 344387"/>
              <a:gd name="connsiteX181" fmla="*/ 482187 w 713740"/>
              <a:gd name="connsiteY181" fmla="*/ 92922 h 344387"/>
              <a:gd name="connsiteX182" fmla="*/ 471819 w 713740"/>
              <a:gd name="connsiteY182" fmla="*/ 92922 h 344387"/>
              <a:gd name="connsiteX183" fmla="*/ 459264 w 713740"/>
              <a:gd name="connsiteY183" fmla="*/ 96156 h 344387"/>
              <a:gd name="connsiteX184" fmla="*/ 448802 w 713740"/>
              <a:gd name="connsiteY184" fmla="*/ 96156 h 344387"/>
              <a:gd name="connsiteX185" fmla="*/ 435200 w 713740"/>
              <a:gd name="connsiteY185" fmla="*/ 100151 h 344387"/>
              <a:gd name="connsiteX186" fmla="*/ 427686 w 713740"/>
              <a:gd name="connsiteY186" fmla="*/ 103480 h 344387"/>
              <a:gd name="connsiteX187" fmla="*/ 418175 w 713740"/>
              <a:gd name="connsiteY187" fmla="*/ 111851 h 344387"/>
              <a:gd name="connsiteX188" fmla="*/ 407522 w 713740"/>
              <a:gd name="connsiteY188" fmla="*/ 118604 h 344387"/>
              <a:gd name="connsiteX189" fmla="*/ 395348 w 713740"/>
              <a:gd name="connsiteY189" fmla="*/ 123645 h 344387"/>
              <a:gd name="connsiteX190" fmla="*/ 389736 w 713740"/>
              <a:gd name="connsiteY190" fmla="*/ 132016 h 344387"/>
              <a:gd name="connsiteX191" fmla="*/ 384790 w 713740"/>
              <a:gd name="connsiteY191" fmla="*/ 141528 h 344387"/>
              <a:gd name="connsiteX192" fmla="*/ 382412 w 713740"/>
              <a:gd name="connsiteY192" fmla="*/ 133157 h 344387"/>
              <a:gd name="connsiteX193" fmla="*/ 379844 w 713740"/>
              <a:gd name="connsiteY193" fmla="*/ 121648 h 344387"/>
              <a:gd name="connsiteX194" fmla="*/ 375944 w 713740"/>
              <a:gd name="connsiteY194" fmla="*/ 128306 h 344387"/>
              <a:gd name="connsiteX195" fmla="*/ 376991 w 713740"/>
              <a:gd name="connsiteY195" fmla="*/ 138674 h 344387"/>
              <a:gd name="connsiteX196" fmla="*/ 365767 w 713740"/>
              <a:gd name="connsiteY196" fmla="*/ 140196 h 344387"/>
              <a:gd name="connsiteX197" fmla="*/ 360060 w 713740"/>
              <a:gd name="connsiteY197" fmla="*/ 141148 h 344387"/>
              <a:gd name="connsiteX198" fmla="*/ 354638 w 713740"/>
              <a:gd name="connsiteY198" fmla="*/ 136011 h 344387"/>
              <a:gd name="connsiteX199" fmla="*/ 354638 w 713740"/>
              <a:gd name="connsiteY199" fmla="*/ 138104 h 344387"/>
              <a:gd name="connsiteX200" fmla="*/ 349693 w 713740"/>
              <a:gd name="connsiteY200" fmla="*/ 133062 h 344387"/>
              <a:gd name="connsiteX201" fmla="*/ 343225 w 713740"/>
              <a:gd name="connsiteY201" fmla="*/ 131540 h 344387"/>
              <a:gd name="connsiteX202" fmla="*/ 338089 w 713740"/>
              <a:gd name="connsiteY202" fmla="*/ 128782 h 344387"/>
              <a:gd name="connsiteX203" fmla="*/ 337328 w 713740"/>
              <a:gd name="connsiteY203" fmla="*/ 132397 h 344387"/>
              <a:gd name="connsiteX204" fmla="*/ 335045 w 713740"/>
              <a:gd name="connsiteY204" fmla="*/ 134584 h 344387"/>
              <a:gd name="connsiteX205" fmla="*/ 319922 w 713740"/>
              <a:gd name="connsiteY205" fmla="*/ 138199 h 344387"/>
              <a:gd name="connsiteX206" fmla="*/ 306035 w 713740"/>
              <a:gd name="connsiteY206" fmla="*/ 131731 h 344387"/>
              <a:gd name="connsiteX207" fmla="*/ 307842 w 713740"/>
              <a:gd name="connsiteY207" fmla="*/ 123550 h 344387"/>
              <a:gd name="connsiteX208" fmla="*/ 302326 w 713740"/>
              <a:gd name="connsiteY208" fmla="*/ 123550 h 344387"/>
              <a:gd name="connsiteX209" fmla="*/ 297760 w 713740"/>
              <a:gd name="connsiteY209" fmla="*/ 117938 h 344387"/>
              <a:gd name="connsiteX210" fmla="*/ 293195 w 713740"/>
              <a:gd name="connsiteY210" fmla="*/ 116226 h 344387"/>
              <a:gd name="connsiteX211" fmla="*/ 291007 w 713740"/>
              <a:gd name="connsiteY211" fmla="*/ 111280 h 344387"/>
              <a:gd name="connsiteX212" fmla="*/ 287012 w 713740"/>
              <a:gd name="connsiteY212" fmla="*/ 108046 h 344387"/>
              <a:gd name="connsiteX213" fmla="*/ 279784 w 713740"/>
              <a:gd name="connsiteY213" fmla="*/ 98534 h 344387"/>
              <a:gd name="connsiteX214" fmla="*/ 275884 w 713740"/>
              <a:gd name="connsiteY214" fmla="*/ 95109 h 344387"/>
              <a:gd name="connsiteX215" fmla="*/ 273602 w 713740"/>
              <a:gd name="connsiteY215" fmla="*/ 89878 h 344387"/>
              <a:gd name="connsiteX216" fmla="*/ 266943 w 713740"/>
              <a:gd name="connsiteY216" fmla="*/ 92066 h 344387"/>
              <a:gd name="connsiteX217" fmla="*/ 265707 w 713740"/>
              <a:gd name="connsiteY217" fmla="*/ 84932 h 344387"/>
              <a:gd name="connsiteX218" fmla="*/ 251249 w 713740"/>
              <a:gd name="connsiteY218" fmla="*/ 82649 h 344387"/>
              <a:gd name="connsiteX219" fmla="*/ 240311 w 713740"/>
              <a:gd name="connsiteY219" fmla="*/ 81507 h 344387"/>
              <a:gd name="connsiteX220" fmla="*/ 229944 w 713740"/>
              <a:gd name="connsiteY220" fmla="*/ 79795 h 344387"/>
              <a:gd name="connsiteX221" fmla="*/ 222240 w 713740"/>
              <a:gd name="connsiteY221" fmla="*/ 82458 h 344387"/>
              <a:gd name="connsiteX222" fmla="*/ 223191 w 713740"/>
              <a:gd name="connsiteY222" fmla="*/ 73802 h 344387"/>
              <a:gd name="connsiteX223" fmla="*/ 216628 w 713740"/>
              <a:gd name="connsiteY223" fmla="*/ 80936 h 344387"/>
              <a:gd name="connsiteX224" fmla="*/ 203217 w 713740"/>
              <a:gd name="connsiteY224" fmla="*/ 91400 h 344387"/>
              <a:gd name="connsiteX225" fmla="*/ 199317 w 713740"/>
              <a:gd name="connsiteY225" fmla="*/ 90734 h 344387"/>
              <a:gd name="connsiteX226" fmla="*/ 200268 w 713740"/>
              <a:gd name="connsiteY226" fmla="*/ 94824 h 344387"/>
              <a:gd name="connsiteX227" fmla="*/ 199032 w 713740"/>
              <a:gd name="connsiteY227" fmla="*/ 101197 h 344387"/>
              <a:gd name="connsiteX228" fmla="*/ 195703 w 713740"/>
              <a:gd name="connsiteY228" fmla="*/ 106904 h 344387"/>
              <a:gd name="connsiteX229" fmla="*/ 195703 w 713740"/>
              <a:gd name="connsiteY229" fmla="*/ 99200 h 344387"/>
              <a:gd name="connsiteX230" fmla="*/ 191803 w 713740"/>
              <a:gd name="connsiteY230" fmla="*/ 93302 h 344387"/>
              <a:gd name="connsiteX231" fmla="*/ 193515 w 713740"/>
              <a:gd name="connsiteY231" fmla="*/ 79129 h 344387"/>
              <a:gd name="connsiteX232" fmla="*/ 188760 w 713740"/>
              <a:gd name="connsiteY232" fmla="*/ 68951 h 344387"/>
              <a:gd name="connsiteX233" fmla="*/ 196273 w 713740"/>
              <a:gd name="connsiteY233" fmla="*/ 71139 h 344387"/>
              <a:gd name="connsiteX234" fmla="*/ 201029 w 713740"/>
              <a:gd name="connsiteY234" fmla="*/ 62768 h 344387"/>
              <a:gd name="connsiteX235" fmla="*/ 205690 w 713740"/>
              <a:gd name="connsiteY235" fmla="*/ 53256 h 344387"/>
              <a:gd name="connsiteX236" fmla="*/ 209399 w 713740"/>
              <a:gd name="connsiteY236" fmla="*/ 44505 h 344387"/>
              <a:gd name="connsiteX237" fmla="*/ 217103 w 713740"/>
              <a:gd name="connsiteY237" fmla="*/ 40035 h 344387"/>
              <a:gd name="connsiteX238" fmla="*/ 232512 w 713740"/>
              <a:gd name="connsiteY238" fmla="*/ 23008 h 344387"/>
              <a:gd name="connsiteX239" fmla="*/ 240692 w 713740"/>
              <a:gd name="connsiteY239" fmla="*/ 17111 h 344387"/>
              <a:gd name="connsiteX240" fmla="*/ 239931 w 713740"/>
              <a:gd name="connsiteY240" fmla="*/ 9121 h 344387"/>
              <a:gd name="connsiteX241" fmla="*/ 260285 w 713740"/>
              <a:gd name="connsiteY241" fmla="*/ 7504 h 344387"/>
              <a:gd name="connsiteX242" fmla="*/ 250774 w 713740"/>
              <a:gd name="connsiteY242" fmla="*/ 1701 h 344387"/>
              <a:gd name="connsiteX243" fmla="*/ 231751 w 713740"/>
              <a:gd name="connsiteY243" fmla="*/ 1701 h 344387"/>
              <a:gd name="connsiteX244" fmla="*/ 211872 w 713740"/>
              <a:gd name="connsiteY244" fmla="*/ 6457 h 344387"/>
              <a:gd name="connsiteX245" fmla="*/ 194942 w 713740"/>
              <a:gd name="connsiteY245" fmla="*/ 11879 h 344387"/>
              <a:gd name="connsiteX246" fmla="*/ 184860 w 713740"/>
              <a:gd name="connsiteY246" fmla="*/ 26908 h 344387"/>
              <a:gd name="connsiteX247" fmla="*/ 172400 w 713740"/>
              <a:gd name="connsiteY247" fmla="*/ 39749 h 344387"/>
              <a:gd name="connsiteX248" fmla="*/ 158418 w 713740"/>
              <a:gd name="connsiteY248" fmla="*/ 51354 h 344387"/>
              <a:gd name="connsiteX249" fmla="*/ 145958 w 713740"/>
              <a:gd name="connsiteY249" fmla="*/ 62293 h 344387"/>
              <a:gd name="connsiteX250" fmla="*/ 137683 w 713740"/>
              <a:gd name="connsiteY250" fmla="*/ 76180 h 344387"/>
              <a:gd name="connsiteX251" fmla="*/ 123321 w 713740"/>
              <a:gd name="connsiteY251" fmla="*/ 81983 h 344387"/>
              <a:gd name="connsiteX252" fmla="*/ 112002 w 713740"/>
              <a:gd name="connsiteY252" fmla="*/ 93873 h 344387"/>
              <a:gd name="connsiteX253" fmla="*/ 96879 w 713740"/>
              <a:gd name="connsiteY253" fmla="*/ 99295 h 344387"/>
              <a:gd name="connsiteX254" fmla="*/ 75764 w 713740"/>
              <a:gd name="connsiteY254" fmla="*/ 104241 h 344387"/>
              <a:gd name="connsiteX255" fmla="*/ 56741 w 713740"/>
              <a:gd name="connsiteY255" fmla="*/ 108997 h 344387"/>
              <a:gd name="connsiteX256" fmla="*/ 41618 w 713740"/>
              <a:gd name="connsiteY256" fmla="*/ 124216 h 344387"/>
              <a:gd name="connsiteX257" fmla="*/ 8328 w 713740"/>
              <a:gd name="connsiteY257" fmla="*/ 141813 h 344387"/>
              <a:gd name="connsiteX258" fmla="*/ 1480 w 713740"/>
              <a:gd name="connsiteY258" fmla="*/ 146570 h 344387"/>
              <a:gd name="connsiteX259" fmla="*/ -42 w 713740"/>
              <a:gd name="connsiteY259" fmla="*/ 149994 h 344387"/>
              <a:gd name="connsiteX260" fmla="*/ 3763 w 713740"/>
              <a:gd name="connsiteY260" fmla="*/ 149994 h 34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713740" h="344387">
                <a:moveTo>
                  <a:pt x="6426" y="148377"/>
                </a:moveTo>
                <a:cubicBezTo>
                  <a:pt x="7624" y="148194"/>
                  <a:pt x="8842" y="148194"/>
                  <a:pt x="10040" y="148377"/>
                </a:cubicBezTo>
                <a:cubicBezTo>
                  <a:pt x="12135" y="149070"/>
                  <a:pt x="13832" y="150629"/>
                  <a:pt x="14701" y="152657"/>
                </a:cubicBezTo>
                <a:cubicBezTo>
                  <a:pt x="19456" y="155321"/>
                  <a:pt x="24212" y="154655"/>
                  <a:pt x="27066" y="163311"/>
                </a:cubicBezTo>
                <a:cubicBezTo>
                  <a:pt x="28778" y="167591"/>
                  <a:pt x="30299" y="171967"/>
                  <a:pt x="31726" y="176247"/>
                </a:cubicBezTo>
                <a:lnTo>
                  <a:pt x="140061" y="199837"/>
                </a:lnTo>
                <a:lnTo>
                  <a:pt x="166217" y="213724"/>
                </a:lnTo>
                <a:lnTo>
                  <a:pt x="166217" y="213724"/>
                </a:lnTo>
                <a:cubicBezTo>
                  <a:pt x="170307" y="213724"/>
                  <a:pt x="171544" y="216103"/>
                  <a:pt x="173161" y="216198"/>
                </a:cubicBezTo>
                <a:lnTo>
                  <a:pt x="175253" y="216198"/>
                </a:lnTo>
                <a:cubicBezTo>
                  <a:pt x="176204" y="216198"/>
                  <a:pt x="176299" y="216198"/>
                  <a:pt x="179153" y="214105"/>
                </a:cubicBezTo>
                <a:lnTo>
                  <a:pt x="183053" y="211346"/>
                </a:lnTo>
                <a:lnTo>
                  <a:pt x="183719" y="216007"/>
                </a:lnTo>
                <a:cubicBezTo>
                  <a:pt x="183807" y="217109"/>
                  <a:pt x="184031" y="218195"/>
                  <a:pt x="184384" y="219241"/>
                </a:cubicBezTo>
                <a:lnTo>
                  <a:pt x="184860" y="219241"/>
                </a:lnTo>
                <a:cubicBezTo>
                  <a:pt x="185706" y="218642"/>
                  <a:pt x="186501" y="217974"/>
                  <a:pt x="187238" y="217244"/>
                </a:cubicBezTo>
                <a:cubicBezTo>
                  <a:pt x="189194" y="215181"/>
                  <a:pt x="191704" y="213728"/>
                  <a:pt x="194467" y="213059"/>
                </a:cubicBezTo>
                <a:lnTo>
                  <a:pt x="195703" y="213059"/>
                </a:lnTo>
                <a:cubicBezTo>
                  <a:pt x="198582" y="212913"/>
                  <a:pt x="201243" y="214587"/>
                  <a:pt x="202361" y="217244"/>
                </a:cubicBezTo>
                <a:cubicBezTo>
                  <a:pt x="203217" y="219051"/>
                  <a:pt x="203597" y="219622"/>
                  <a:pt x="203788" y="219717"/>
                </a:cubicBezTo>
                <a:lnTo>
                  <a:pt x="203788" y="219717"/>
                </a:lnTo>
                <a:cubicBezTo>
                  <a:pt x="204994" y="219313"/>
                  <a:pt x="206236" y="219027"/>
                  <a:pt x="207497" y="218861"/>
                </a:cubicBezTo>
                <a:lnTo>
                  <a:pt x="208543" y="218861"/>
                </a:lnTo>
                <a:cubicBezTo>
                  <a:pt x="212062" y="219907"/>
                  <a:pt x="212633" y="221524"/>
                  <a:pt x="212728" y="221144"/>
                </a:cubicBezTo>
                <a:lnTo>
                  <a:pt x="213584" y="221144"/>
                </a:lnTo>
                <a:lnTo>
                  <a:pt x="217389" y="221144"/>
                </a:lnTo>
                <a:lnTo>
                  <a:pt x="218340" y="221144"/>
                </a:lnTo>
                <a:cubicBezTo>
                  <a:pt x="220258" y="221311"/>
                  <a:pt x="222164" y="221597"/>
                  <a:pt x="224047" y="222000"/>
                </a:cubicBezTo>
                <a:cubicBezTo>
                  <a:pt x="229126" y="222177"/>
                  <a:pt x="234127" y="223307"/>
                  <a:pt x="238789" y="225329"/>
                </a:cubicBezTo>
                <a:cubicBezTo>
                  <a:pt x="241241" y="226629"/>
                  <a:pt x="242830" y="229121"/>
                  <a:pt x="242974" y="231893"/>
                </a:cubicBezTo>
                <a:cubicBezTo>
                  <a:pt x="242825" y="233826"/>
                  <a:pt x="242475" y="235739"/>
                  <a:pt x="241928" y="237600"/>
                </a:cubicBezTo>
                <a:cubicBezTo>
                  <a:pt x="241928" y="239597"/>
                  <a:pt x="241358" y="240929"/>
                  <a:pt x="241358" y="241595"/>
                </a:cubicBezTo>
                <a:cubicBezTo>
                  <a:pt x="241358" y="242261"/>
                  <a:pt x="240692" y="241595"/>
                  <a:pt x="243926" y="243688"/>
                </a:cubicBezTo>
                <a:cubicBezTo>
                  <a:pt x="244592" y="243688"/>
                  <a:pt x="247255" y="245114"/>
                  <a:pt x="248776" y="245685"/>
                </a:cubicBezTo>
                <a:lnTo>
                  <a:pt x="248776" y="245685"/>
                </a:lnTo>
                <a:lnTo>
                  <a:pt x="248776" y="245685"/>
                </a:lnTo>
                <a:cubicBezTo>
                  <a:pt x="249442" y="245685"/>
                  <a:pt x="251249" y="244639"/>
                  <a:pt x="254008" y="244353"/>
                </a:cubicBezTo>
                <a:lnTo>
                  <a:pt x="254769" y="244353"/>
                </a:lnTo>
                <a:cubicBezTo>
                  <a:pt x="258926" y="245318"/>
                  <a:pt x="262040" y="248774"/>
                  <a:pt x="262568" y="253009"/>
                </a:cubicBezTo>
                <a:cubicBezTo>
                  <a:pt x="266233" y="252974"/>
                  <a:pt x="269721" y="254579"/>
                  <a:pt x="272079" y="257385"/>
                </a:cubicBezTo>
                <a:cubicBezTo>
                  <a:pt x="275314" y="260429"/>
                  <a:pt x="275123" y="261190"/>
                  <a:pt x="279308" y="262236"/>
                </a:cubicBezTo>
                <a:lnTo>
                  <a:pt x="281686" y="262712"/>
                </a:lnTo>
                <a:lnTo>
                  <a:pt x="281686" y="265185"/>
                </a:lnTo>
                <a:cubicBezTo>
                  <a:pt x="281281" y="267889"/>
                  <a:pt x="280128" y="270426"/>
                  <a:pt x="278357" y="272509"/>
                </a:cubicBezTo>
                <a:cubicBezTo>
                  <a:pt x="279987" y="273469"/>
                  <a:pt x="281024" y="275185"/>
                  <a:pt x="281115" y="277075"/>
                </a:cubicBezTo>
                <a:cubicBezTo>
                  <a:pt x="280539" y="280511"/>
                  <a:pt x="278131" y="283357"/>
                  <a:pt x="274838" y="284494"/>
                </a:cubicBezTo>
                <a:cubicBezTo>
                  <a:pt x="276720" y="285306"/>
                  <a:pt x="278147" y="286907"/>
                  <a:pt x="278738" y="288870"/>
                </a:cubicBezTo>
                <a:cubicBezTo>
                  <a:pt x="278784" y="289344"/>
                  <a:pt x="278784" y="289822"/>
                  <a:pt x="278738" y="290296"/>
                </a:cubicBezTo>
                <a:cubicBezTo>
                  <a:pt x="278262" y="294767"/>
                  <a:pt x="275218" y="297526"/>
                  <a:pt x="275599" y="298667"/>
                </a:cubicBezTo>
                <a:lnTo>
                  <a:pt x="275599" y="298667"/>
                </a:lnTo>
                <a:cubicBezTo>
                  <a:pt x="275776" y="301532"/>
                  <a:pt x="276486" y="304338"/>
                  <a:pt x="277691" y="306943"/>
                </a:cubicBezTo>
                <a:lnTo>
                  <a:pt x="277691" y="307513"/>
                </a:lnTo>
                <a:lnTo>
                  <a:pt x="279688" y="306467"/>
                </a:lnTo>
                <a:cubicBezTo>
                  <a:pt x="282138" y="305114"/>
                  <a:pt x="284380" y="303416"/>
                  <a:pt x="286347" y="301426"/>
                </a:cubicBezTo>
                <a:cubicBezTo>
                  <a:pt x="287678" y="301426"/>
                  <a:pt x="286917" y="299048"/>
                  <a:pt x="291293" y="298096"/>
                </a:cubicBezTo>
                <a:cubicBezTo>
                  <a:pt x="295668" y="297145"/>
                  <a:pt x="294812" y="299999"/>
                  <a:pt x="296238" y="301901"/>
                </a:cubicBezTo>
                <a:cubicBezTo>
                  <a:pt x="297223" y="303539"/>
                  <a:pt x="297748" y="305412"/>
                  <a:pt x="297760" y="307323"/>
                </a:cubicBezTo>
                <a:cubicBezTo>
                  <a:pt x="297760" y="313886"/>
                  <a:pt x="292529" y="319023"/>
                  <a:pt x="291959" y="322067"/>
                </a:cubicBezTo>
                <a:cubicBezTo>
                  <a:pt x="291879" y="322730"/>
                  <a:pt x="291879" y="323401"/>
                  <a:pt x="291959" y="324064"/>
                </a:cubicBezTo>
                <a:cubicBezTo>
                  <a:pt x="292322" y="326604"/>
                  <a:pt x="292862" y="329115"/>
                  <a:pt x="293575" y="331579"/>
                </a:cubicBezTo>
                <a:cubicBezTo>
                  <a:pt x="293575" y="334432"/>
                  <a:pt x="293575" y="336810"/>
                  <a:pt x="293575" y="337476"/>
                </a:cubicBezTo>
                <a:lnTo>
                  <a:pt x="294051" y="337476"/>
                </a:lnTo>
                <a:lnTo>
                  <a:pt x="295668" y="337476"/>
                </a:lnTo>
                <a:lnTo>
                  <a:pt x="298521" y="337476"/>
                </a:lnTo>
                <a:lnTo>
                  <a:pt x="298521" y="340235"/>
                </a:lnTo>
                <a:cubicBezTo>
                  <a:pt x="298521" y="341662"/>
                  <a:pt x="300899" y="343183"/>
                  <a:pt x="302706" y="344325"/>
                </a:cubicBezTo>
                <a:lnTo>
                  <a:pt x="302706" y="344325"/>
                </a:lnTo>
                <a:cubicBezTo>
                  <a:pt x="303399" y="339215"/>
                  <a:pt x="305325" y="334351"/>
                  <a:pt x="308318" y="330152"/>
                </a:cubicBezTo>
                <a:cubicBezTo>
                  <a:pt x="309347" y="327482"/>
                  <a:pt x="310205" y="324750"/>
                  <a:pt x="310887" y="321972"/>
                </a:cubicBezTo>
                <a:cubicBezTo>
                  <a:pt x="312123" y="319213"/>
                  <a:pt x="314690" y="318167"/>
                  <a:pt x="316498" y="315694"/>
                </a:cubicBezTo>
                <a:cubicBezTo>
                  <a:pt x="323441" y="306182"/>
                  <a:pt x="322775" y="291343"/>
                  <a:pt x="329814" y="281450"/>
                </a:cubicBezTo>
                <a:cubicBezTo>
                  <a:pt x="333212" y="277075"/>
                  <a:pt x="335614" y="272011"/>
                  <a:pt x="336852" y="266612"/>
                </a:cubicBezTo>
                <a:cubicBezTo>
                  <a:pt x="337423" y="263663"/>
                  <a:pt x="336852" y="260714"/>
                  <a:pt x="339611" y="258526"/>
                </a:cubicBezTo>
                <a:cubicBezTo>
                  <a:pt x="342369" y="256339"/>
                  <a:pt x="344556" y="256909"/>
                  <a:pt x="346554" y="254912"/>
                </a:cubicBezTo>
                <a:cubicBezTo>
                  <a:pt x="348551" y="252914"/>
                  <a:pt x="347886" y="252153"/>
                  <a:pt x="348266" y="248729"/>
                </a:cubicBezTo>
                <a:cubicBezTo>
                  <a:pt x="348646" y="245305"/>
                  <a:pt x="350739" y="245400"/>
                  <a:pt x="351880" y="242261"/>
                </a:cubicBezTo>
                <a:cubicBezTo>
                  <a:pt x="353022" y="239122"/>
                  <a:pt x="348171" y="229229"/>
                  <a:pt x="354163" y="226946"/>
                </a:cubicBezTo>
                <a:cubicBezTo>
                  <a:pt x="354163" y="230941"/>
                  <a:pt x="358062" y="234366"/>
                  <a:pt x="359014" y="238075"/>
                </a:cubicBezTo>
                <a:cubicBezTo>
                  <a:pt x="359965" y="241785"/>
                  <a:pt x="357682" y="249300"/>
                  <a:pt x="360346" y="252724"/>
                </a:cubicBezTo>
                <a:cubicBezTo>
                  <a:pt x="361201" y="249490"/>
                  <a:pt x="363770" y="250251"/>
                  <a:pt x="366052" y="248824"/>
                </a:cubicBezTo>
                <a:cubicBezTo>
                  <a:pt x="368335" y="247397"/>
                  <a:pt x="368906" y="245209"/>
                  <a:pt x="371474" y="245209"/>
                </a:cubicBezTo>
                <a:cubicBezTo>
                  <a:pt x="373091" y="241500"/>
                  <a:pt x="376134" y="238266"/>
                  <a:pt x="377561" y="234556"/>
                </a:cubicBezTo>
                <a:cubicBezTo>
                  <a:pt x="378988" y="230846"/>
                  <a:pt x="375279" y="225044"/>
                  <a:pt x="379749" y="224093"/>
                </a:cubicBezTo>
                <a:cubicBezTo>
                  <a:pt x="381936" y="223617"/>
                  <a:pt x="383934" y="226471"/>
                  <a:pt x="386312" y="226280"/>
                </a:cubicBezTo>
                <a:cubicBezTo>
                  <a:pt x="388689" y="226090"/>
                  <a:pt x="389926" y="224283"/>
                  <a:pt x="391448" y="223141"/>
                </a:cubicBezTo>
                <a:cubicBezTo>
                  <a:pt x="394967" y="220098"/>
                  <a:pt x="397250" y="214485"/>
                  <a:pt x="399437" y="221239"/>
                </a:cubicBezTo>
                <a:cubicBezTo>
                  <a:pt x="401325" y="220092"/>
                  <a:pt x="403750" y="220366"/>
                  <a:pt x="405334" y="221905"/>
                </a:cubicBezTo>
                <a:cubicBezTo>
                  <a:pt x="402671" y="224949"/>
                  <a:pt x="404288" y="227041"/>
                  <a:pt x="402671" y="230180"/>
                </a:cubicBezTo>
                <a:cubicBezTo>
                  <a:pt x="401054" y="233319"/>
                  <a:pt x="398676" y="230656"/>
                  <a:pt x="396489" y="232749"/>
                </a:cubicBezTo>
                <a:cubicBezTo>
                  <a:pt x="394301" y="234841"/>
                  <a:pt x="396489" y="235507"/>
                  <a:pt x="396489" y="236744"/>
                </a:cubicBezTo>
                <a:cubicBezTo>
                  <a:pt x="396489" y="237980"/>
                  <a:pt x="395157" y="238171"/>
                  <a:pt x="394301" y="239502"/>
                </a:cubicBezTo>
                <a:cubicBezTo>
                  <a:pt x="393445" y="240834"/>
                  <a:pt x="391638" y="245209"/>
                  <a:pt x="388785" y="244924"/>
                </a:cubicBezTo>
                <a:cubicBezTo>
                  <a:pt x="388214" y="246731"/>
                  <a:pt x="385836" y="248539"/>
                  <a:pt x="385931" y="250441"/>
                </a:cubicBezTo>
                <a:cubicBezTo>
                  <a:pt x="386026" y="252343"/>
                  <a:pt x="388024" y="252439"/>
                  <a:pt x="388214" y="253961"/>
                </a:cubicBezTo>
                <a:cubicBezTo>
                  <a:pt x="388404" y="255482"/>
                  <a:pt x="386882" y="257099"/>
                  <a:pt x="386882" y="258812"/>
                </a:cubicBezTo>
                <a:cubicBezTo>
                  <a:pt x="387333" y="260873"/>
                  <a:pt x="387904" y="262906"/>
                  <a:pt x="388594" y="264899"/>
                </a:cubicBezTo>
                <a:cubicBezTo>
                  <a:pt x="389736" y="262997"/>
                  <a:pt x="391543" y="259573"/>
                  <a:pt x="393730" y="261951"/>
                </a:cubicBezTo>
                <a:cubicBezTo>
                  <a:pt x="394777" y="260238"/>
                  <a:pt x="397345" y="260524"/>
                  <a:pt x="398201" y="258812"/>
                </a:cubicBezTo>
                <a:cubicBezTo>
                  <a:pt x="399057" y="257099"/>
                  <a:pt x="397250" y="254817"/>
                  <a:pt x="397630" y="252914"/>
                </a:cubicBezTo>
                <a:cubicBezTo>
                  <a:pt x="398010" y="251012"/>
                  <a:pt x="399913" y="249775"/>
                  <a:pt x="400864" y="247968"/>
                </a:cubicBezTo>
                <a:cubicBezTo>
                  <a:pt x="401815" y="246161"/>
                  <a:pt x="401720" y="244353"/>
                  <a:pt x="402957" y="242831"/>
                </a:cubicBezTo>
                <a:cubicBezTo>
                  <a:pt x="405810" y="239407"/>
                  <a:pt x="410375" y="242070"/>
                  <a:pt x="412468" y="237124"/>
                </a:cubicBezTo>
                <a:cubicBezTo>
                  <a:pt x="413324" y="235222"/>
                  <a:pt x="411992" y="233129"/>
                  <a:pt x="414180" y="231893"/>
                </a:cubicBezTo>
                <a:cubicBezTo>
                  <a:pt x="416367" y="230656"/>
                  <a:pt x="419792" y="234175"/>
                  <a:pt x="422645" y="231893"/>
                </a:cubicBezTo>
                <a:cubicBezTo>
                  <a:pt x="425499" y="229610"/>
                  <a:pt x="425213" y="222856"/>
                  <a:pt x="425403" y="219812"/>
                </a:cubicBezTo>
                <a:cubicBezTo>
                  <a:pt x="425403" y="212773"/>
                  <a:pt x="425403" y="211346"/>
                  <a:pt x="432061" y="207732"/>
                </a:cubicBezTo>
                <a:cubicBezTo>
                  <a:pt x="438379" y="203279"/>
                  <a:pt x="446762" y="203091"/>
                  <a:pt x="453272" y="207256"/>
                </a:cubicBezTo>
                <a:cubicBezTo>
                  <a:pt x="458027" y="209254"/>
                  <a:pt x="460120" y="210110"/>
                  <a:pt x="464305" y="206781"/>
                </a:cubicBezTo>
                <a:cubicBezTo>
                  <a:pt x="465802" y="205347"/>
                  <a:pt x="467585" y="204245"/>
                  <a:pt x="469536" y="203547"/>
                </a:cubicBezTo>
                <a:cubicBezTo>
                  <a:pt x="471344" y="202786"/>
                  <a:pt x="472580" y="201834"/>
                  <a:pt x="474197" y="200978"/>
                </a:cubicBezTo>
                <a:cubicBezTo>
                  <a:pt x="477563" y="199458"/>
                  <a:pt x="481266" y="198836"/>
                  <a:pt x="484945" y="199171"/>
                </a:cubicBezTo>
                <a:cubicBezTo>
                  <a:pt x="490271" y="198695"/>
                  <a:pt x="491508" y="195842"/>
                  <a:pt x="494456" y="191847"/>
                </a:cubicBezTo>
                <a:cubicBezTo>
                  <a:pt x="500068" y="184618"/>
                  <a:pt x="501875" y="178340"/>
                  <a:pt x="512243" y="177484"/>
                </a:cubicBezTo>
                <a:cubicBezTo>
                  <a:pt x="512243" y="176913"/>
                  <a:pt x="512243" y="176437"/>
                  <a:pt x="512243" y="175962"/>
                </a:cubicBezTo>
                <a:cubicBezTo>
                  <a:pt x="518952" y="174707"/>
                  <a:pt x="525887" y="175641"/>
                  <a:pt x="532026" y="178625"/>
                </a:cubicBezTo>
                <a:cubicBezTo>
                  <a:pt x="542971" y="181347"/>
                  <a:pt x="553475" y="185606"/>
                  <a:pt x="563224" y="191276"/>
                </a:cubicBezTo>
                <a:cubicBezTo>
                  <a:pt x="566931" y="193332"/>
                  <a:pt x="570379" y="195823"/>
                  <a:pt x="573497" y="198695"/>
                </a:cubicBezTo>
                <a:cubicBezTo>
                  <a:pt x="576254" y="201359"/>
                  <a:pt x="577301" y="200693"/>
                  <a:pt x="580439" y="202120"/>
                </a:cubicBezTo>
                <a:cubicBezTo>
                  <a:pt x="583578" y="203547"/>
                  <a:pt x="584054" y="206495"/>
                  <a:pt x="587573" y="205354"/>
                </a:cubicBezTo>
                <a:cubicBezTo>
                  <a:pt x="588239" y="203737"/>
                  <a:pt x="590331" y="202976"/>
                  <a:pt x="590807" y="201454"/>
                </a:cubicBezTo>
                <a:cubicBezTo>
                  <a:pt x="591282" y="199932"/>
                  <a:pt x="589666" y="198030"/>
                  <a:pt x="589190" y="195557"/>
                </a:cubicBezTo>
                <a:cubicBezTo>
                  <a:pt x="588874" y="191546"/>
                  <a:pt x="589130" y="187510"/>
                  <a:pt x="589951" y="183571"/>
                </a:cubicBezTo>
                <a:cubicBezTo>
                  <a:pt x="590712" y="177293"/>
                  <a:pt x="592329" y="175486"/>
                  <a:pt x="598036" y="176437"/>
                </a:cubicBezTo>
                <a:cubicBezTo>
                  <a:pt x="600414" y="176913"/>
                  <a:pt x="601555" y="176437"/>
                  <a:pt x="603647" y="177959"/>
                </a:cubicBezTo>
                <a:cubicBezTo>
                  <a:pt x="605740" y="179481"/>
                  <a:pt x="605074" y="182145"/>
                  <a:pt x="608308" y="181954"/>
                </a:cubicBezTo>
                <a:cubicBezTo>
                  <a:pt x="608403" y="180497"/>
                  <a:pt x="608403" y="179036"/>
                  <a:pt x="608308" y="177579"/>
                </a:cubicBezTo>
                <a:cubicBezTo>
                  <a:pt x="611265" y="177133"/>
                  <a:pt x="614273" y="177963"/>
                  <a:pt x="616583" y="179862"/>
                </a:cubicBezTo>
                <a:cubicBezTo>
                  <a:pt x="618675" y="181954"/>
                  <a:pt x="618485" y="188803"/>
                  <a:pt x="622194" y="186425"/>
                </a:cubicBezTo>
                <a:cubicBezTo>
                  <a:pt x="622194" y="180432"/>
                  <a:pt x="630089" y="182620"/>
                  <a:pt x="634179" y="181479"/>
                </a:cubicBezTo>
                <a:cubicBezTo>
                  <a:pt x="637975" y="179653"/>
                  <a:pt x="641921" y="178157"/>
                  <a:pt x="645973" y="177008"/>
                </a:cubicBezTo>
                <a:cubicBezTo>
                  <a:pt x="650444" y="177008"/>
                  <a:pt x="653107" y="179006"/>
                  <a:pt x="657196" y="179957"/>
                </a:cubicBezTo>
                <a:cubicBezTo>
                  <a:pt x="661286" y="180908"/>
                  <a:pt x="664520" y="178720"/>
                  <a:pt x="668705" y="177103"/>
                </a:cubicBezTo>
                <a:cubicBezTo>
                  <a:pt x="672890" y="175486"/>
                  <a:pt x="674127" y="177103"/>
                  <a:pt x="678217" y="178150"/>
                </a:cubicBezTo>
                <a:lnTo>
                  <a:pt x="690106" y="180052"/>
                </a:lnTo>
                <a:cubicBezTo>
                  <a:pt x="697240" y="181098"/>
                  <a:pt x="693340" y="176437"/>
                  <a:pt x="697620" y="173774"/>
                </a:cubicBezTo>
                <a:cubicBezTo>
                  <a:pt x="701900" y="171111"/>
                  <a:pt x="705419" y="177103"/>
                  <a:pt x="707988" y="178720"/>
                </a:cubicBezTo>
                <a:cubicBezTo>
                  <a:pt x="712268" y="181479"/>
                  <a:pt x="713789" y="178150"/>
                  <a:pt x="713694" y="173298"/>
                </a:cubicBezTo>
                <a:cubicBezTo>
                  <a:pt x="713599" y="168447"/>
                  <a:pt x="711031" y="167591"/>
                  <a:pt x="706465" y="166830"/>
                </a:cubicBezTo>
                <a:cubicBezTo>
                  <a:pt x="705991" y="163024"/>
                  <a:pt x="704966" y="159307"/>
                  <a:pt x="703422" y="155796"/>
                </a:cubicBezTo>
                <a:cubicBezTo>
                  <a:pt x="700283" y="155796"/>
                  <a:pt x="691913" y="153513"/>
                  <a:pt x="689726" y="155226"/>
                </a:cubicBezTo>
                <a:cubicBezTo>
                  <a:pt x="684589" y="159316"/>
                  <a:pt x="693720" y="159696"/>
                  <a:pt x="691343" y="164262"/>
                </a:cubicBezTo>
                <a:cubicBezTo>
                  <a:pt x="689916" y="167116"/>
                  <a:pt x="683828" y="168828"/>
                  <a:pt x="680975" y="170064"/>
                </a:cubicBezTo>
                <a:cubicBezTo>
                  <a:pt x="678122" y="171301"/>
                  <a:pt x="675649" y="172252"/>
                  <a:pt x="673841" y="171206"/>
                </a:cubicBezTo>
                <a:cubicBezTo>
                  <a:pt x="672034" y="170159"/>
                  <a:pt x="672890" y="166830"/>
                  <a:pt x="669561" y="167020"/>
                </a:cubicBezTo>
                <a:cubicBezTo>
                  <a:pt x="667944" y="171777"/>
                  <a:pt x="662238" y="164738"/>
                  <a:pt x="660716" y="163406"/>
                </a:cubicBezTo>
                <a:cubicBezTo>
                  <a:pt x="657601" y="161207"/>
                  <a:pt x="654646" y="158791"/>
                  <a:pt x="651870" y="156177"/>
                </a:cubicBezTo>
                <a:cubicBezTo>
                  <a:pt x="649873" y="153704"/>
                  <a:pt x="648446" y="149804"/>
                  <a:pt x="644736" y="149233"/>
                </a:cubicBezTo>
                <a:cubicBezTo>
                  <a:pt x="641027" y="148662"/>
                  <a:pt x="642549" y="150850"/>
                  <a:pt x="639981" y="151611"/>
                </a:cubicBezTo>
                <a:lnTo>
                  <a:pt x="634750" y="151611"/>
                </a:lnTo>
                <a:cubicBezTo>
                  <a:pt x="629328" y="150660"/>
                  <a:pt x="630469" y="148472"/>
                  <a:pt x="633799" y="144762"/>
                </a:cubicBezTo>
                <a:cubicBezTo>
                  <a:pt x="638649" y="139531"/>
                  <a:pt x="633799" y="140196"/>
                  <a:pt x="635320" y="134489"/>
                </a:cubicBezTo>
                <a:cubicBezTo>
                  <a:pt x="636652" y="135345"/>
                  <a:pt x="637508" y="137818"/>
                  <a:pt x="638935" y="138484"/>
                </a:cubicBezTo>
                <a:cubicBezTo>
                  <a:pt x="640362" y="139150"/>
                  <a:pt x="642169" y="138484"/>
                  <a:pt x="643595" y="138484"/>
                </a:cubicBezTo>
                <a:cubicBezTo>
                  <a:pt x="643595" y="136677"/>
                  <a:pt x="644261" y="132016"/>
                  <a:pt x="642454" y="130684"/>
                </a:cubicBezTo>
                <a:cubicBezTo>
                  <a:pt x="640647" y="129353"/>
                  <a:pt x="637793" y="132682"/>
                  <a:pt x="635891" y="130684"/>
                </a:cubicBezTo>
                <a:cubicBezTo>
                  <a:pt x="632181" y="127450"/>
                  <a:pt x="639505" y="127926"/>
                  <a:pt x="639886" y="127545"/>
                </a:cubicBezTo>
                <a:cubicBezTo>
                  <a:pt x="642263" y="124311"/>
                  <a:pt x="636652" y="124882"/>
                  <a:pt x="634845" y="124787"/>
                </a:cubicBezTo>
                <a:cubicBezTo>
                  <a:pt x="634845" y="121648"/>
                  <a:pt x="639125" y="121267"/>
                  <a:pt x="636937" y="117653"/>
                </a:cubicBezTo>
                <a:cubicBezTo>
                  <a:pt x="635511" y="117653"/>
                  <a:pt x="631801" y="118985"/>
                  <a:pt x="630660" y="117653"/>
                </a:cubicBezTo>
                <a:cubicBezTo>
                  <a:pt x="629518" y="116321"/>
                  <a:pt x="630660" y="114324"/>
                  <a:pt x="632942" y="115275"/>
                </a:cubicBezTo>
                <a:cubicBezTo>
                  <a:pt x="635225" y="113468"/>
                  <a:pt x="639315" y="110995"/>
                  <a:pt x="639981" y="108141"/>
                </a:cubicBezTo>
                <a:cubicBezTo>
                  <a:pt x="640647" y="105287"/>
                  <a:pt x="638269" y="103385"/>
                  <a:pt x="638554" y="100341"/>
                </a:cubicBezTo>
                <a:cubicBezTo>
                  <a:pt x="635891" y="97678"/>
                  <a:pt x="631801" y="99485"/>
                  <a:pt x="629043" y="102148"/>
                </a:cubicBezTo>
                <a:cubicBezTo>
                  <a:pt x="626284" y="104812"/>
                  <a:pt x="627806" y="106809"/>
                  <a:pt x="625048" y="106429"/>
                </a:cubicBezTo>
                <a:cubicBezTo>
                  <a:pt x="622290" y="106048"/>
                  <a:pt x="622670" y="103670"/>
                  <a:pt x="622765" y="102053"/>
                </a:cubicBezTo>
                <a:cubicBezTo>
                  <a:pt x="617202" y="101408"/>
                  <a:pt x="611983" y="104861"/>
                  <a:pt x="610400" y="110234"/>
                </a:cubicBezTo>
                <a:cubicBezTo>
                  <a:pt x="604694" y="109473"/>
                  <a:pt x="602506" y="115370"/>
                  <a:pt x="597655" y="116511"/>
                </a:cubicBezTo>
                <a:cubicBezTo>
                  <a:pt x="592805" y="117653"/>
                  <a:pt x="588905" y="112612"/>
                  <a:pt x="589190" y="107570"/>
                </a:cubicBezTo>
                <a:cubicBezTo>
                  <a:pt x="584481" y="109095"/>
                  <a:pt x="580230" y="111776"/>
                  <a:pt x="576825" y="115370"/>
                </a:cubicBezTo>
                <a:cubicBezTo>
                  <a:pt x="572830" y="118414"/>
                  <a:pt x="570452" y="116702"/>
                  <a:pt x="566172" y="115370"/>
                </a:cubicBezTo>
                <a:cubicBezTo>
                  <a:pt x="562180" y="114291"/>
                  <a:pt x="558109" y="113528"/>
                  <a:pt x="553997" y="113087"/>
                </a:cubicBezTo>
                <a:cubicBezTo>
                  <a:pt x="547720" y="112326"/>
                  <a:pt x="547055" y="113943"/>
                  <a:pt x="546674" y="106999"/>
                </a:cubicBezTo>
                <a:cubicBezTo>
                  <a:pt x="545061" y="106553"/>
                  <a:pt x="543401" y="106298"/>
                  <a:pt x="541728" y="106238"/>
                </a:cubicBezTo>
                <a:cubicBezTo>
                  <a:pt x="541728" y="103765"/>
                  <a:pt x="545628" y="102148"/>
                  <a:pt x="546198" y="99295"/>
                </a:cubicBezTo>
                <a:cubicBezTo>
                  <a:pt x="546193" y="96466"/>
                  <a:pt x="545809" y="93651"/>
                  <a:pt x="545057" y="90924"/>
                </a:cubicBezTo>
                <a:cubicBezTo>
                  <a:pt x="544855" y="87960"/>
                  <a:pt x="545243" y="84986"/>
                  <a:pt x="546198" y="82173"/>
                </a:cubicBezTo>
                <a:cubicBezTo>
                  <a:pt x="547055" y="79890"/>
                  <a:pt x="549242" y="77037"/>
                  <a:pt x="548956" y="74468"/>
                </a:cubicBezTo>
                <a:cubicBezTo>
                  <a:pt x="545057" y="73993"/>
                  <a:pt x="542109" y="76180"/>
                  <a:pt x="538114" y="75515"/>
                </a:cubicBezTo>
                <a:cubicBezTo>
                  <a:pt x="534119" y="74849"/>
                  <a:pt x="530790" y="73612"/>
                  <a:pt x="526795" y="76180"/>
                </a:cubicBezTo>
                <a:cubicBezTo>
                  <a:pt x="520707" y="80471"/>
                  <a:pt x="514089" y="83956"/>
                  <a:pt x="507107" y="86549"/>
                </a:cubicBezTo>
                <a:cubicBezTo>
                  <a:pt x="503192" y="87833"/>
                  <a:pt x="499186" y="88819"/>
                  <a:pt x="495122" y="89497"/>
                </a:cubicBezTo>
                <a:cubicBezTo>
                  <a:pt x="490842" y="90353"/>
                  <a:pt x="486466" y="92351"/>
                  <a:pt x="482187" y="92922"/>
                </a:cubicBezTo>
                <a:cubicBezTo>
                  <a:pt x="477907" y="93492"/>
                  <a:pt x="475148" y="92256"/>
                  <a:pt x="471819" y="92922"/>
                </a:cubicBezTo>
                <a:cubicBezTo>
                  <a:pt x="467868" y="94762"/>
                  <a:pt x="463612" y="95858"/>
                  <a:pt x="459264" y="96156"/>
                </a:cubicBezTo>
                <a:cubicBezTo>
                  <a:pt x="455824" y="95342"/>
                  <a:pt x="452241" y="95342"/>
                  <a:pt x="448802" y="96156"/>
                </a:cubicBezTo>
                <a:cubicBezTo>
                  <a:pt x="444640" y="98526"/>
                  <a:pt x="439983" y="99894"/>
                  <a:pt x="435200" y="100151"/>
                </a:cubicBezTo>
                <a:cubicBezTo>
                  <a:pt x="430825" y="100151"/>
                  <a:pt x="430730" y="99390"/>
                  <a:pt x="427686" y="103480"/>
                </a:cubicBezTo>
                <a:cubicBezTo>
                  <a:pt x="424820" y="106598"/>
                  <a:pt x="421632" y="109404"/>
                  <a:pt x="418175" y="111851"/>
                </a:cubicBezTo>
                <a:cubicBezTo>
                  <a:pt x="414790" y="114355"/>
                  <a:pt x="411230" y="116612"/>
                  <a:pt x="407522" y="118604"/>
                </a:cubicBezTo>
                <a:cubicBezTo>
                  <a:pt x="403907" y="120602"/>
                  <a:pt x="398010" y="121458"/>
                  <a:pt x="395348" y="123645"/>
                </a:cubicBezTo>
                <a:cubicBezTo>
                  <a:pt x="392995" y="126081"/>
                  <a:pt x="391095" y="128915"/>
                  <a:pt x="389736" y="132016"/>
                </a:cubicBezTo>
                <a:cubicBezTo>
                  <a:pt x="388689" y="133823"/>
                  <a:pt x="386502" y="140196"/>
                  <a:pt x="384790" y="141528"/>
                </a:cubicBezTo>
                <a:cubicBezTo>
                  <a:pt x="379273" y="144001"/>
                  <a:pt x="382317" y="135440"/>
                  <a:pt x="382412" y="133157"/>
                </a:cubicBezTo>
                <a:cubicBezTo>
                  <a:pt x="382507" y="130875"/>
                  <a:pt x="382412" y="122885"/>
                  <a:pt x="379844" y="121648"/>
                </a:cubicBezTo>
                <a:cubicBezTo>
                  <a:pt x="375659" y="119175"/>
                  <a:pt x="374993" y="125928"/>
                  <a:pt x="375944" y="128306"/>
                </a:cubicBezTo>
                <a:cubicBezTo>
                  <a:pt x="376895" y="130684"/>
                  <a:pt x="381841" y="134299"/>
                  <a:pt x="376991" y="138674"/>
                </a:cubicBezTo>
                <a:cubicBezTo>
                  <a:pt x="373566" y="132682"/>
                  <a:pt x="368716" y="137914"/>
                  <a:pt x="365767" y="140196"/>
                </a:cubicBezTo>
                <a:cubicBezTo>
                  <a:pt x="362818" y="142479"/>
                  <a:pt x="363199" y="143050"/>
                  <a:pt x="360060" y="141148"/>
                </a:cubicBezTo>
                <a:cubicBezTo>
                  <a:pt x="356921" y="139245"/>
                  <a:pt x="356921" y="136867"/>
                  <a:pt x="354638" y="136011"/>
                </a:cubicBezTo>
                <a:cubicBezTo>
                  <a:pt x="354685" y="136708"/>
                  <a:pt x="354685" y="137407"/>
                  <a:pt x="354638" y="138104"/>
                </a:cubicBezTo>
                <a:cubicBezTo>
                  <a:pt x="349883" y="139626"/>
                  <a:pt x="351405" y="135345"/>
                  <a:pt x="349693" y="133062"/>
                </a:cubicBezTo>
                <a:cubicBezTo>
                  <a:pt x="347980" y="130779"/>
                  <a:pt x="346649" y="133062"/>
                  <a:pt x="343225" y="131540"/>
                </a:cubicBezTo>
                <a:cubicBezTo>
                  <a:pt x="341228" y="130684"/>
                  <a:pt x="341417" y="126404"/>
                  <a:pt x="338089" y="128782"/>
                </a:cubicBezTo>
                <a:cubicBezTo>
                  <a:pt x="338089" y="128782"/>
                  <a:pt x="338089" y="131731"/>
                  <a:pt x="337328" y="132397"/>
                </a:cubicBezTo>
                <a:cubicBezTo>
                  <a:pt x="336688" y="133243"/>
                  <a:pt x="335917" y="133981"/>
                  <a:pt x="335045" y="134584"/>
                </a:cubicBezTo>
                <a:cubicBezTo>
                  <a:pt x="330690" y="137763"/>
                  <a:pt x="325243" y="139064"/>
                  <a:pt x="319922" y="138199"/>
                </a:cubicBezTo>
                <a:cubicBezTo>
                  <a:pt x="314786" y="138199"/>
                  <a:pt x="305465" y="138199"/>
                  <a:pt x="306035" y="131731"/>
                </a:cubicBezTo>
                <a:cubicBezTo>
                  <a:pt x="306035" y="129067"/>
                  <a:pt x="308889" y="126309"/>
                  <a:pt x="307842" y="123550"/>
                </a:cubicBezTo>
                <a:cubicBezTo>
                  <a:pt x="306226" y="119365"/>
                  <a:pt x="305655" y="123550"/>
                  <a:pt x="302326" y="123550"/>
                </a:cubicBezTo>
                <a:cubicBezTo>
                  <a:pt x="301307" y="121321"/>
                  <a:pt x="299736" y="119389"/>
                  <a:pt x="297760" y="117938"/>
                </a:cubicBezTo>
                <a:cubicBezTo>
                  <a:pt x="296333" y="116797"/>
                  <a:pt x="294432" y="117082"/>
                  <a:pt x="293195" y="116226"/>
                </a:cubicBezTo>
                <a:cubicBezTo>
                  <a:pt x="291959" y="115370"/>
                  <a:pt x="292244" y="113753"/>
                  <a:pt x="291007" y="111280"/>
                </a:cubicBezTo>
                <a:cubicBezTo>
                  <a:pt x="289770" y="108807"/>
                  <a:pt x="290247" y="110329"/>
                  <a:pt x="287012" y="108046"/>
                </a:cubicBezTo>
                <a:cubicBezTo>
                  <a:pt x="283778" y="105763"/>
                  <a:pt x="282827" y="100912"/>
                  <a:pt x="279784" y="98534"/>
                </a:cubicBezTo>
                <a:cubicBezTo>
                  <a:pt x="276740" y="96156"/>
                  <a:pt x="277215" y="97583"/>
                  <a:pt x="275884" y="95109"/>
                </a:cubicBezTo>
                <a:cubicBezTo>
                  <a:pt x="274552" y="92636"/>
                  <a:pt x="275884" y="91685"/>
                  <a:pt x="273602" y="89878"/>
                </a:cubicBezTo>
                <a:cubicBezTo>
                  <a:pt x="271033" y="90449"/>
                  <a:pt x="269606" y="93778"/>
                  <a:pt x="266943" y="92066"/>
                </a:cubicBezTo>
                <a:cubicBezTo>
                  <a:pt x="264280" y="90353"/>
                  <a:pt x="266943" y="87119"/>
                  <a:pt x="265707" y="84932"/>
                </a:cubicBezTo>
                <a:cubicBezTo>
                  <a:pt x="262188" y="79795"/>
                  <a:pt x="253152" y="87214"/>
                  <a:pt x="251249" y="82649"/>
                </a:cubicBezTo>
                <a:cubicBezTo>
                  <a:pt x="247697" y="81639"/>
                  <a:pt x="243996" y="81253"/>
                  <a:pt x="240311" y="81507"/>
                </a:cubicBezTo>
                <a:cubicBezTo>
                  <a:pt x="236697" y="81507"/>
                  <a:pt x="232132" y="84456"/>
                  <a:pt x="229944" y="79795"/>
                </a:cubicBezTo>
                <a:cubicBezTo>
                  <a:pt x="227281" y="80461"/>
                  <a:pt x="225283" y="83219"/>
                  <a:pt x="222240" y="82458"/>
                </a:cubicBezTo>
                <a:cubicBezTo>
                  <a:pt x="222240" y="79510"/>
                  <a:pt x="223381" y="76751"/>
                  <a:pt x="223191" y="73802"/>
                </a:cubicBezTo>
                <a:cubicBezTo>
                  <a:pt x="219006" y="72376"/>
                  <a:pt x="218245" y="78368"/>
                  <a:pt x="216628" y="80936"/>
                </a:cubicBezTo>
                <a:cubicBezTo>
                  <a:pt x="216057" y="81888"/>
                  <a:pt x="203883" y="93492"/>
                  <a:pt x="203217" y="91400"/>
                </a:cubicBezTo>
                <a:cubicBezTo>
                  <a:pt x="202551" y="89307"/>
                  <a:pt x="200268" y="87214"/>
                  <a:pt x="199317" y="90734"/>
                </a:cubicBezTo>
                <a:lnTo>
                  <a:pt x="200268" y="94824"/>
                </a:lnTo>
                <a:cubicBezTo>
                  <a:pt x="200244" y="97006"/>
                  <a:pt x="199825" y="99165"/>
                  <a:pt x="199032" y="101197"/>
                </a:cubicBezTo>
                <a:cubicBezTo>
                  <a:pt x="197807" y="103030"/>
                  <a:pt x="196696" y="104936"/>
                  <a:pt x="195703" y="106904"/>
                </a:cubicBezTo>
                <a:cubicBezTo>
                  <a:pt x="195893" y="104340"/>
                  <a:pt x="195893" y="101764"/>
                  <a:pt x="195703" y="99200"/>
                </a:cubicBezTo>
                <a:cubicBezTo>
                  <a:pt x="194942" y="96822"/>
                  <a:pt x="192279" y="95490"/>
                  <a:pt x="191803" y="93302"/>
                </a:cubicBezTo>
                <a:cubicBezTo>
                  <a:pt x="190947" y="88546"/>
                  <a:pt x="194657" y="84456"/>
                  <a:pt x="193515" y="79129"/>
                </a:cubicBezTo>
                <a:cubicBezTo>
                  <a:pt x="192754" y="75515"/>
                  <a:pt x="188760" y="72185"/>
                  <a:pt x="188760" y="68951"/>
                </a:cubicBezTo>
                <a:cubicBezTo>
                  <a:pt x="188760" y="60390"/>
                  <a:pt x="194086" y="69617"/>
                  <a:pt x="196273" y="71139"/>
                </a:cubicBezTo>
                <a:cubicBezTo>
                  <a:pt x="195798" y="66573"/>
                  <a:pt x="198842" y="65717"/>
                  <a:pt x="201029" y="62768"/>
                </a:cubicBezTo>
                <a:cubicBezTo>
                  <a:pt x="202884" y="59755"/>
                  <a:pt x="204445" y="56569"/>
                  <a:pt x="205690" y="53256"/>
                </a:cubicBezTo>
                <a:cubicBezTo>
                  <a:pt x="206654" y="50231"/>
                  <a:pt x="207895" y="47302"/>
                  <a:pt x="209399" y="44505"/>
                </a:cubicBezTo>
                <a:cubicBezTo>
                  <a:pt x="211492" y="42127"/>
                  <a:pt x="214345" y="42032"/>
                  <a:pt x="217103" y="40035"/>
                </a:cubicBezTo>
                <a:cubicBezTo>
                  <a:pt x="223191" y="35564"/>
                  <a:pt x="226615" y="27479"/>
                  <a:pt x="232512" y="23008"/>
                </a:cubicBezTo>
                <a:cubicBezTo>
                  <a:pt x="234795" y="21296"/>
                  <a:pt x="239836" y="20154"/>
                  <a:pt x="240692" y="17111"/>
                </a:cubicBezTo>
                <a:cubicBezTo>
                  <a:pt x="241548" y="14067"/>
                  <a:pt x="237077" y="12355"/>
                  <a:pt x="239931" y="9121"/>
                </a:cubicBezTo>
                <a:cubicBezTo>
                  <a:pt x="242784" y="5886"/>
                  <a:pt x="256100" y="7313"/>
                  <a:pt x="260285" y="7504"/>
                </a:cubicBezTo>
                <a:cubicBezTo>
                  <a:pt x="259715" y="2747"/>
                  <a:pt x="254293" y="2938"/>
                  <a:pt x="250774" y="1701"/>
                </a:cubicBezTo>
                <a:cubicBezTo>
                  <a:pt x="244651" y="-650"/>
                  <a:pt x="237874" y="-650"/>
                  <a:pt x="231751" y="1701"/>
                </a:cubicBezTo>
                <a:cubicBezTo>
                  <a:pt x="224998" y="3984"/>
                  <a:pt x="218721" y="4650"/>
                  <a:pt x="211872" y="6457"/>
                </a:cubicBezTo>
                <a:cubicBezTo>
                  <a:pt x="205024" y="8264"/>
                  <a:pt x="200268" y="9977"/>
                  <a:pt x="194942" y="11879"/>
                </a:cubicBezTo>
                <a:cubicBezTo>
                  <a:pt x="187808" y="14542"/>
                  <a:pt x="188284" y="21391"/>
                  <a:pt x="184860" y="26908"/>
                </a:cubicBezTo>
                <a:cubicBezTo>
                  <a:pt x="181226" y="31664"/>
                  <a:pt x="177044" y="35974"/>
                  <a:pt x="172400" y="39749"/>
                </a:cubicBezTo>
                <a:cubicBezTo>
                  <a:pt x="166978" y="45552"/>
                  <a:pt x="165932" y="48310"/>
                  <a:pt x="158418" y="51354"/>
                </a:cubicBezTo>
                <a:cubicBezTo>
                  <a:pt x="153001" y="53242"/>
                  <a:pt x="148532" y="57165"/>
                  <a:pt x="145958" y="62293"/>
                </a:cubicBezTo>
                <a:cubicBezTo>
                  <a:pt x="143485" y="67334"/>
                  <a:pt x="143390" y="74373"/>
                  <a:pt x="137683" y="76180"/>
                </a:cubicBezTo>
                <a:cubicBezTo>
                  <a:pt x="129884" y="78654"/>
                  <a:pt x="128838" y="74563"/>
                  <a:pt x="123321" y="81983"/>
                </a:cubicBezTo>
                <a:cubicBezTo>
                  <a:pt x="119921" y="86285"/>
                  <a:pt x="116132" y="90265"/>
                  <a:pt x="112002" y="93873"/>
                </a:cubicBezTo>
                <a:cubicBezTo>
                  <a:pt x="107585" y="97091"/>
                  <a:pt x="102335" y="98973"/>
                  <a:pt x="96879" y="99295"/>
                </a:cubicBezTo>
                <a:cubicBezTo>
                  <a:pt x="89703" y="100288"/>
                  <a:pt x="82635" y="101944"/>
                  <a:pt x="75764" y="104241"/>
                </a:cubicBezTo>
                <a:cubicBezTo>
                  <a:pt x="69582" y="106334"/>
                  <a:pt x="63399" y="107475"/>
                  <a:pt x="56741" y="108997"/>
                </a:cubicBezTo>
                <a:cubicBezTo>
                  <a:pt x="47800" y="111185"/>
                  <a:pt x="45803" y="116702"/>
                  <a:pt x="41618" y="124216"/>
                </a:cubicBezTo>
                <a:cubicBezTo>
                  <a:pt x="34199" y="137438"/>
                  <a:pt x="21644" y="137723"/>
                  <a:pt x="8328" y="141813"/>
                </a:cubicBezTo>
                <a:cubicBezTo>
                  <a:pt x="3953" y="143145"/>
                  <a:pt x="3858" y="142955"/>
                  <a:pt x="1480" y="146570"/>
                </a:cubicBezTo>
                <a:cubicBezTo>
                  <a:pt x="850" y="147653"/>
                  <a:pt x="340" y="148801"/>
                  <a:pt x="-42" y="149994"/>
                </a:cubicBezTo>
                <a:lnTo>
                  <a:pt x="3763" y="149994"/>
                </a:ln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91">
            <a:extLst>
              <a:ext uri="{FF2B5EF4-FFF2-40B4-BE49-F238E27FC236}">
                <a16:creationId xmlns:a16="http://schemas.microsoft.com/office/drawing/2014/main" id="{1D1EADAC-109C-5DCA-19DC-0FC14CB9E190}"/>
              </a:ext>
            </a:extLst>
          </p:cNvPr>
          <p:cNvSpPr/>
          <p:nvPr/>
        </p:nvSpPr>
        <p:spPr>
          <a:xfrm>
            <a:off x="3322531" y="4238021"/>
            <a:ext cx="33312" cy="33172"/>
          </a:xfrm>
          <a:custGeom>
            <a:avLst/>
            <a:gdLst>
              <a:gd name="connsiteX0" fmla="*/ 20978 w 29770"/>
              <a:gd name="connsiteY0" fmla="*/ 20262 h 29645"/>
              <a:gd name="connsiteX1" fmla="*/ 18886 w 29770"/>
              <a:gd name="connsiteY1" fmla="*/ 11226 h 29645"/>
              <a:gd name="connsiteX2" fmla="*/ 13179 w 29770"/>
              <a:gd name="connsiteY2" fmla="*/ 7516 h 29645"/>
              <a:gd name="connsiteX3" fmla="*/ 9564 w 29770"/>
              <a:gd name="connsiteY3" fmla="*/ 762 h 29645"/>
              <a:gd name="connsiteX4" fmla="*/ 6521 w 29770"/>
              <a:gd name="connsiteY4" fmla="*/ 762 h 29645"/>
              <a:gd name="connsiteX5" fmla="*/ -42 w 29770"/>
              <a:gd name="connsiteY5" fmla="*/ 762 h 29645"/>
              <a:gd name="connsiteX6" fmla="*/ 11181 w 29770"/>
              <a:gd name="connsiteY6" fmla="*/ 8658 h 29645"/>
              <a:gd name="connsiteX7" fmla="*/ 11181 w 29770"/>
              <a:gd name="connsiteY7" fmla="*/ 19596 h 29645"/>
              <a:gd name="connsiteX8" fmla="*/ 29729 w 29770"/>
              <a:gd name="connsiteY8" fmla="*/ 29584 h 29645"/>
              <a:gd name="connsiteX9" fmla="*/ 20978 w 29770"/>
              <a:gd name="connsiteY9" fmla="*/ 20262 h 2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70" h="29645">
                <a:moveTo>
                  <a:pt x="20978" y="20262"/>
                </a:moveTo>
                <a:cubicBezTo>
                  <a:pt x="27922" y="18930"/>
                  <a:pt x="22120" y="13318"/>
                  <a:pt x="18886" y="11226"/>
                </a:cubicBezTo>
                <a:cubicBezTo>
                  <a:pt x="16821" y="10259"/>
                  <a:pt x="14900" y="9011"/>
                  <a:pt x="13179" y="7516"/>
                </a:cubicBezTo>
                <a:cubicBezTo>
                  <a:pt x="11467" y="5423"/>
                  <a:pt x="13179" y="2570"/>
                  <a:pt x="9564" y="762"/>
                </a:cubicBezTo>
                <a:lnTo>
                  <a:pt x="6521" y="762"/>
                </a:lnTo>
                <a:cubicBezTo>
                  <a:pt x="4471" y="-337"/>
                  <a:pt x="2008" y="-337"/>
                  <a:pt x="-42" y="762"/>
                </a:cubicBezTo>
                <a:cubicBezTo>
                  <a:pt x="1860" y="5328"/>
                  <a:pt x="8423" y="4853"/>
                  <a:pt x="11181" y="8658"/>
                </a:cubicBezTo>
                <a:cubicBezTo>
                  <a:pt x="13940" y="12462"/>
                  <a:pt x="9755" y="15411"/>
                  <a:pt x="11181" y="19596"/>
                </a:cubicBezTo>
                <a:cubicBezTo>
                  <a:pt x="15912" y="25110"/>
                  <a:pt x="22522" y="28670"/>
                  <a:pt x="29729" y="29584"/>
                </a:cubicBezTo>
                <a:cubicBezTo>
                  <a:pt x="29634" y="25589"/>
                  <a:pt x="23546" y="23401"/>
                  <a:pt x="20978" y="20262"/>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92">
            <a:extLst>
              <a:ext uri="{FF2B5EF4-FFF2-40B4-BE49-F238E27FC236}">
                <a16:creationId xmlns:a16="http://schemas.microsoft.com/office/drawing/2014/main" id="{78F9E94F-7050-A16B-16F0-97C7140E0C55}"/>
              </a:ext>
            </a:extLst>
          </p:cNvPr>
          <p:cNvSpPr/>
          <p:nvPr/>
        </p:nvSpPr>
        <p:spPr>
          <a:xfrm>
            <a:off x="5492228" y="3992753"/>
            <a:ext cx="1130507" cy="593497"/>
          </a:xfrm>
          <a:custGeom>
            <a:avLst/>
            <a:gdLst>
              <a:gd name="connsiteX0" fmla="*/ 986957 w 1010302"/>
              <a:gd name="connsiteY0" fmla="*/ 98483 h 530391"/>
              <a:gd name="connsiteX1" fmla="*/ 985531 w 1010302"/>
              <a:gd name="connsiteY1" fmla="*/ 26762 h 530391"/>
              <a:gd name="connsiteX2" fmla="*/ 115807 w 1010302"/>
              <a:gd name="connsiteY2" fmla="*/ 8879 h 530391"/>
              <a:gd name="connsiteX3" fmla="*/ 112858 w 1010302"/>
              <a:gd name="connsiteY3" fmla="*/ 8879 h 530391"/>
              <a:gd name="connsiteX4" fmla="*/ 112858 w 1010302"/>
              <a:gd name="connsiteY4" fmla="*/ 8879 h 530391"/>
              <a:gd name="connsiteX5" fmla="*/ 5094 w 1010302"/>
              <a:gd name="connsiteY5" fmla="*/ -62 h 530391"/>
              <a:gd name="connsiteX6" fmla="*/ -42 w 1010302"/>
              <a:gd name="connsiteY6" fmla="*/ 63859 h 530391"/>
              <a:gd name="connsiteX7" fmla="*/ 351880 w 1010302"/>
              <a:gd name="connsiteY7" fmla="*/ 88875 h 530391"/>
              <a:gd name="connsiteX8" fmla="*/ 341322 w 1010302"/>
              <a:gd name="connsiteY8" fmla="*/ 374236 h 530391"/>
              <a:gd name="connsiteX9" fmla="*/ 341322 w 1010302"/>
              <a:gd name="connsiteY9" fmla="*/ 374236 h 530391"/>
              <a:gd name="connsiteX10" fmla="*/ 341322 w 1010302"/>
              <a:gd name="connsiteY10" fmla="*/ 375283 h 530391"/>
              <a:gd name="connsiteX11" fmla="*/ 342559 w 1010302"/>
              <a:gd name="connsiteY11" fmla="*/ 379468 h 530391"/>
              <a:gd name="connsiteX12" fmla="*/ 346744 w 1010302"/>
              <a:gd name="connsiteY12" fmla="*/ 378136 h 530391"/>
              <a:gd name="connsiteX13" fmla="*/ 352546 w 1010302"/>
              <a:gd name="connsiteY13" fmla="*/ 380324 h 530391"/>
              <a:gd name="connsiteX14" fmla="*/ 363008 w 1010302"/>
              <a:gd name="connsiteY14" fmla="*/ 387934 h 530391"/>
              <a:gd name="connsiteX15" fmla="*/ 379939 w 1010302"/>
              <a:gd name="connsiteY15" fmla="*/ 405912 h 530391"/>
              <a:gd name="connsiteX16" fmla="*/ 381556 w 1010302"/>
              <a:gd name="connsiteY16" fmla="*/ 405341 h 530391"/>
              <a:gd name="connsiteX17" fmla="*/ 389165 w 1010302"/>
              <a:gd name="connsiteY17" fmla="*/ 399919 h 530391"/>
              <a:gd name="connsiteX18" fmla="*/ 402005 w 1010302"/>
              <a:gd name="connsiteY18" fmla="*/ 405151 h 530391"/>
              <a:gd name="connsiteX19" fmla="*/ 407237 w 1010302"/>
              <a:gd name="connsiteY19" fmla="*/ 408004 h 530391"/>
              <a:gd name="connsiteX20" fmla="*/ 406761 w 1010302"/>
              <a:gd name="connsiteY20" fmla="*/ 403439 h 530391"/>
              <a:gd name="connsiteX21" fmla="*/ 407903 w 1010302"/>
              <a:gd name="connsiteY21" fmla="*/ 399729 h 530391"/>
              <a:gd name="connsiteX22" fmla="*/ 411992 w 1010302"/>
              <a:gd name="connsiteY22" fmla="*/ 397731 h 530391"/>
              <a:gd name="connsiteX23" fmla="*/ 411992 w 1010302"/>
              <a:gd name="connsiteY23" fmla="*/ 397731 h 530391"/>
              <a:gd name="connsiteX24" fmla="*/ 418460 w 1010302"/>
              <a:gd name="connsiteY24" fmla="*/ 401726 h 530391"/>
              <a:gd name="connsiteX25" fmla="*/ 422550 w 1010302"/>
              <a:gd name="connsiteY25" fmla="*/ 405436 h 530391"/>
              <a:gd name="connsiteX26" fmla="*/ 426830 w 1010302"/>
              <a:gd name="connsiteY26" fmla="*/ 407338 h 530391"/>
              <a:gd name="connsiteX27" fmla="*/ 430064 w 1010302"/>
              <a:gd name="connsiteY27" fmla="*/ 413712 h 530391"/>
              <a:gd name="connsiteX28" fmla="*/ 432917 w 1010302"/>
              <a:gd name="connsiteY28" fmla="*/ 419799 h 530391"/>
              <a:gd name="connsiteX29" fmla="*/ 437007 w 1010302"/>
              <a:gd name="connsiteY29" fmla="*/ 429311 h 530391"/>
              <a:gd name="connsiteX30" fmla="*/ 442809 w 1010302"/>
              <a:gd name="connsiteY30" fmla="*/ 434257 h 530391"/>
              <a:gd name="connsiteX31" fmla="*/ 444712 w 1010302"/>
              <a:gd name="connsiteY31" fmla="*/ 435399 h 530391"/>
              <a:gd name="connsiteX32" fmla="*/ 444712 w 1010302"/>
              <a:gd name="connsiteY32" fmla="*/ 435399 h 530391"/>
              <a:gd name="connsiteX33" fmla="*/ 449087 w 1010302"/>
              <a:gd name="connsiteY33" fmla="*/ 433306 h 530391"/>
              <a:gd name="connsiteX34" fmla="*/ 452511 w 1010302"/>
              <a:gd name="connsiteY34" fmla="*/ 433306 h 530391"/>
              <a:gd name="connsiteX35" fmla="*/ 462022 w 1010302"/>
              <a:gd name="connsiteY35" fmla="*/ 435114 h 530391"/>
              <a:gd name="connsiteX36" fmla="*/ 467063 w 1010302"/>
              <a:gd name="connsiteY36" fmla="*/ 439489 h 530391"/>
              <a:gd name="connsiteX37" fmla="*/ 469156 w 1010302"/>
              <a:gd name="connsiteY37" fmla="*/ 442628 h 530391"/>
              <a:gd name="connsiteX38" fmla="*/ 477526 w 1010302"/>
              <a:gd name="connsiteY38" fmla="*/ 446718 h 530391"/>
              <a:gd name="connsiteX39" fmla="*/ 485611 w 1010302"/>
              <a:gd name="connsiteY39" fmla="*/ 449286 h 530391"/>
              <a:gd name="connsiteX40" fmla="*/ 488084 w 1010302"/>
              <a:gd name="connsiteY40" fmla="*/ 449287 h 530391"/>
              <a:gd name="connsiteX41" fmla="*/ 494457 w 1010302"/>
              <a:gd name="connsiteY41" fmla="*/ 447860 h 530391"/>
              <a:gd name="connsiteX42" fmla="*/ 494456 w 1010302"/>
              <a:gd name="connsiteY42" fmla="*/ 447860 h 530391"/>
              <a:gd name="connsiteX43" fmla="*/ 498451 w 1010302"/>
              <a:gd name="connsiteY43" fmla="*/ 445957 h 530391"/>
              <a:gd name="connsiteX44" fmla="*/ 499307 w 1010302"/>
              <a:gd name="connsiteY44" fmla="*/ 445957 h 530391"/>
              <a:gd name="connsiteX45" fmla="*/ 505299 w 1010302"/>
              <a:gd name="connsiteY45" fmla="*/ 447669 h 530391"/>
              <a:gd name="connsiteX46" fmla="*/ 507202 w 1010302"/>
              <a:gd name="connsiteY46" fmla="*/ 448240 h 530391"/>
              <a:gd name="connsiteX47" fmla="*/ 507202 w 1010302"/>
              <a:gd name="connsiteY47" fmla="*/ 450238 h 530391"/>
              <a:gd name="connsiteX48" fmla="*/ 511672 w 1010302"/>
              <a:gd name="connsiteY48" fmla="*/ 454899 h 530391"/>
              <a:gd name="connsiteX49" fmla="*/ 519661 w 1010302"/>
              <a:gd name="connsiteY49" fmla="*/ 459084 h 530391"/>
              <a:gd name="connsiteX50" fmla="*/ 524417 w 1010302"/>
              <a:gd name="connsiteY50" fmla="*/ 460225 h 530391"/>
              <a:gd name="connsiteX51" fmla="*/ 526605 w 1010302"/>
              <a:gd name="connsiteY51" fmla="*/ 459655 h 530391"/>
              <a:gd name="connsiteX52" fmla="*/ 527271 w 1010302"/>
              <a:gd name="connsiteY52" fmla="*/ 458323 h 530391"/>
              <a:gd name="connsiteX53" fmla="*/ 526415 w 1010302"/>
              <a:gd name="connsiteY53" fmla="*/ 452901 h 530391"/>
              <a:gd name="connsiteX54" fmla="*/ 527366 w 1010302"/>
              <a:gd name="connsiteY54" fmla="*/ 449667 h 530391"/>
              <a:gd name="connsiteX55" fmla="*/ 533358 w 1010302"/>
              <a:gd name="connsiteY55" fmla="*/ 446053 h 530391"/>
              <a:gd name="connsiteX56" fmla="*/ 542870 w 1010302"/>
              <a:gd name="connsiteY56" fmla="*/ 450999 h 530391"/>
              <a:gd name="connsiteX57" fmla="*/ 548671 w 1010302"/>
              <a:gd name="connsiteY57" fmla="*/ 454613 h 530391"/>
              <a:gd name="connsiteX58" fmla="*/ 548671 w 1010302"/>
              <a:gd name="connsiteY58" fmla="*/ 454613 h 530391"/>
              <a:gd name="connsiteX59" fmla="*/ 567694 w 1010302"/>
              <a:gd name="connsiteY59" fmla="*/ 446528 h 530391"/>
              <a:gd name="connsiteX60" fmla="*/ 569882 w 1010302"/>
              <a:gd name="connsiteY60" fmla="*/ 446528 h 530391"/>
              <a:gd name="connsiteX61" fmla="*/ 572069 w 1010302"/>
              <a:gd name="connsiteY61" fmla="*/ 446528 h 530391"/>
              <a:gd name="connsiteX62" fmla="*/ 572069 w 1010302"/>
              <a:gd name="connsiteY62" fmla="*/ 448811 h 530391"/>
              <a:gd name="connsiteX63" fmla="*/ 572069 w 1010302"/>
              <a:gd name="connsiteY63" fmla="*/ 449287 h 530391"/>
              <a:gd name="connsiteX64" fmla="*/ 566553 w 1010302"/>
              <a:gd name="connsiteY64" fmla="*/ 461367 h 530391"/>
              <a:gd name="connsiteX65" fmla="*/ 570263 w 1010302"/>
              <a:gd name="connsiteY65" fmla="*/ 461367 h 530391"/>
              <a:gd name="connsiteX66" fmla="*/ 573687 w 1010302"/>
              <a:gd name="connsiteY66" fmla="*/ 461367 h 530391"/>
              <a:gd name="connsiteX67" fmla="*/ 573687 w 1010302"/>
              <a:gd name="connsiteY67" fmla="*/ 463555 h 530391"/>
              <a:gd name="connsiteX68" fmla="*/ 574733 w 1010302"/>
              <a:gd name="connsiteY68" fmla="*/ 465267 h 530391"/>
              <a:gd name="connsiteX69" fmla="*/ 580154 w 1010302"/>
              <a:gd name="connsiteY69" fmla="*/ 467645 h 530391"/>
              <a:gd name="connsiteX70" fmla="*/ 583483 w 1010302"/>
              <a:gd name="connsiteY70" fmla="*/ 475445 h 530391"/>
              <a:gd name="connsiteX71" fmla="*/ 583483 w 1010302"/>
              <a:gd name="connsiteY71" fmla="*/ 479154 h 530391"/>
              <a:gd name="connsiteX72" fmla="*/ 583008 w 1010302"/>
              <a:gd name="connsiteY72" fmla="*/ 483720 h 530391"/>
              <a:gd name="connsiteX73" fmla="*/ 584625 w 1010302"/>
              <a:gd name="connsiteY73" fmla="*/ 484481 h 530391"/>
              <a:gd name="connsiteX74" fmla="*/ 585385 w 1010302"/>
              <a:gd name="connsiteY74" fmla="*/ 484481 h 530391"/>
              <a:gd name="connsiteX75" fmla="*/ 590997 w 1010302"/>
              <a:gd name="connsiteY75" fmla="*/ 483815 h 530391"/>
              <a:gd name="connsiteX76" fmla="*/ 594136 w 1010302"/>
              <a:gd name="connsiteY76" fmla="*/ 484481 h 530391"/>
              <a:gd name="connsiteX77" fmla="*/ 598701 w 1010302"/>
              <a:gd name="connsiteY77" fmla="*/ 489522 h 530391"/>
              <a:gd name="connsiteX78" fmla="*/ 601840 w 1010302"/>
              <a:gd name="connsiteY78" fmla="*/ 491615 h 530391"/>
              <a:gd name="connsiteX79" fmla="*/ 601840 w 1010302"/>
              <a:gd name="connsiteY79" fmla="*/ 491615 h 530391"/>
              <a:gd name="connsiteX80" fmla="*/ 603172 w 1010302"/>
              <a:gd name="connsiteY80" fmla="*/ 488571 h 530391"/>
              <a:gd name="connsiteX81" fmla="*/ 607357 w 1010302"/>
              <a:gd name="connsiteY81" fmla="*/ 479059 h 530391"/>
              <a:gd name="connsiteX82" fmla="*/ 617724 w 1010302"/>
              <a:gd name="connsiteY82" fmla="*/ 473922 h 530391"/>
              <a:gd name="connsiteX83" fmla="*/ 627902 w 1010302"/>
              <a:gd name="connsiteY83" fmla="*/ 481437 h 530391"/>
              <a:gd name="connsiteX84" fmla="*/ 645022 w 1010302"/>
              <a:gd name="connsiteY84" fmla="*/ 492281 h 530391"/>
              <a:gd name="connsiteX85" fmla="*/ 649397 w 1010302"/>
              <a:gd name="connsiteY85" fmla="*/ 491235 h 530391"/>
              <a:gd name="connsiteX86" fmla="*/ 650634 w 1010302"/>
              <a:gd name="connsiteY86" fmla="*/ 491235 h 530391"/>
              <a:gd name="connsiteX87" fmla="*/ 657767 w 1010302"/>
              <a:gd name="connsiteY87" fmla="*/ 494944 h 530391"/>
              <a:gd name="connsiteX88" fmla="*/ 659099 w 1010302"/>
              <a:gd name="connsiteY88" fmla="*/ 494944 h 530391"/>
              <a:gd name="connsiteX89" fmla="*/ 662713 w 1010302"/>
              <a:gd name="connsiteY89" fmla="*/ 488286 h 530391"/>
              <a:gd name="connsiteX90" fmla="*/ 662713 w 1010302"/>
              <a:gd name="connsiteY90" fmla="*/ 485908 h 530391"/>
              <a:gd name="connsiteX91" fmla="*/ 665186 w 1010302"/>
              <a:gd name="connsiteY91" fmla="*/ 485908 h 530391"/>
              <a:gd name="connsiteX92" fmla="*/ 673652 w 1010302"/>
              <a:gd name="connsiteY92" fmla="*/ 489142 h 530391"/>
              <a:gd name="connsiteX93" fmla="*/ 674412 w 1010302"/>
              <a:gd name="connsiteY93" fmla="*/ 489142 h 530391"/>
              <a:gd name="connsiteX94" fmla="*/ 678597 w 1010302"/>
              <a:gd name="connsiteY94" fmla="*/ 490379 h 530391"/>
              <a:gd name="connsiteX95" fmla="*/ 680405 w 1010302"/>
              <a:gd name="connsiteY95" fmla="*/ 494279 h 530391"/>
              <a:gd name="connsiteX96" fmla="*/ 675364 w 1010302"/>
              <a:gd name="connsiteY96" fmla="*/ 505503 h 530391"/>
              <a:gd name="connsiteX97" fmla="*/ 677837 w 1010302"/>
              <a:gd name="connsiteY97" fmla="*/ 508356 h 530391"/>
              <a:gd name="connsiteX98" fmla="*/ 682973 w 1010302"/>
              <a:gd name="connsiteY98" fmla="*/ 510449 h 530391"/>
              <a:gd name="connsiteX99" fmla="*/ 684494 w 1010302"/>
              <a:gd name="connsiteY99" fmla="*/ 500937 h 530391"/>
              <a:gd name="connsiteX100" fmla="*/ 683353 w 1010302"/>
              <a:gd name="connsiteY100" fmla="*/ 495896 h 530391"/>
              <a:gd name="connsiteX101" fmla="*/ 682021 w 1010302"/>
              <a:gd name="connsiteY101" fmla="*/ 492947 h 530391"/>
              <a:gd name="connsiteX102" fmla="*/ 685065 w 1010302"/>
              <a:gd name="connsiteY102" fmla="*/ 491996 h 530391"/>
              <a:gd name="connsiteX103" fmla="*/ 688014 w 1010302"/>
              <a:gd name="connsiteY103" fmla="*/ 491520 h 530391"/>
              <a:gd name="connsiteX104" fmla="*/ 693245 w 1010302"/>
              <a:gd name="connsiteY104" fmla="*/ 493803 h 530391"/>
              <a:gd name="connsiteX105" fmla="*/ 693245 w 1010302"/>
              <a:gd name="connsiteY105" fmla="*/ 493327 h 530391"/>
              <a:gd name="connsiteX106" fmla="*/ 696288 w 1010302"/>
              <a:gd name="connsiteY106" fmla="*/ 488666 h 530391"/>
              <a:gd name="connsiteX107" fmla="*/ 704373 w 1010302"/>
              <a:gd name="connsiteY107" fmla="*/ 478203 h 530391"/>
              <a:gd name="connsiteX108" fmla="*/ 708463 w 1010302"/>
              <a:gd name="connsiteY108" fmla="*/ 479345 h 530391"/>
              <a:gd name="connsiteX109" fmla="*/ 714360 w 1010302"/>
              <a:gd name="connsiteY109" fmla="*/ 488857 h 530391"/>
              <a:gd name="connsiteX110" fmla="*/ 717784 w 1010302"/>
              <a:gd name="connsiteY110" fmla="*/ 494279 h 530391"/>
              <a:gd name="connsiteX111" fmla="*/ 718545 w 1010302"/>
              <a:gd name="connsiteY111" fmla="*/ 491425 h 530391"/>
              <a:gd name="connsiteX112" fmla="*/ 718545 w 1010302"/>
              <a:gd name="connsiteY112" fmla="*/ 489522 h 530391"/>
              <a:gd name="connsiteX113" fmla="*/ 720543 w 1010302"/>
              <a:gd name="connsiteY113" fmla="*/ 489522 h 530391"/>
              <a:gd name="connsiteX114" fmla="*/ 721969 w 1010302"/>
              <a:gd name="connsiteY114" fmla="*/ 489522 h 530391"/>
              <a:gd name="connsiteX115" fmla="*/ 733003 w 1010302"/>
              <a:gd name="connsiteY115" fmla="*/ 499034 h 530391"/>
              <a:gd name="connsiteX116" fmla="*/ 735285 w 1010302"/>
              <a:gd name="connsiteY116" fmla="*/ 495134 h 530391"/>
              <a:gd name="connsiteX117" fmla="*/ 735285 w 1010302"/>
              <a:gd name="connsiteY117" fmla="*/ 493327 h 530391"/>
              <a:gd name="connsiteX118" fmla="*/ 736807 w 1010302"/>
              <a:gd name="connsiteY118" fmla="*/ 493327 h 530391"/>
              <a:gd name="connsiteX119" fmla="*/ 736807 w 1010302"/>
              <a:gd name="connsiteY119" fmla="*/ 493327 h 530391"/>
              <a:gd name="connsiteX120" fmla="*/ 737948 w 1010302"/>
              <a:gd name="connsiteY120" fmla="*/ 491235 h 530391"/>
              <a:gd name="connsiteX121" fmla="*/ 743275 w 1010302"/>
              <a:gd name="connsiteY121" fmla="*/ 486479 h 530391"/>
              <a:gd name="connsiteX122" fmla="*/ 749077 w 1010302"/>
              <a:gd name="connsiteY122" fmla="*/ 491520 h 530391"/>
              <a:gd name="connsiteX123" fmla="*/ 752501 w 1010302"/>
              <a:gd name="connsiteY123" fmla="*/ 501698 h 530391"/>
              <a:gd name="connsiteX124" fmla="*/ 762773 w 1010302"/>
              <a:gd name="connsiteY124" fmla="*/ 503981 h 530391"/>
              <a:gd name="connsiteX125" fmla="*/ 770097 w 1010302"/>
              <a:gd name="connsiteY125" fmla="*/ 507215 h 530391"/>
              <a:gd name="connsiteX126" fmla="*/ 772094 w 1010302"/>
              <a:gd name="connsiteY126" fmla="*/ 507215 h 530391"/>
              <a:gd name="connsiteX127" fmla="*/ 775519 w 1010302"/>
              <a:gd name="connsiteY127" fmla="*/ 505788 h 530391"/>
              <a:gd name="connsiteX128" fmla="*/ 775519 w 1010302"/>
              <a:gd name="connsiteY128" fmla="*/ 509593 h 530391"/>
              <a:gd name="connsiteX129" fmla="*/ 778467 w 1010302"/>
              <a:gd name="connsiteY129" fmla="*/ 516346 h 530391"/>
              <a:gd name="connsiteX130" fmla="*/ 782177 w 1010302"/>
              <a:gd name="connsiteY130" fmla="*/ 519676 h 530391"/>
              <a:gd name="connsiteX131" fmla="*/ 783318 w 1010302"/>
              <a:gd name="connsiteY131" fmla="*/ 518249 h 530391"/>
              <a:gd name="connsiteX132" fmla="*/ 784935 w 1010302"/>
              <a:gd name="connsiteY132" fmla="*/ 512922 h 530391"/>
              <a:gd name="connsiteX133" fmla="*/ 792164 w 1010302"/>
              <a:gd name="connsiteY133" fmla="*/ 508261 h 530391"/>
              <a:gd name="connsiteX134" fmla="*/ 794066 w 1010302"/>
              <a:gd name="connsiteY134" fmla="*/ 508261 h 530391"/>
              <a:gd name="connsiteX135" fmla="*/ 798726 w 1010302"/>
              <a:gd name="connsiteY135" fmla="*/ 509973 h 530391"/>
              <a:gd name="connsiteX136" fmla="*/ 799868 w 1010302"/>
              <a:gd name="connsiteY136" fmla="*/ 510639 h 530391"/>
              <a:gd name="connsiteX137" fmla="*/ 799868 w 1010302"/>
              <a:gd name="connsiteY137" fmla="*/ 510068 h 530391"/>
              <a:gd name="connsiteX138" fmla="*/ 800343 w 1010302"/>
              <a:gd name="connsiteY138" fmla="*/ 508737 h 530391"/>
              <a:gd name="connsiteX139" fmla="*/ 799392 w 1010302"/>
              <a:gd name="connsiteY139" fmla="*/ 504837 h 530391"/>
              <a:gd name="connsiteX140" fmla="*/ 803292 w 1010302"/>
              <a:gd name="connsiteY140" fmla="*/ 499130 h 530391"/>
              <a:gd name="connsiteX141" fmla="*/ 809474 w 1010302"/>
              <a:gd name="connsiteY141" fmla="*/ 497227 h 530391"/>
              <a:gd name="connsiteX142" fmla="*/ 817654 w 1010302"/>
              <a:gd name="connsiteY142" fmla="*/ 498559 h 530391"/>
              <a:gd name="connsiteX143" fmla="*/ 819747 w 1010302"/>
              <a:gd name="connsiteY143" fmla="*/ 498559 h 530391"/>
              <a:gd name="connsiteX144" fmla="*/ 825739 w 1010302"/>
              <a:gd name="connsiteY144" fmla="*/ 496656 h 530391"/>
              <a:gd name="connsiteX145" fmla="*/ 825739 w 1010302"/>
              <a:gd name="connsiteY145" fmla="*/ 496656 h 530391"/>
              <a:gd name="connsiteX146" fmla="*/ 826595 w 1010302"/>
              <a:gd name="connsiteY146" fmla="*/ 495420 h 530391"/>
              <a:gd name="connsiteX147" fmla="*/ 829448 w 1010302"/>
              <a:gd name="connsiteY147" fmla="*/ 492566 h 530391"/>
              <a:gd name="connsiteX148" fmla="*/ 831731 w 1010302"/>
              <a:gd name="connsiteY148" fmla="*/ 492566 h 530391"/>
              <a:gd name="connsiteX149" fmla="*/ 834584 w 1010302"/>
              <a:gd name="connsiteY149" fmla="*/ 493612 h 530391"/>
              <a:gd name="connsiteX150" fmla="*/ 845998 w 1010302"/>
              <a:gd name="connsiteY150" fmla="*/ 495705 h 530391"/>
              <a:gd name="connsiteX151" fmla="*/ 848376 w 1010302"/>
              <a:gd name="connsiteY151" fmla="*/ 495705 h 530391"/>
              <a:gd name="connsiteX152" fmla="*/ 852371 w 1010302"/>
              <a:gd name="connsiteY152" fmla="*/ 490854 h 530391"/>
              <a:gd name="connsiteX153" fmla="*/ 851515 w 1010302"/>
              <a:gd name="connsiteY153" fmla="*/ 488191 h 530391"/>
              <a:gd name="connsiteX154" fmla="*/ 854368 w 1010302"/>
              <a:gd name="connsiteY154" fmla="*/ 487335 h 530391"/>
              <a:gd name="connsiteX155" fmla="*/ 860360 w 1010302"/>
              <a:gd name="connsiteY155" fmla="*/ 486098 h 530391"/>
              <a:gd name="connsiteX156" fmla="*/ 868921 w 1010302"/>
              <a:gd name="connsiteY156" fmla="*/ 488952 h 530391"/>
              <a:gd name="connsiteX157" fmla="*/ 871108 w 1010302"/>
              <a:gd name="connsiteY157" fmla="*/ 489522 h 530391"/>
              <a:gd name="connsiteX158" fmla="*/ 872535 w 1010302"/>
              <a:gd name="connsiteY158" fmla="*/ 487240 h 530391"/>
              <a:gd name="connsiteX159" fmla="*/ 872535 w 1010302"/>
              <a:gd name="connsiteY159" fmla="*/ 485242 h 530391"/>
              <a:gd name="connsiteX160" fmla="*/ 874437 w 1010302"/>
              <a:gd name="connsiteY160" fmla="*/ 485242 h 530391"/>
              <a:gd name="connsiteX161" fmla="*/ 876815 w 1010302"/>
              <a:gd name="connsiteY161" fmla="*/ 485242 h 530391"/>
              <a:gd name="connsiteX162" fmla="*/ 892889 w 1010302"/>
              <a:gd name="connsiteY162" fmla="*/ 490474 h 530391"/>
              <a:gd name="connsiteX163" fmla="*/ 901735 w 1010302"/>
              <a:gd name="connsiteY163" fmla="*/ 491235 h 530391"/>
              <a:gd name="connsiteX164" fmla="*/ 902496 w 1010302"/>
              <a:gd name="connsiteY164" fmla="*/ 491235 h 530391"/>
              <a:gd name="connsiteX165" fmla="*/ 909534 w 1010302"/>
              <a:gd name="connsiteY165" fmla="*/ 490569 h 530391"/>
              <a:gd name="connsiteX166" fmla="*/ 910866 w 1010302"/>
              <a:gd name="connsiteY166" fmla="*/ 485718 h 530391"/>
              <a:gd name="connsiteX167" fmla="*/ 916763 w 1010302"/>
              <a:gd name="connsiteY167" fmla="*/ 478489 h 530391"/>
              <a:gd name="connsiteX168" fmla="*/ 922565 w 1010302"/>
              <a:gd name="connsiteY168" fmla="*/ 480962 h 530391"/>
              <a:gd name="connsiteX169" fmla="*/ 926274 w 1010302"/>
              <a:gd name="connsiteY169" fmla="*/ 485623 h 530391"/>
              <a:gd name="connsiteX170" fmla="*/ 928652 w 1010302"/>
              <a:gd name="connsiteY170" fmla="*/ 486764 h 530391"/>
              <a:gd name="connsiteX171" fmla="*/ 929699 w 1010302"/>
              <a:gd name="connsiteY171" fmla="*/ 486764 h 530391"/>
              <a:gd name="connsiteX172" fmla="*/ 933503 w 1010302"/>
              <a:gd name="connsiteY172" fmla="*/ 486193 h 530391"/>
              <a:gd name="connsiteX173" fmla="*/ 938734 w 1010302"/>
              <a:gd name="connsiteY173" fmla="*/ 488191 h 530391"/>
              <a:gd name="connsiteX174" fmla="*/ 948912 w 1010302"/>
              <a:gd name="connsiteY174" fmla="*/ 495991 h 530391"/>
              <a:gd name="connsiteX175" fmla="*/ 952811 w 1010302"/>
              <a:gd name="connsiteY175" fmla="*/ 495135 h 530391"/>
              <a:gd name="connsiteX176" fmla="*/ 957377 w 1010302"/>
              <a:gd name="connsiteY176" fmla="*/ 493422 h 530391"/>
              <a:gd name="connsiteX177" fmla="*/ 956711 w 1010302"/>
              <a:gd name="connsiteY177" fmla="*/ 498274 h 530391"/>
              <a:gd name="connsiteX178" fmla="*/ 956711 w 1010302"/>
              <a:gd name="connsiteY178" fmla="*/ 498274 h 530391"/>
              <a:gd name="connsiteX179" fmla="*/ 958042 w 1010302"/>
              <a:gd name="connsiteY179" fmla="*/ 499510 h 530391"/>
              <a:gd name="connsiteX180" fmla="*/ 963369 w 1010302"/>
              <a:gd name="connsiteY180" fmla="*/ 501318 h 530391"/>
              <a:gd name="connsiteX181" fmla="*/ 972880 w 1010302"/>
              <a:gd name="connsiteY181" fmla="*/ 509022 h 530391"/>
              <a:gd name="connsiteX182" fmla="*/ 982392 w 1010302"/>
              <a:gd name="connsiteY182" fmla="*/ 512827 h 530391"/>
              <a:gd name="connsiteX183" fmla="*/ 987243 w 1010302"/>
              <a:gd name="connsiteY183" fmla="*/ 522339 h 530391"/>
              <a:gd name="connsiteX184" fmla="*/ 994947 w 1010302"/>
              <a:gd name="connsiteY184" fmla="*/ 520912 h 530391"/>
              <a:gd name="connsiteX185" fmla="*/ 996564 w 1010302"/>
              <a:gd name="connsiteY185" fmla="*/ 520912 h 530391"/>
              <a:gd name="connsiteX186" fmla="*/ 996564 w 1010302"/>
              <a:gd name="connsiteY186" fmla="*/ 523766 h 530391"/>
              <a:gd name="connsiteX187" fmla="*/ 999227 w 1010302"/>
              <a:gd name="connsiteY187" fmla="*/ 523766 h 530391"/>
              <a:gd name="connsiteX188" fmla="*/ 1001034 w 1010302"/>
              <a:gd name="connsiteY188" fmla="*/ 528141 h 530391"/>
              <a:gd name="connsiteX189" fmla="*/ 1003888 w 1010302"/>
              <a:gd name="connsiteY189" fmla="*/ 530329 h 530391"/>
              <a:gd name="connsiteX190" fmla="*/ 1003888 w 1010302"/>
              <a:gd name="connsiteY190" fmla="*/ 530329 h 530391"/>
              <a:gd name="connsiteX191" fmla="*/ 1010260 w 1010302"/>
              <a:gd name="connsiteY191" fmla="*/ 269319 h 5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010302" h="530391">
                <a:moveTo>
                  <a:pt x="986957" y="98483"/>
                </a:moveTo>
                <a:lnTo>
                  <a:pt x="985531" y="26762"/>
                </a:lnTo>
                <a:cubicBezTo>
                  <a:pt x="937213" y="26191"/>
                  <a:pt x="259810" y="18962"/>
                  <a:pt x="115807" y="8879"/>
                </a:cubicBezTo>
                <a:lnTo>
                  <a:pt x="112858" y="8879"/>
                </a:lnTo>
                <a:lnTo>
                  <a:pt x="112858" y="8879"/>
                </a:lnTo>
                <a:cubicBezTo>
                  <a:pt x="102110" y="8023"/>
                  <a:pt x="63684" y="4979"/>
                  <a:pt x="5094" y="-62"/>
                </a:cubicBezTo>
                <a:lnTo>
                  <a:pt x="-42" y="63859"/>
                </a:lnTo>
                <a:lnTo>
                  <a:pt x="351880" y="88875"/>
                </a:lnTo>
                <a:lnTo>
                  <a:pt x="341322" y="374236"/>
                </a:lnTo>
                <a:lnTo>
                  <a:pt x="341322" y="374236"/>
                </a:lnTo>
                <a:lnTo>
                  <a:pt x="341322" y="375283"/>
                </a:lnTo>
                <a:cubicBezTo>
                  <a:pt x="341865" y="376636"/>
                  <a:pt x="342279" y="378037"/>
                  <a:pt x="342559" y="379468"/>
                </a:cubicBezTo>
                <a:cubicBezTo>
                  <a:pt x="343858" y="378766"/>
                  <a:pt x="345278" y="378314"/>
                  <a:pt x="346744" y="378136"/>
                </a:cubicBezTo>
                <a:cubicBezTo>
                  <a:pt x="348844" y="378312"/>
                  <a:pt x="350853" y="379069"/>
                  <a:pt x="352546" y="380324"/>
                </a:cubicBezTo>
                <a:cubicBezTo>
                  <a:pt x="356346" y="382400"/>
                  <a:pt x="359863" y="384958"/>
                  <a:pt x="363008" y="387934"/>
                </a:cubicBezTo>
                <a:cubicBezTo>
                  <a:pt x="367835" y="394646"/>
                  <a:pt x="373528" y="400692"/>
                  <a:pt x="379939" y="405912"/>
                </a:cubicBezTo>
                <a:cubicBezTo>
                  <a:pt x="380438" y="405623"/>
                  <a:pt x="380986" y="405430"/>
                  <a:pt x="381556" y="405341"/>
                </a:cubicBezTo>
                <a:cubicBezTo>
                  <a:pt x="382754" y="402155"/>
                  <a:pt x="385762" y="400011"/>
                  <a:pt x="389165" y="399919"/>
                </a:cubicBezTo>
                <a:cubicBezTo>
                  <a:pt x="393777" y="400699"/>
                  <a:pt x="398161" y="402486"/>
                  <a:pt x="402005" y="405151"/>
                </a:cubicBezTo>
                <a:cubicBezTo>
                  <a:pt x="403622" y="406007"/>
                  <a:pt x="406095" y="407529"/>
                  <a:pt x="407237" y="408004"/>
                </a:cubicBezTo>
                <a:cubicBezTo>
                  <a:pt x="406980" y="406494"/>
                  <a:pt x="406821" y="404969"/>
                  <a:pt x="406761" y="403439"/>
                </a:cubicBezTo>
                <a:cubicBezTo>
                  <a:pt x="406734" y="402112"/>
                  <a:pt x="407134" y="400811"/>
                  <a:pt x="407903" y="399729"/>
                </a:cubicBezTo>
                <a:cubicBezTo>
                  <a:pt x="408937" y="398534"/>
                  <a:pt x="410414" y="397812"/>
                  <a:pt x="411992" y="397731"/>
                </a:cubicBezTo>
                <a:lnTo>
                  <a:pt x="411992" y="397731"/>
                </a:lnTo>
                <a:cubicBezTo>
                  <a:pt x="415416" y="397731"/>
                  <a:pt x="416368" y="400014"/>
                  <a:pt x="418460" y="401726"/>
                </a:cubicBezTo>
                <a:lnTo>
                  <a:pt x="422550" y="405436"/>
                </a:lnTo>
                <a:cubicBezTo>
                  <a:pt x="424452" y="406578"/>
                  <a:pt x="424928" y="406292"/>
                  <a:pt x="426830" y="407338"/>
                </a:cubicBezTo>
                <a:cubicBezTo>
                  <a:pt x="428732" y="408385"/>
                  <a:pt x="429303" y="410668"/>
                  <a:pt x="430064" y="413712"/>
                </a:cubicBezTo>
                <a:cubicBezTo>
                  <a:pt x="431396" y="419038"/>
                  <a:pt x="430064" y="415424"/>
                  <a:pt x="432917" y="419799"/>
                </a:cubicBezTo>
                <a:cubicBezTo>
                  <a:pt x="435305" y="422424"/>
                  <a:pt x="436745" y="425773"/>
                  <a:pt x="437007" y="429311"/>
                </a:cubicBezTo>
                <a:cubicBezTo>
                  <a:pt x="440146" y="431023"/>
                  <a:pt x="441288" y="433401"/>
                  <a:pt x="442809" y="434257"/>
                </a:cubicBezTo>
                <a:lnTo>
                  <a:pt x="444712" y="435399"/>
                </a:lnTo>
                <a:lnTo>
                  <a:pt x="444712" y="435399"/>
                </a:lnTo>
                <a:cubicBezTo>
                  <a:pt x="445984" y="434365"/>
                  <a:pt x="447484" y="433648"/>
                  <a:pt x="449087" y="433306"/>
                </a:cubicBezTo>
                <a:cubicBezTo>
                  <a:pt x="450223" y="433156"/>
                  <a:pt x="451375" y="433156"/>
                  <a:pt x="452511" y="433306"/>
                </a:cubicBezTo>
                <a:cubicBezTo>
                  <a:pt x="455769" y="433276"/>
                  <a:pt x="459002" y="433891"/>
                  <a:pt x="462022" y="435114"/>
                </a:cubicBezTo>
                <a:cubicBezTo>
                  <a:pt x="464176" y="435915"/>
                  <a:pt x="465967" y="437470"/>
                  <a:pt x="467063" y="439489"/>
                </a:cubicBezTo>
                <a:cubicBezTo>
                  <a:pt x="467522" y="440677"/>
                  <a:pt x="468236" y="441749"/>
                  <a:pt x="469156" y="442628"/>
                </a:cubicBezTo>
                <a:cubicBezTo>
                  <a:pt x="471861" y="444158"/>
                  <a:pt x="474656" y="445524"/>
                  <a:pt x="477526" y="446718"/>
                </a:cubicBezTo>
                <a:cubicBezTo>
                  <a:pt x="479913" y="448343"/>
                  <a:pt x="482723" y="449236"/>
                  <a:pt x="485611" y="449286"/>
                </a:cubicBezTo>
                <a:lnTo>
                  <a:pt x="488084" y="449287"/>
                </a:lnTo>
                <a:cubicBezTo>
                  <a:pt x="490269" y="449144"/>
                  <a:pt x="492419" y="448663"/>
                  <a:pt x="494457" y="447860"/>
                </a:cubicBezTo>
                <a:lnTo>
                  <a:pt x="494456" y="447860"/>
                </a:lnTo>
                <a:cubicBezTo>
                  <a:pt x="495478" y="446714"/>
                  <a:pt x="496918" y="446028"/>
                  <a:pt x="498451" y="445957"/>
                </a:cubicBezTo>
                <a:lnTo>
                  <a:pt x="499307" y="445957"/>
                </a:lnTo>
                <a:cubicBezTo>
                  <a:pt x="501385" y="446195"/>
                  <a:pt x="503410" y="446773"/>
                  <a:pt x="505299" y="447669"/>
                </a:cubicBezTo>
                <a:lnTo>
                  <a:pt x="507202" y="448240"/>
                </a:lnTo>
                <a:lnTo>
                  <a:pt x="507202" y="450238"/>
                </a:lnTo>
                <a:cubicBezTo>
                  <a:pt x="507202" y="453282"/>
                  <a:pt x="507963" y="452806"/>
                  <a:pt x="511672" y="454899"/>
                </a:cubicBezTo>
                <a:cubicBezTo>
                  <a:pt x="515381" y="456991"/>
                  <a:pt x="517474" y="458038"/>
                  <a:pt x="519661" y="459084"/>
                </a:cubicBezTo>
                <a:cubicBezTo>
                  <a:pt x="521170" y="459732"/>
                  <a:pt x="522779" y="460118"/>
                  <a:pt x="524417" y="460225"/>
                </a:cubicBezTo>
                <a:cubicBezTo>
                  <a:pt x="525186" y="460250"/>
                  <a:pt x="525946" y="460052"/>
                  <a:pt x="526605" y="459655"/>
                </a:cubicBezTo>
                <a:cubicBezTo>
                  <a:pt x="527366" y="458989"/>
                  <a:pt x="527271" y="458989"/>
                  <a:pt x="527271" y="458323"/>
                </a:cubicBezTo>
                <a:cubicBezTo>
                  <a:pt x="527271" y="457657"/>
                  <a:pt x="526510" y="455469"/>
                  <a:pt x="526415" y="452901"/>
                </a:cubicBezTo>
                <a:cubicBezTo>
                  <a:pt x="526431" y="451757"/>
                  <a:pt x="526760" y="450638"/>
                  <a:pt x="527366" y="449667"/>
                </a:cubicBezTo>
                <a:cubicBezTo>
                  <a:pt x="528595" y="447498"/>
                  <a:pt x="530867" y="446128"/>
                  <a:pt x="533358" y="446053"/>
                </a:cubicBezTo>
                <a:cubicBezTo>
                  <a:pt x="536966" y="446672"/>
                  <a:pt x="540291" y="448401"/>
                  <a:pt x="542870" y="450999"/>
                </a:cubicBezTo>
                <a:cubicBezTo>
                  <a:pt x="544494" y="452641"/>
                  <a:pt x="546481" y="453880"/>
                  <a:pt x="548671" y="454613"/>
                </a:cubicBezTo>
                <a:lnTo>
                  <a:pt x="548671" y="454613"/>
                </a:lnTo>
                <a:cubicBezTo>
                  <a:pt x="553332" y="454613"/>
                  <a:pt x="559229" y="446909"/>
                  <a:pt x="567694" y="446528"/>
                </a:cubicBezTo>
                <a:lnTo>
                  <a:pt x="569882" y="446528"/>
                </a:lnTo>
                <a:lnTo>
                  <a:pt x="572069" y="446528"/>
                </a:lnTo>
                <a:lnTo>
                  <a:pt x="572069" y="448811"/>
                </a:lnTo>
                <a:lnTo>
                  <a:pt x="572069" y="449287"/>
                </a:lnTo>
                <a:cubicBezTo>
                  <a:pt x="571206" y="453691"/>
                  <a:pt x="569316" y="457830"/>
                  <a:pt x="566553" y="461367"/>
                </a:cubicBezTo>
                <a:cubicBezTo>
                  <a:pt x="567784" y="461533"/>
                  <a:pt x="569032" y="461533"/>
                  <a:pt x="570263" y="461367"/>
                </a:cubicBezTo>
                <a:lnTo>
                  <a:pt x="573687" y="461367"/>
                </a:lnTo>
                <a:lnTo>
                  <a:pt x="573687" y="463555"/>
                </a:lnTo>
                <a:cubicBezTo>
                  <a:pt x="574352" y="465742"/>
                  <a:pt x="573687" y="464886"/>
                  <a:pt x="574733" y="465267"/>
                </a:cubicBezTo>
                <a:cubicBezTo>
                  <a:pt x="576724" y="465546"/>
                  <a:pt x="578600" y="466369"/>
                  <a:pt x="580154" y="467645"/>
                </a:cubicBezTo>
                <a:cubicBezTo>
                  <a:pt x="582426" y="469579"/>
                  <a:pt x="583658" y="472466"/>
                  <a:pt x="583483" y="475445"/>
                </a:cubicBezTo>
                <a:cubicBezTo>
                  <a:pt x="583483" y="476681"/>
                  <a:pt x="583483" y="477823"/>
                  <a:pt x="583483" y="479154"/>
                </a:cubicBezTo>
                <a:cubicBezTo>
                  <a:pt x="583483" y="480486"/>
                  <a:pt x="583008" y="483149"/>
                  <a:pt x="583008" y="483720"/>
                </a:cubicBezTo>
                <a:cubicBezTo>
                  <a:pt x="583506" y="484052"/>
                  <a:pt x="584051" y="484308"/>
                  <a:pt x="584625" y="484481"/>
                </a:cubicBezTo>
                <a:lnTo>
                  <a:pt x="585385" y="484481"/>
                </a:lnTo>
                <a:cubicBezTo>
                  <a:pt x="586432" y="484481"/>
                  <a:pt x="588524" y="483910"/>
                  <a:pt x="590997" y="483815"/>
                </a:cubicBezTo>
                <a:cubicBezTo>
                  <a:pt x="592078" y="483817"/>
                  <a:pt x="593147" y="484044"/>
                  <a:pt x="594136" y="484481"/>
                </a:cubicBezTo>
                <a:cubicBezTo>
                  <a:pt x="597940" y="486479"/>
                  <a:pt x="597940" y="489237"/>
                  <a:pt x="598701" y="489522"/>
                </a:cubicBezTo>
                <a:cubicBezTo>
                  <a:pt x="599544" y="490486"/>
                  <a:pt x="600627" y="491207"/>
                  <a:pt x="601840" y="491615"/>
                </a:cubicBezTo>
                <a:lnTo>
                  <a:pt x="601840" y="491615"/>
                </a:lnTo>
                <a:cubicBezTo>
                  <a:pt x="602422" y="490667"/>
                  <a:pt x="602870" y="489642"/>
                  <a:pt x="603172" y="488571"/>
                </a:cubicBezTo>
                <a:cubicBezTo>
                  <a:pt x="604093" y="485212"/>
                  <a:pt x="605503" y="482007"/>
                  <a:pt x="607357" y="479059"/>
                </a:cubicBezTo>
                <a:cubicBezTo>
                  <a:pt x="609822" y="475822"/>
                  <a:pt x="613656" y="473922"/>
                  <a:pt x="617724" y="473922"/>
                </a:cubicBezTo>
                <a:cubicBezTo>
                  <a:pt x="622418" y="473860"/>
                  <a:pt x="626579" y="476932"/>
                  <a:pt x="627902" y="481437"/>
                </a:cubicBezTo>
                <a:cubicBezTo>
                  <a:pt x="635373" y="480892"/>
                  <a:pt x="642322" y="485293"/>
                  <a:pt x="645022" y="492281"/>
                </a:cubicBezTo>
                <a:cubicBezTo>
                  <a:pt x="646442" y="491788"/>
                  <a:pt x="647908" y="491438"/>
                  <a:pt x="649397" y="491235"/>
                </a:cubicBezTo>
                <a:lnTo>
                  <a:pt x="650634" y="491235"/>
                </a:lnTo>
                <a:cubicBezTo>
                  <a:pt x="654914" y="492186"/>
                  <a:pt x="656341" y="494944"/>
                  <a:pt x="657767" y="494944"/>
                </a:cubicBezTo>
                <a:lnTo>
                  <a:pt x="659099" y="494944"/>
                </a:lnTo>
                <a:cubicBezTo>
                  <a:pt x="660811" y="494944"/>
                  <a:pt x="661762" y="493042"/>
                  <a:pt x="662713" y="488286"/>
                </a:cubicBezTo>
                <a:lnTo>
                  <a:pt x="662713" y="485908"/>
                </a:lnTo>
                <a:lnTo>
                  <a:pt x="665186" y="485908"/>
                </a:lnTo>
                <a:cubicBezTo>
                  <a:pt x="668373" y="485486"/>
                  <a:pt x="671558" y="486703"/>
                  <a:pt x="673652" y="489142"/>
                </a:cubicBezTo>
                <a:lnTo>
                  <a:pt x="674412" y="489142"/>
                </a:lnTo>
                <a:cubicBezTo>
                  <a:pt x="675904" y="489094"/>
                  <a:pt x="677372" y="489527"/>
                  <a:pt x="678597" y="490379"/>
                </a:cubicBezTo>
                <a:cubicBezTo>
                  <a:pt x="679721" y="491367"/>
                  <a:pt x="680377" y="492783"/>
                  <a:pt x="680405" y="494279"/>
                </a:cubicBezTo>
                <a:cubicBezTo>
                  <a:pt x="679363" y="498275"/>
                  <a:pt x="677658" y="502069"/>
                  <a:pt x="675364" y="505503"/>
                </a:cubicBezTo>
                <a:cubicBezTo>
                  <a:pt x="675847" y="506703"/>
                  <a:pt x="676717" y="507708"/>
                  <a:pt x="677837" y="508356"/>
                </a:cubicBezTo>
                <a:cubicBezTo>
                  <a:pt x="679303" y="509549"/>
                  <a:pt x="681091" y="510277"/>
                  <a:pt x="682973" y="510449"/>
                </a:cubicBezTo>
                <a:cubicBezTo>
                  <a:pt x="683448" y="506168"/>
                  <a:pt x="684589" y="503410"/>
                  <a:pt x="684494" y="500937"/>
                </a:cubicBezTo>
                <a:cubicBezTo>
                  <a:pt x="684460" y="499196"/>
                  <a:pt x="684071" y="497481"/>
                  <a:pt x="683353" y="495896"/>
                </a:cubicBezTo>
                <a:lnTo>
                  <a:pt x="682021" y="492947"/>
                </a:lnTo>
                <a:lnTo>
                  <a:pt x="685065" y="491996"/>
                </a:lnTo>
                <a:cubicBezTo>
                  <a:pt x="686008" y="491646"/>
                  <a:pt x="687009" y="491485"/>
                  <a:pt x="688014" y="491520"/>
                </a:cubicBezTo>
                <a:cubicBezTo>
                  <a:pt x="690020" y="491414"/>
                  <a:pt x="691958" y="492260"/>
                  <a:pt x="693245" y="493803"/>
                </a:cubicBezTo>
                <a:cubicBezTo>
                  <a:pt x="693204" y="493647"/>
                  <a:pt x="693204" y="493483"/>
                  <a:pt x="693245" y="493327"/>
                </a:cubicBezTo>
                <a:cubicBezTo>
                  <a:pt x="694576" y="491425"/>
                  <a:pt x="696003" y="489237"/>
                  <a:pt x="696288" y="488666"/>
                </a:cubicBezTo>
                <a:cubicBezTo>
                  <a:pt x="697430" y="486003"/>
                  <a:pt x="697335" y="479154"/>
                  <a:pt x="704373" y="478203"/>
                </a:cubicBezTo>
                <a:cubicBezTo>
                  <a:pt x="705814" y="478213"/>
                  <a:pt x="707226" y="478607"/>
                  <a:pt x="708463" y="479345"/>
                </a:cubicBezTo>
                <a:cubicBezTo>
                  <a:pt x="713789" y="482008"/>
                  <a:pt x="713314" y="486764"/>
                  <a:pt x="714360" y="488857"/>
                </a:cubicBezTo>
                <a:cubicBezTo>
                  <a:pt x="715209" y="490833"/>
                  <a:pt x="716365" y="492663"/>
                  <a:pt x="717784" y="494279"/>
                </a:cubicBezTo>
                <a:cubicBezTo>
                  <a:pt x="718185" y="493373"/>
                  <a:pt x="718442" y="492410"/>
                  <a:pt x="718545" y="491425"/>
                </a:cubicBezTo>
                <a:lnTo>
                  <a:pt x="718545" y="489522"/>
                </a:lnTo>
                <a:lnTo>
                  <a:pt x="720543" y="489522"/>
                </a:lnTo>
                <a:lnTo>
                  <a:pt x="721969" y="489522"/>
                </a:lnTo>
                <a:cubicBezTo>
                  <a:pt x="728722" y="489998"/>
                  <a:pt x="731005" y="495705"/>
                  <a:pt x="733003" y="499034"/>
                </a:cubicBezTo>
                <a:cubicBezTo>
                  <a:pt x="734195" y="498040"/>
                  <a:pt x="735002" y="496661"/>
                  <a:pt x="735285" y="495134"/>
                </a:cubicBezTo>
                <a:lnTo>
                  <a:pt x="735285" y="493327"/>
                </a:lnTo>
                <a:lnTo>
                  <a:pt x="736807" y="493327"/>
                </a:lnTo>
                <a:lnTo>
                  <a:pt x="736807" y="493327"/>
                </a:lnTo>
                <a:lnTo>
                  <a:pt x="737948" y="491235"/>
                </a:lnTo>
                <a:cubicBezTo>
                  <a:pt x="738995" y="489808"/>
                  <a:pt x="739090" y="487049"/>
                  <a:pt x="743275" y="486479"/>
                </a:cubicBezTo>
                <a:cubicBezTo>
                  <a:pt x="747460" y="485908"/>
                  <a:pt x="747460" y="488762"/>
                  <a:pt x="749077" y="491520"/>
                </a:cubicBezTo>
                <a:cubicBezTo>
                  <a:pt x="751455" y="497322"/>
                  <a:pt x="750028" y="501032"/>
                  <a:pt x="752501" y="501698"/>
                </a:cubicBezTo>
                <a:cubicBezTo>
                  <a:pt x="754974" y="502364"/>
                  <a:pt x="756781" y="501698"/>
                  <a:pt x="762773" y="503981"/>
                </a:cubicBezTo>
                <a:cubicBezTo>
                  <a:pt x="766388" y="505693"/>
                  <a:pt x="768385" y="507310"/>
                  <a:pt x="770097" y="507215"/>
                </a:cubicBezTo>
                <a:cubicBezTo>
                  <a:pt x="770758" y="507327"/>
                  <a:pt x="771433" y="507327"/>
                  <a:pt x="772094" y="507215"/>
                </a:cubicBezTo>
                <a:lnTo>
                  <a:pt x="775519" y="505788"/>
                </a:lnTo>
                <a:lnTo>
                  <a:pt x="775519" y="509593"/>
                </a:lnTo>
                <a:cubicBezTo>
                  <a:pt x="776052" y="512015"/>
                  <a:pt x="777054" y="514309"/>
                  <a:pt x="778467" y="516346"/>
                </a:cubicBezTo>
                <a:cubicBezTo>
                  <a:pt x="779306" y="517832"/>
                  <a:pt x="780609" y="519002"/>
                  <a:pt x="782177" y="519676"/>
                </a:cubicBezTo>
                <a:cubicBezTo>
                  <a:pt x="782177" y="519676"/>
                  <a:pt x="782177" y="519676"/>
                  <a:pt x="783318" y="518249"/>
                </a:cubicBezTo>
                <a:cubicBezTo>
                  <a:pt x="783977" y="516512"/>
                  <a:pt x="784517" y="514732"/>
                  <a:pt x="784935" y="512922"/>
                </a:cubicBezTo>
                <a:cubicBezTo>
                  <a:pt x="786005" y="509906"/>
                  <a:pt x="788975" y="507991"/>
                  <a:pt x="792164" y="508261"/>
                </a:cubicBezTo>
                <a:lnTo>
                  <a:pt x="794066" y="508261"/>
                </a:lnTo>
                <a:cubicBezTo>
                  <a:pt x="795715" y="508526"/>
                  <a:pt x="797298" y="509107"/>
                  <a:pt x="798726" y="509973"/>
                </a:cubicBezTo>
                <a:lnTo>
                  <a:pt x="799868" y="510639"/>
                </a:lnTo>
                <a:cubicBezTo>
                  <a:pt x="799859" y="510449"/>
                  <a:pt x="799859" y="510259"/>
                  <a:pt x="799868" y="510068"/>
                </a:cubicBezTo>
                <a:cubicBezTo>
                  <a:pt x="800343" y="509212"/>
                  <a:pt x="800343" y="509022"/>
                  <a:pt x="800343" y="508737"/>
                </a:cubicBezTo>
                <a:cubicBezTo>
                  <a:pt x="800343" y="508452"/>
                  <a:pt x="799677" y="507595"/>
                  <a:pt x="799392" y="504837"/>
                </a:cubicBezTo>
                <a:cubicBezTo>
                  <a:pt x="799639" y="502396"/>
                  <a:pt x="801108" y="500247"/>
                  <a:pt x="803292" y="499130"/>
                </a:cubicBezTo>
                <a:cubicBezTo>
                  <a:pt x="805106" y="497870"/>
                  <a:pt x="807266" y="497205"/>
                  <a:pt x="809474" y="497227"/>
                </a:cubicBezTo>
                <a:cubicBezTo>
                  <a:pt x="812227" y="497494"/>
                  <a:pt x="814959" y="497938"/>
                  <a:pt x="817654" y="498559"/>
                </a:cubicBezTo>
                <a:lnTo>
                  <a:pt x="819747" y="498559"/>
                </a:lnTo>
                <a:cubicBezTo>
                  <a:pt x="821902" y="498623"/>
                  <a:pt x="824015" y="497952"/>
                  <a:pt x="825739" y="496656"/>
                </a:cubicBezTo>
                <a:cubicBezTo>
                  <a:pt x="825739" y="496656"/>
                  <a:pt x="825739" y="496656"/>
                  <a:pt x="825739" y="496656"/>
                </a:cubicBezTo>
                <a:cubicBezTo>
                  <a:pt x="825739" y="496656"/>
                  <a:pt x="826310" y="495896"/>
                  <a:pt x="826595" y="495420"/>
                </a:cubicBezTo>
                <a:cubicBezTo>
                  <a:pt x="826880" y="494944"/>
                  <a:pt x="827261" y="493803"/>
                  <a:pt x="829448" y="492566"/>
                </a:cubicBezTo>
                <a:cubicBezTo>
                  <a:pt x="830201" y="492412"/>
                  <a:pt x="830978" y="492412"/>
                  <a:pt x="831731" y="492566"/>
                </a:cubicBezTo>
                <a:cubicBezTo>
                  <a:pt x="832765" y="492625"/>
                  <a:pt x="833758" y="492989"/>
                  <a:pt x="834584" y="493612"/>
                </a:cubicBezTo>
                <a:cubicBezTo>
                  <a:pt x="838431" y="494054"/>
                  <a:pt x="842245" y="494753"/>
                  <a:pt x="845998" y="495705"/>
                </a:cubicBezTo>
                <a:lnTo>
                  <a:pt x="848376" y="495705"/>
                </a:lnTo>
                <a:cubicBezTo>
                  <a:pt x="850056" y="494410"/>
                  <a:pt x="851422" y="492752"/>
                  <a:pt x="852371" y="490854"/>
                </a:cubicBezTo>
                <a:lnTo>
                  <a:pt x="851515" y="488191"/>
                </a:lnTo>
                <a:lnTo>
                  <a:pt x="854368" y="487335"/>
                </a:lnTo>
                <a:cubicBezTo>
                  <a:pt x="856281" y="486587"/>
                  <a:pt x="858307" y="486169"/>
                  <a:pt x="860360" y="486098"/>
                </a:cubicBezTo>
                <a:cubicBezTo>
                  <a:pt x="863376" y="486468"/>
                  <a:pt x="866286" y="487438"/>
                  <a:pt x="868921" y="488952"/>
                </a:cubicBezTo>
                <a:cubicBezTo>
                  <a:pt x="869608" y="489275"/>
                  <a:pt x="870350" y="489468"/>
                  <a:pt x="871108" y="489522"/>
                </a:cubicBezTo>
                <a:cubicBezTo>
                  <a:pt x="871774" y="489522"/>
                  <a:pt x="871679" y="489998"/>
                  <a:pt x="872535" y="487240"/>
                </a:cubicBezTo>
                <a:lnTo>
                  <a:pt x="872535" y="485242"/>
                </a:lnTo>
                <a:lnTo>
                  <a:pt x="874437" y="485242"/>
                </a:lnTo>
                <a:lnTo>
                  <a:pt x="876815" y="485242"/>
                </a:lnTo>
                <a:cubicBezTo>
                  <a:pt x="884805" y="485242"/>
                  <a:pt x="887943" y="490664"/>
                  <a:pt x="892889" y="490474"/>
                </a:cubicBezTo>
                <a:cubicBezTo>
                  <a:pt x="896123" y="490474"/>
                  <a:pt x="899357" y="491330"/>
                  <a:pt x="901735" y="491235"/>
                </a:cubicBezTo>
                <a:lnTo>
                  <a:pt x="902496" y="491235"/>
                </a:lnTo>
                <a:lnTo>
                  <a:pt x="909534" y="490569"/>
                </a:lnTo>
                <a:cubicBezTo>
                  <a:pt x="910243" y="489036"/>
                  <a:pt x="910693" y="487397"/>
                  <a:pt x="910866" y="485718"/>
                </a:cubicBezTo>
                <a:cubicBezTo>
                  <a:pt x="911437" y="483435"/>
                  <a:pt x="911722" y="479059"/>
                  <a:pt x="916763" y="478489"/>
                </a:cubicBezTo>
                <a:cubicBezTo>
                  <a:pt x="918908" y="478684"/>
                  <a:pt x="920938" y="479549"/>
                  <a:pt x="922565" y="480962"/>
                </a:cubicBezTo>
                <a:cubicBezTo>
                  <a:pt x="924068" y="482283"/>
                  <a:pt x="925325" y="483861"/>
                  <a:pt x="926274" y="485623"/>
                </a:cubicBezTo>
                <a:cubicBezTo>
                  <a:pt x="926940" y="486384"/>
                  <a:pt x="926274" y="486384"/>
                  <a:pt x="928652" y="486764"/>
                </a:cubicBezTo>
                <a:lnTo>
                  <a:pt x="929699" y="486764"/>
                </a:lnTo>
                <a:cubicBezTo>
                  <a:pt x="931315" y="486764"/>
                  <a:pt x="931315" y="486764"/>
                  <a:pt x="933503" y="486193"/>
                </a:cubicBezTo>
                <a:cubicBezTo>
                  <a:pt x="935397" y="486367"/>
                  <a:pt x="937207" y="487058"/>
                  <a:pt x="938734" y="488191"/>
                </a:cubicBezTo>
                <a:cubicBezTo>
                  <a:pt x="945202" y="492662"/>
                  <a:pt x="946344" y="496466"/>
                  <a:pt x="948912" y="495991"/>
                </a:cubicBezTo>
                <a:cubicBezTo>
                  <a:pt x="950250" y="495925"/>
                  <a:pt x="951568" y="495636"/>
                  <a:pt x="952811" y="495135"/>
                </a:cubicBezTo>
                <a:lnTo>
                  <a:pt x="957377" y="493422"/>
                </a:lnTo>
                <a:lnTo>
                  <a:pt x="956711" y="498274"/>
                </a:lnTo>
                <a:lnTo>
                  <a:pt x="956711" y="498274"/>
                </a:lnTo>
                <a:cubicBezTo>
                  <a:pt x="956711" y="498844"/>
                  <a:pt x="956711" y="498749"/>
                  <a:pt x="958042" y="499510"/>
                </a:cubicBezTo>
                <a:cubicBezTo>
                  <a:pt x="959374" y="500271"/>
                  <a:pt x="961371" y="500556"/>
                  <a:pt x="963369" y="501318"/>
                </a:cubicBezTo>
                <a:cubicBezTo>
                  <a:pt x="969171" y="503790"/>
                  <a:pt x="969456" y="506074"/>
                  <a:pt x="972880" y="509022"/>
                </a:cubicBezTo>
                <a:cubicBezTo>
                  <a:pt x="974878" y="510924"/>
                  <a:pt x="978492" y="510544"/>
                  <a:pt x="982392" y="512827"/>
                </a:cubicBezTo>
                <a:cubicBezTo>
                  <a:pt x="985804" y="514705"/>
                  <a:pt x="987726" y="518474"/>
                  <a:pt x="987243" y="522339"/>
                </a:cubicBezTo>
                <a:cubicBezTo>
                  <a:pt x="989767" y="521650"/>
                  <a:pt x="992344" y="521172"/>
                  <a:pt x="994947" y="520912"/>
                </a:cubicBezTo>
                <a:lnTo>
                  <a:pt x="996564" y="520912"/>
                </a:lnTo>
                <a:lnTo>
                  <a:pt x="996564" y="523766"/>
                </a:lnTo>
                <a:lnTo>
                  <a:pt x="999227" y="523766"/>
                </a:lnTo>
                <a:cubicBezTo>
                  <a:pt x="999411" y="525364"/>
                  <a:pt x="1000037" y="526879"/>
                  <a:pt x="1001034" y="528141"/>
                </a:cubicBezTo>
                <a:cubicBezTo>
                  <a:pt x="1001691" y="529191"/>
                  <a:pt x="1002704" y="529967"/>
                  <a:pt x="1003888" y="530329"/>
                </a:cubicBezTo>
                <a:lnTo>
                  <a:pt x="1003888" y="530329"/>
                </a:lnTo>
                <a:lnTo>
                  <a:pt x="1010260" y="269319"/>
                </a:ln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93">
            <a:extLst>
              <a:ext uri="{FF2B5EF4-FFF2-40B4-BE49-F238E27FC236}">
                <a16:creationId xmlns:a16="http://schemas.microsoft.com/office/drawing/2014/main" id="{302C716D-D2C5-0356-C8AF-FE443C42DAE8}"/>
              </a:ext>
            </a:extLst>
          </p:cNvPr>
          <p:cNvSpPr/>
          <p:nvPr/>
        </p:nvSpPr>
        <p:spPr>
          <a:xfrm>
            <a:off x="4552764" y="2543282"/>
            <a:ext cx="917220" cy="760923"/>
          </a:xfrm>
          <a:custGeom>
            <a:avLst/>
            <a:gdLst>
              <a:gd name="connsiteX0" fmla="*/ 78903 w 819693"/>
              <a:gd name="connsiteY0" fmla="*/ 78698 h 680015"/>
              <a:gd name="connsiteX1" fmla="*/ -42 w 819693"/>
              <a:gd name="connsiteY1" fmla="*/ 579982 h 680015"/>
              <a:gd name="connsiteX2" fmla="*/ 390877 w 819693"/>
              <a:gd name="connsiteY2" fmla="*/ 635818 h 680015"/>
              <a:gd name="connsiteX3" fmla="*/ 768004 w 819693"/>
              <a:gd name="connsiteY3" fmla="*/ 679954 h 680015"/>
              <a:gd name="connsiteX4" fmla="*/ 819652 w 819693"/>
              <a:gd name="connsiteY4" fmla="*/ 90207 h 680015"/>
              <a:gd name="connsiteX5" fmla="*/ 91458 w 819693"/>
              <a:gd name="connsiteY5" fmla="*/ -62 h 680015"/>
              <a:gd name="connsiteX6" fmla="*/ 78998 w 819693"/>
              <a:gd name="connsiteY6" fmla="*/ 78793 h 680015"/>
              <a:gd name="connsiteX7" fmla="*/ 78998 w 819693"/>
              <a:gd name="connsiteY7" fmla="*/ 78793 h 68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693" h="680015">
                <a:moveTo>
                  <a:pt x="78903" y="78698"/>
                </a:moveTo>
                <a:lnTo>
                  <a:pt x="-42" y="579982"/>
                </a:lnTo>
                <a:cubicBezTo>
                  <a:pt x="23832" y="583692"/>
                  <a:pt x="192279" y="609565"/>
                  <a:pt x="390877" y="635818"/>
                </a:cubicBezTo>
                <a:cubicBezTo>
                  <a:pt x="514525" y="652178"/>
                  <a:pt x="649397" y="668634"/>
                  <a:pt x="768004" y="679954"/>
                </a:cubicBezTo>
                <a:lnTo>
                  <a:pt x="819652" y="90207"/>
                </a:lnTo>
                <a:cubicBezTo>
                  <a:pt x="775424" y="84975"/>
                  <a:pt x="204929" y="17916"/>
                  <a:pt x="91458" y="-62"/>
                </a:cubicBezTo>
                <a:lnTo>
                  <a:pt x="78998" y="78793"/>
                </a:lnTo>
                <a:lnTo>
                  <a:pt x="78998" y="78793"/>
                </a:ln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94">
            <a:extLst>
              <a:ext uri="{FF2B5EF4-FFF2-40B4-BE49-F238E27FC236}">
                <a16:creationId xmlns:a16="http://schemas.microsoft.com/office/drawing/2014/main" id="{1A531886-7647-3BF0-A861-DE5874C7307A}"/>
              </a:ext>
            </a:extLst>
          </p:cNvPr>
          <p:cNvSpPr/>
          <p:nvPr/>
        </p:nvSpPr>
        <p:spPr>
          <a:xfrm>
            <a:off x="4052114" y="2972973"/>
            <a:ext cx="740225" cy="926327"/>
          </a:xfrm>
          <a:custGeom>
            <a:avLst/>
            <a:gdLst>
              <a:gd name="connsiteX0" fmla="*/ 661477 w 661518"/>
              <a:gd name="connsiteY0" fmla="*/ 233459 h 827832"/>
              <a:gd name="connsiteX1" fmla="*/ 443570 w 661518"/>
              <a:gd name="connsiteY1" fmla="*/ 201308 h 827832"/>
              <a:gd name="connsiteX2" fmla="*/ 440622 w 661518"/>
              <a:gd name="connsiteY2" fmla="*/ 200832 h 827832"/>
              <a:gd name="connsiteX3" fmla="*/ 463925 w 661518"/>
              <a:gd name="connsiteY3" fmla="*/ 53205 h 827832"/>
              <a:gd name="connsiteX4" fmla="*/ 145483 w 661518"/>
              <a:gd name="connsiteY4" fmla="*/ -62 h 827832"/>
              <a:gd name="connsiteX5" fmla="*/ 144436 w 661518"/>
              <a:gd name="connsiteY5" fmla="*/ 4789 h 827832"/>
              <a:gd name="connsiteX6" fmla="*/ 141202 w 661518"/>
              <a:gd name="connsiteY6" fmla="*/ 21435 h 827832"/>
              <a:gd name="connsiteX7" fmla="*/ 135876 w 661518"/>
              <a:gd name="connsiteY7" fmla="*/ 47593 h 827832"/>
              <a:gd name="connsiteX8" fmla="*/ 129123 w 661518"/>
              <a:gd name="connsiteY8" fmla="*/ 81932 h 827832"/>
              <a:gd name="connsiteX9" fmla="*/ 120753 w 661518"/>
              <a:gd name="connsiteY9" fmla="*/ 123880 h 827832"/>
              <a:gd name="connsiteX10" fmla="*/ 111242 w 661518"/>
              <a:gd name="connsiteY10" fmla="*/ 171440 h 827832"/>
              <a:gd name="connsiteX11" fmla="*/ 100779 w 661518"/>
              <a:gd name="connsiteY11" fmla="*/ 224232 h 827832"/>
              <a:gd name="connsiteX12" fmla="*/ 89270 w 661518"/>
              <a:gd name="connsiteY12" fmla="*/ 281304 h 827832"/>
              <a:gd name="connsiteX13" fmla="*/ 77571 w 661518"/>
              <a:gd name="connsiteY13" fmla="*/ 340754 h 827832"/>
              <a:gd name="connsiteX14" fmla="*/ 65492 w 661518"/>
              <a:gd name="connsiteY14" fmla="*/ 401631 h 827832"/>
              <a:gd name="connsiteX15" fmla="*/ 53032 w 661518"/>
              <a:gd name="connsiteY15" fmla="*/ 463365 h 827832"/>
              <a:gd name="connsiteX16" fmla="*/ 41333 w 661518"/>
              <a:gd name="connsiteY16" fmla="*/ 523671 h 827832"/>
              <a:gd name="connsiteX17" fmla="*/ 29443 w 661518"/>
              <a:gd name="connsiteY17" fmla="*/ 582455 h 827832"/>
              <a:gd name="connsiteX18" fmla="*/ 18125 w 661518"/>
              <a:gd name="connsiteY18" fmla="*/ 638481 h 827832"/>
              <a:gd name="connsiteX19" fmla="*/ 8613 w 661518"/>
              <a:gd name="connsiteY19" fmla="*/ 689275 h 827832"/>
              <a:gd name="connsiteX20" fmla="*/ -42 w 661518"/>
              <a:gd name="connsiteY20" fmla="*/ 731319 h 827832"/>
              <a:gd name="connsiteX21" fmla="*/ 576730 w 661518"/>
              <a:gd name="connsiteY21" fmla="*/ 827771 h 82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1518" h="827832">
                <a:moveTo>
                  <a:pt x="661477" y="233459"/>
                </a:moveTo>
                <a:cubicBezTo>
                  <a:pt x="533263" y="215291"/>
                  <a:pt x="443570" y="201308"/>
                  <a:pt x="443570" y="201308"/>
                </a:cubicBezTo>
                <a:lnTo>
                  <a:pt x="440622" y="200832"/>
                </a:lnTo>
                <a:lnTo>
                  <a:pt x="463925" y="53205"/>
                </a:lnTo>
                <a:cubicBezTo>
                  <a:pt x="392114" y="43693"/>
                  <a:pt x="279974" y="25525"/>
                  <a:pt x="145483" y="-62"/>
                </a:cubicBezTo>
                <a:lnTo>
                  <a:pt x="144436" y="4789"/>
                </a:lnTo>
                <a:cubicBezTo>
                  <a:pt x="143390" y="10306"/>
                  <a:pt x="142249" y="15823"/>
                  <a:pt x="141202" y="21435"/>
                </a:cubicBezTo>
                <a:cubicBezTo>
                  <a:pt x="139490" y="30091"/>
                  <a:pt x="137683" y="38842"/>
                  <a:pt x="135876" y="47593"/>
                </a:cubicBezTo>
                <a:cubicBezTo>
                  <a:pt x="133593" y="59008"/>
                  <a:pt x="131406" y="70422"/>
                  <a:pt x="129123" y="81932"/>
                </a:cubicBezTo>
                <a:cubicBezTo>
                  <a:pt x="126365" y="95914"/>
                  <a:pt x="123511" y="109802"/>
                  <a:pt x="120753" y="123880"/>
                </a:cubicBezTo>
                <a:cubicBezTo>
                  <a:pt x="117582" y="139860"/>
                  <a:pt x="114412" y="155713"/>
                  <a:pt x="111242" y="171440"/>
                </a:cubicBezTo>
                <a:cubicBezTo>
                  <a:pt x="107627" y="189037"/>
                  <a:pt x="104298" y="206635"/>
                  <a:pt x="100779" y="224232"/>
                </a:cubicBezTo>
                <a:cubicBezTo>
                  <a:pt x="97069" y="243256"/>
                  <a:pt x="92980" y="262280"/>
                  <a:pt x="89270" y="281304"/>
                </a:cubicBezTo>
                <a:cubicBezTo>
                  <a:pt x="85561" y="300328"/>
                  <a:pt x="81661" y="320969"/>
                  <a:pt x="77571" y="340754"/>
                </a:cubicBezTo>
                <a:cubicBezTo>
                  <a:pt x="73481" y="360539"/>
                  <a:pt x="69391" y="381276"/>
                  <a:pt x="65492" y="401631"/>
                </a:cubicBezTo>
                <a:cubicBezTo>
                  <a:pt x="61592" y="421987"/>
                  <a:pt x="57122" y="442819"/>
                  <a:pt x="53032" y="463365"/>
                </a:cubicBezTo>
                <a:cubicBezTo>
                  <a:pt x="48942" y="483911"/>
                  <a:pt x="45423" y="503505"/>
                  <a:pt x="41333" y="523671"/>
                </a:cubicBezTo>
                <a:cubicBezTo>
                  <a:pt x="37243" y="543836"/>
                  <a:pt x="33058" y="562860"/>
                  <a:pt x="29443" y="582455"/>
                </a:cubicBezTo>
                <a:cubicBezTo>
                  <a:pt x="25829" y="602050"/>
                  <a:pt x="22024" y="619838"/>
                  <a:pt x="18125" y="638481"/>
                </a:cubicBezTo>
                <a:cubicBezTo>
                  <a:pt x="14606" y="655222"/>
                  <a:pt x="11942" y="672249"/>
                  <a:pt x="8613" y="689275"/>
                </a:cubicBezTo>
                <a:cubicBezTo>
                  <a:pt x="5284" y="706302"/>
                  <a:pt x="1955" y="720190"/>
                  <a:pt x="-42" y="731319"/>
                </a:cubicBezTo>
                <a:cubicBezTo>
                  <a:pt x="168025" y="768796"/>
                  <a:pt x="374422" y="801137"/>
                  <a:pt x="576730" y="827771"/>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95">
            <a:extLst>
              <a:ext uri="{FF2B5EF4-FFF2-40B4-BE49-F238E27FC236}">
                <a16:creationId xmlns:a16="http://schemas.microsoft.com/office/drawing/2014/main" id="{0594518D-74A2-FE98-F6D1-9150E0786739}"/>
              </a:ext>
            </a:extLst>
          </p:cNvPr>
          <p:cNvSpPr/>
          <p:nvPr/>
        </p:nvSpPr>
        <p:spPr>
          <a:xfrm>
            <a:off x="6267600" y="5460552"/>
            <a:ext cx="83615" cy="65543"/>
          </a:xfrm>
          <a:custGeom>
            <a:avLst/>
            <a:gdLst>
              <a:gd name="connsiteX0" fmla="*/ 70322 w 74724"/>
              <a:gd name="connsiteY0" fmla="*/ 584 h 58574"/>
              <a:gd name="connsiteX1" fmla="*/ 67468 w 74724"/>
              <a:gd name="connsiteY1" fmla="*/ 6672 h 58574"/>
              <a:gd name="connsiteX2" fmla="*/ 61381 w 74724"/>
              <a:gd name="connsiteY2" fmla="*/ 6196 h 58574"/>
              <a:gd name="connsiteX3" fmla="*/ 61381 w 74724"/>
              <a:gd name="connsiteY3" fmla="*/ 9431 h 58574"/>
              <a:gd name="connsiteX4" fmla="*/ 52345 w 74724"/>
              <a:gd name="connsiteY4" fmla="*/ 15613 h 58574"/>
              <a:gd name="connsiteX5" fmla="*/ 47779 w 74724"/>
              <a:gd name="connsiteY5" fmla="*/ 17706 h 58574"/>
              <a:gd name="connsiteX6" fmla="*/ 43404 w 74724"/>
              <a:gd name="connsiteY6" fmla="*/ 19989 h 58574"/>
              <a:gd name="connsiteX7" fmla="*/ 40075 w 74724"/>
              <a:gd name="connsiteY7" fmla="*/ 23889 h 58574"/>
              <a:gd name="connsiteX8" fmla="*/ 35890 w 74724"/>
              <a:gd name="connsiteY8" fmla="*/ 24745 h 58574"/>
              <a:gd name="connsiteX9" fmla="*/ 28852 w 74724"/>
              <a:gd name="connsiteY9" fmla="*/ 31023 h 58574"/>
              <a:gd name="connsiteX10" fmla="*/ 22669 w 74724"/>
              <a:gd name="connsiteY10" fmla="*/ 27503 h 58574"/>
              <a:gd name="connsiteX11" fmla="*/ 20862 w 74724"/>
              <a:gd name="connsiteY11" fmla="*/ 37586 h 58574"/>
              <a:gd name="connsiteX12" fmla="*/ 16772 w 74724"/>
              <a:gd name="connsiteY12" fmla="*/ 35779 h 58574"/>
              <a:gd name="connsiteX13" fmla="*/ 13824 w 74724"/>
              <a:gd name="connsiteY13" fmla="*/ 38537 h 58574"/>
              <a:gd name="connsiteX14" fmla="*/ 12873 w 74724"/>
              <a:gd name="connsiteY14" fmla="*/ 41105 h 58574"/>
              <a:gd name="connsiteX15" fmla="*/ 11065 w 74724"/>
              <a:gd name="connsiteY15" fmla="*/ 40535 h 58574"/>
              <a:gd name="connsiteX16" fmla="*/ 8022 w 74724"/>
              <a:gd name="connsiteY16" fmla="*/ 40535 h 58574"/>
              <a:gd name="connsiteX17" fmla="*/ 413 w 74724"/>
              <a:gd name="connsiteY17" fmla="*/ 58513 h 58574"/>
              <a:gd name="connsiteX18" fmla="*/ 11826 w 74724"/>
              <a:gd name="connsiteY18" fmla="*/ 49667 h 58574"/>
              <a:gd name="connsiteX19" fmla="*/ 17438 w 74724"/>
              <a:gd name="connsiteY19" fmla="*/ 42152 h 58574"/>
              <a:gd name="connsiteX20" fmla="*/ 25618 w 74724"/>
              <a:gd name="connsiteY20" fmla="*/ 39203 h 58574"/>
              <a:gd name="connsiteX21" fmla="*/ 43119 w 74724"/>
              <a:gd name="connsiteY21" fmla="*/ 25696 h 58574"/>
              <a:gd name="connsiteX22" fmla="*/ 57766 w 74724"/>
              <a:gd name="connsiteY22" fmla="*/ 16184 h 58574"/>
              <a:gd name="connsiteX23" fmla="*/ 70036 w 74724"/>
              <a:gd name="connsiteY23" fmla="*/ 8384 h 58574"/>
              <a:gd name="connsiteX24" fmla="*/ 74602 w 74724"/>
              <a:gd name="connsiteY24" fmla="*/ 3248 h 58574"/>
              <a:gd name="connsiteX25" fmla="*/ 70322 w 74724"/>
              <a:gd name="connsiteY25" fmla="*/ 584 h 5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724" h="58574">
                <a:moveTo>
                  <a:pt x="70322" y="584"/>
                </a:moveTo>
                <a:cubicBezTo>
                  <a:pt x="70322" y="2677"/>
                  <a:pt x="69751" y="6006"/>
                  <a:pt x="67468" y="6672"/>
                </a:cubicBezTo>
                <a:cubicBezTo>
                  <a:pt x="65851" y="4865"/>
                  <a:pt x="63473" y="5626"/>
                  <a:pt x="61381" y="6196"/>
                </a:cubicBezTo>
                <a:cubicBezTo>
                  <a:pt x="61381" y="7147"/>
                  <a:pt x="61381" y="8479"/>
                  <a:pt x="61381" y="9431"/>
                </a:cubicBezTo>
                <a:cubicBezTo>
                  <a:pt x="57196" y="10096"/>
                  <a:pt x="55579" y="13521"/>
                  <a:pt x="52345" y="15613"/>
                </a:cubicBezTo>
                <a:cubicBezTo>
                  <a:pt x="50887" y="16444"/>
                  <a:pt x="49360" y="17144"/>
                  <a:pt x="47779" y="17706"/>
                </a:cubicBezTo>
                <a:cubicBezTo>
                  <a:pt x="44926" y="18847"/>
                  <a:pt x="45497" y="17706"/>
                  <a:pt x="43404" y="19989"/>
                </a:cubicBezTo>
                <a:cubicBezTo>
                  <a:pt x="41312" y="22272"/>
                  <a:pt x="41597" y="22937"/>
                  <a:pt x="40075" y="23889"/>
                </a:cubicBezTo>
                <a:cubicBezTo>
                  <a:pt x="38553" y="24840"/>
                  <a:pt x="37317" y="23889"/>
                  <a:pt x="35890" y="24745"/>
                </a:cubicBezTo>
                <a:cubicBezTo>
                  <a:pt x="34463" y="25601"/>
                  <a:pt x="31325" y="30642"/>
                  <a:pt x="28852" y="31023"/>
                </a:cubicBezTo>
                <a:cubicBezTo>
                  <a:pt x="26379" y="31403"/>
                  <a:pt x="25142" y="26742"/>
                  <a:pt x="22669" y="27503"/>
                </a:cubicBezTo>
                <a:cubicBezTo>
                  <a:pt x="18389" y="28645"/>
                  <a:pt x="22669" y="35874"/>
                  <a:pt x="20862" y="37586"/>
                </a:cubicBezTo>
                <a:cubicBezTo>
                  <a:pt x="19055" y="39298"/>
                  <a:pt x="18389" y="35684"/>
                  <a:pt x="16772" y="35779"/>
                </a:cubicBezTo>
                <a:cubicBezTo>
                  <a:pt x="15155" y="35874"/>
                  <a:pt x="15250" y="37301"/>
                  <a:pt x="13824" y="38537"/>
                </a:cubicBezTo>
                <a:cubicBezTo>
                  <a:pt x="12397" y="39774"/>
                  <a:pt x="13824" y="40725"/>
                  <a:pt x="12873" y="41105"/>
                </a:cubicBezTo>
                <a:cubicBezTo>
                  <a:pt x="11921" y="41486"/>
                  <a:pt x="11351" y="40535"/>
                  <a:pt x="11065" y="40535"/>
                </a:cubicBezTo>
                <a:cubicBezTo>
                  <a:pt x="10780" y="40535"/>
                  <a:pt x="10399" y="38918"/>
                  <a:pt x="8022" y="40535"/>
                </a:cubicBezTo>
                <a:cubicBezTo>
                  <a:pt x="5644" y="42152"/>
                  <a:pt x="-1965" y="55088"/>
                  <a:pt x="413" y="58513"/>
                </a:cubicBezTo>
                <a:cubicBezTo>
                  <a:pt x="4783" y="56378"/>
                  <a:pt x="8668" y="53367"/>
                  <a:pt x="11826" y="49667"/>
                </a:cubicBezTo>
                <a:cubicBezTo>
                  <a:pt x="13919" y="47479"/>
                  <a:pt x="14870" y="44054"/>
                  <a:pt x="17438" y="42152"/>
                </a:cubicBezTo>
                <a:cubicBezTo>
                  <a:pt x="20006" y="40249"/>
                  <a:pt x="22860" y="40630"/>
                  <a:pt x="25618" y="39203"/>
                </a:cubicBezTo>
                <a:cubicBezTo>
                  <a:pt x="31840" y="35228"/>
                  <a:pt x="37697" y="30708"/>
                  <a:pt x="43119" y="25696"/>
                </a:cubicBezTo>
                <a:cubicBezTo>
                  <a:pt x="47835" y="22276"/>
                  <a:pt x="52724" y="19101"/>
                  <a:pt x="57766" y="16184"/>
                </a:cubicBezTo>
                <a:cubicBezTo>
                  <a:pt x="62015" y="13842"/>
                  <a:pt x="66113" y="11237"/>
                  <a:pt x="70036" y="8384"/>
                </a:cubicBezTo>
                <a:cubicBezTo>
                  <a:pt x="71558" y="7053"/>
                  <a:pt x="74126" y="5340"/>
                  <a:pt x="74602" y="3248"/>
                </a:cubicBezTo>
                <a:cubicBezTo>
                  <a:pt x="75363" y="-652"/>
                  <a:pt x="70512" y="-462"/>
                  <a:pt x="70322" y="584"/>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96">
            <a:extLst>
              <a:ext uri="{FF2B5EF4-FFF2-40B4-BE49-F238E27FC236}">
                <a16:creationId xmlns:a16="http://schemas.microsoft.com/office/drawing/2014/main" id="{1B331971-819E-6670-840C-ACF0D0D26BDF}"/>
              </a:ext>
            </a:extLst>
          </p:cNvPr>
          <p:cNvSpPr/>
          <p:nvPr/>
        </p:nvSpPr>
        <p:spPr>
          <a:xfrm>
            <a:off x="6603898" y="4085779"/>
            <a:ext cx="651037" cy="594881"/>
          </a:xfrm>
          <a:custGeom>
            <a:avLst/>
            <a:gdLst>
              <a:gd name="connsiteX0" fmla="*/ 499212 w 581813"/>
              <a:gd name="connsiteY0" fmla="*/ 74798 h 531628"/>
              <a:gd name="connsiteX1" fmla="*/ 499783 w 581813"/>
              <a:gd name="connsiteY1" fmla="*/ 70137 h 531628"/>
              <a:gd name="connsiteX2" fmla="*/ 502256 w 581813"/>
              <a:gd name="connsiteY2" fmla="*/ 64620 h 531628"/>
              <a:gd name="connsiteX3" fmla="*/ 504443 w 581813"/>
              <a:gd name="connsiteY3" fmla="*/ 57296 h 531628"/>
              <a:gd name="connsiteX4" fmla="*/ 509199 w 581813"/>
              <a:gd name="connsiteY4" fmla="*/ 55679 h 531628"/>
              <a:gd name="connsiteX5" fmla="*/ 510436 w 581813"/>
              <a:gd name="connsiteY5" fmla="*/ 55679 h 531628"/>
              <a:gd name="connsiteX6" fmla="*/ 511577 w 581813"/>
              <a:gd name="connsiteY6" fmla="*/ 51398 h 531628"/>
              <a:gd name="connsiteX7" fmla="*/ 516428 w 581813"/>
              <a:gd name="connsiteY7" fmla="*/ 45691 h 531628"/>
              <a:gd name="connsiteX8" fmla="*/ 524037 w 581813"/>
              <a:gd name="connsiteY8" fmla="*/ 35133 h 531628"/>
              <a:gd name="connsiteX9" fmla="*/ 526700 w 581813"/>
              <a:gd name="connsiteY9" fmla="*/ 29045 h 531628"/>
              <a:gd name="connsiteX10" fmla="*/ 528888 w 581813"/>
              <a:gd name="connsiteY10" fmla="*/ 26762 h 531628"/>
              <a:gd name="connsiteX11" fmla="*/ 528888 w 581813"/>
              <a:gd name="connsiteY11" fmla="*/ 26762 h 531628"/>
              <a:gd name="connsiteX12" fmla="*/ 527842 w 581813"/>
              <a:gd name="connsiteY12" fmla="*/ 23623 h 531628"/>
              <a:gd name="connsiteX13" fmla="*/ 527842 w 581813"/>
              <a:gd name="connsiteY13" fmla="*/ 21626 h 531628"/>
              <a:gd name="connsiteX14" fmla="*/ 527841 w 581813"/>
              <a:gd name="connsiteY14" fmla="*/ 20770 h 531628"/>
              <a:gd name="connsiteX15" fmla="*/ 527366 w 581813"/>
              <a:gd name="connsiteY15" fmla="*/ 15728 h 531628"/>
              <a:gd name="connsiteX16" fmla="*/ 525559 w 581813"/>
              <a:gd name="connsiteY16" fmla="*/ 14587 h 531628"/>
              <a:gd name="connsiteX17" fmla="*/ 524703 w 581813"/>
              <a:gd name="connsiteY17" fmla="*/ 14587 h 531628"/>
              <a:gd name="connsiteX18" fmla="*/ 520137 w 581813"/>
              <a:gd name="connsiteY18" fmla="*/ 15252 h 531628"/>
              <a:gd name="connsiteX19" fmla="*/ 521469 w 581813"/>
              <a:gd name="connsiteY19" fmla="*/ 10877 h 531628"/>
              <a:gd name="connsiteX20" fmla="*/ 522991 w 581813"/>
              <a:gd name="connsiteY20" fmla="*/ 4218 h 531628"/>
              <a:gd name="connsiteX21" fmla="*/ 521849 w 581813"/>
              <a:gd name="connsiteY21" fmla="*/ -62 h 531628"/>
              <a:gd name="connsiteX22" fmla="*/ -42 w 581813"/>
              <a:gd name="connsiteY22" fmla="*/ 20389 h 531628"/>
              <a:gd name="connsiteX23" fmla="*/ 22976 w 581813"/>
              <a:gd name="connsiteY23" fmla="*/ 184947 h 531628"/>
              <a:gd name="connsiteX24" fmla="*/ 16698 w 581813"/>
              <a:gd name="connsiteY24" fmla="*/ 446624 h 531628"/>
              <a:gd name="connsiteX25" fmla="*/ 20122 w 581813"/>
              <a:gd name="connsiteY25" fmla="*/ 449477 h 531628"/>
              <a:gd name="connsiteX26" fmla="*/ 20598 w 581813"/>
              <a:gd name="connsiteY26" fmla="*/ 449477 h 531628"/>
              <a:gd name="connsiteX27" fmla="*/ 27161 w 581813"/>
              <a:gd name="connsiteY27" fmla="*/ 450999 h 531628"/>
              <a:gd name="connsiteX28" fmla="*/ 30109 w 581813"/>
              <a:gd name="connsiteY28" fmla="*/ 457277 h 531628"/>
              <a:gd name="connsiteX29" fmla="*/ 30109 w 581813"/>
              <a:gd name="connsiteY29" fmla="*/ 459275 h 531628"/>
              <a:gd name="connsiteX30" fmla="*/ 30870 w 581813"/>
              <a:gd name="connsiteY30" fmla="*/ 459275 h 531628"/>
              <a:gd name="connsiteX31" fmla="*/ 35245 w 581813"/>
              <a:gd name="connsiteY31" fmla="*/ 457658 h 531628"/>
              <a:gd name="connsiteX32" fmla="*/ 38765 w 581813"/>
              <a:gd name="connsiteY32" fmla="*/ 452902 h 531628"/>
              <a:gd name="connsiteX33" fmla="*/ 41808 w 581813"/>
              <a:gd name="connsiteY33" fmla="*/ 452331 h 531628"/>
              <a:gd name="connsiteX34" fmla="*/ 46564 w 581813"/>
              <a:gd name="connsiteY34" fmla="*/ 452331 h 531628"/>
              <a:gd name="connsiteX35" fmla="*/ 46564 w 581813"/>
              <a:gd name="connsiteY35" fmla="*/ 452331 h 531628"/>
              <a:gd name="connsiteX36" fmla="*/ 56836 w 581813"/>
              <a:gd name="connsiteY36" fmla="*/ 452331 h 531628"/>
              <a:gd name="connsiteX37" fmla="*/ 59309 w 581813"/>
              <a:gd name="connsiteY37" fmla="*/ 452331 h 531628"/>
              <a:gd name="connsiteX38" fmla="*/ 70913 w 581813"/>
              <a:gd name="connsiteY38" fmla="*/ 455755 h 531628"/>
              <a:gd name="connsiteX39" fmla="*/ 72340 w 581813"/>
              <a:gd name="connsiteY39" fmla="*/ 457467 h 531628"/>
              <a:gd name="connsiteX40" fmla="*/ 71103 w 581813"/>
              <a:gd name="connsiteY40" fmla="*/ 459275 h 531628"/>
              <a:gd name="connsiteX41" fmla="*/ 70343 w 581813"/>
              <a:gd name="connsiteY41" fmla="*/ 460131 h 531628"/>
              <a:gd name="connsiteX42" fmla="*/ 73101 w 581813"/>
              <a:gd name="connsiteY42" fmla="*/ 531566 h 531628"/>
              <a:gd name="connsiteX43" fmla="*/ 427591 w 581813"/>
              <a:gd name="connsiteY43" fmla="*/ 522720 h 531628"/>
              <a:gd name="connsiteX44" fmla="*/ 428352 w 581813"/>
              <a:gd name="connsiteY44" fmla="*/ 520437 h 531628"/>
              <a:gd name="connsiteX45" fmla="*/ 428352 w 581813"/>
              <a:gd name="connsiteY45" fmla="*/ 520437 h 531628"/>
              <a:gd name="connsiteX46" fmla="*/ 425689 w 581813"/>
              <a:gd name="connsiteY46" fmla="*/ 517869 h 531628"/>
              <a:gd name="connsiteX47" fmla="*/ 420363 w 581813"/>
              <a:gd name="connsiteY47" fmla="*/ 510830 h 531628"/>
              <a:gd name="connsiteX48" fmla="*/ 420363 w 581813"/>
              <a:gd name="connsiteY48" fmla="*/ 509784 h 531628"/>
              <a:gd name="connsiteX49" fmla="*/ 426640 w 581813"/>
              <a:gd name="connsiteY49" fmla="*/ 503506 h 531628"/>
              <a:gd name="connsiteX50" fmla="*/ 430730 w 581813"/>
              <a:gd name="connsiteY50" fmla="*/ 501603 h 531628"/>
              <a:gd name="connsiteX51" fmla="*/ 432062 w 581813"/>
              <a:gd name="connsiteY51" fmla="*/ 495230 h 531628"/>
              <a:gd name="connsiteX52" fmla="*/ 432062 w 581813"/>
              <a:gd name="connsiteY52" fmla="*/ 490379 h 531628"/>
              <a:gd name="connsiteX53" fmla="*/ 429779 w 581813"/>
              <a:gd name="connsiteY53" fmla="*/ 490379 h 531628"/>
              <a:gd name="connsiteX54" fmla="*/ 423216 w 581813"/>
              <a:gd name="connsiteY54" fmla="*/ 485147 h 531628"/>
              <a:gd name="connsiteX55" fmla="*/ 422550 w 581813"/>
              <a:gd name="connsiteY55" fmla="*/ 482008 h 531628"/>
              <a:gd name="connsiteX56" fmla="*/ 428543 w 581813"/>
              <a:gd name="connsiteY56" fmla="*/ 471830 h 531628"/>
              <a:gd name="connsiteX57" fmla="*/ 429208 w 581813"/>
              <a:gd name="connsiteY57" fmla="*/ 468596 h 531628"/>
              <a:gd name="connsiteX58" fmla="*/ 417509 w 581813"/>
              <a:gd name="connsiteY58" fmla="*/ 460892 h 531628"/>
              <a:gd name="connsiteX59" fmla="*/ 415797 w 581813"/>
              <a:gd name="connsiteY59" fmla="*/ 460416 h 531628"/>
              <a:gd name="connsiteX60" fmla="*/ 415797 w 581813"/>
              <a:gd name="connsiteY60" fmla="*/ 458799 h 531628"/>
              <a:gd name="connsiteX61" fmla="*/ 415797 w 581813"/>
              <a:gd name="connsiteY61" fmla="*/ 456136 h 531628"/>
              <a:gd name="connsiteX62" fmla="*/ 418270 w 581813"/>
              <a:gd name="connsiteY62" fmla="*/ 446624 h 531628"/>
              <a:gd name="connsiteX63" fmla="*/ 418270 w 581813"/>
              <a:gd name="connsiteY63" fmla="*/ 444721 h 531628"/>
              <a:gd name="connsiteX64" fmla="*/ 409234 w 581813"/>
              <a:gd name="connsiteY64" fmla="*/ 431214 h 531628"/>
              <a:gd name="connsiteX65" fmla="*/ 413990 w 581813"/>
              <a:gd name="connsiteY65" fmla="*/ 423224 h 531628"/>
              <a:gd name="connsiteX66" fmla="*/ 415892 w 581813"/>
              <a:gd name="connsiteY66" fmla="*/ 421702 h 531628"/>
              <a:gd name="connsiteX67" fmla="*/ 417699 w 581813"/>
              <a:gd name="connsiteY67" fmla="*/ 423319 h 531628"/>
              <a:gd name="connsiteX68" fmla="*/ 426260 w 581813"/>
              <a:gd name="connsiteY68" fmla="*/ 426743 h 531628"/>
              <a:gd name="connsiteX69" fmla="*/ 428257 w 581813"/>
              <a:gd name="connsiteY69" fmla="*/ 425507 h 531628"/>
              <a:gd name="connsiteX70" fmla="*/ 421694 w 581813"/>
              <a:gd name="connsiteY70" fmla="*/ 415995 h 531628"/>
              <a:gd name="connsiteX71" fmla="*/ 424928 w 581813"/>
              <a:gd name="connsiteY71" fmla="*/ 409241 h 531628"/>
              <a:gd name="connsiteX72" fmla="*/ 430540 w 581813"/>
              <a:gd name="connsiteY72" fmla="*/ 407339 h 531628"/>
              <a:gd name="connsiteX73" fmla="*/ 433774 w 581813"/>
              <a:gd name="connsiteY73" fmla="*/ 407339 h 531628"/>
              <a:gd name="connsiteX74" fmla="*/ 431396 w 581813"/>
              <a:gd name="connsiteY74" fmla="*/ 402202 h 531628"/>
              <a:gd name="connsiteX75" fmla="*/ 436437 w 581813"/>
              <a:gd name="connsiteY75" fmla="*/ 390217 h 531628"/>
              <a:gd name="connsiteX76" fmla="*/ 427972 w 581813"/>
              <a:gd name="connsiteY76" fmla="*/ 383939 h 531628"/>
              <a:gd name="connsiteX77" fmla="*/ 436342 w 581813"/>
              <a:gd name="connsiteY77" fmla="*/ 375949 h 531628"/>
              <a:gd name="connsiteX78" fmla="*/ 444046 w 581813"/>
              <a:gd name="connsiteY78" fmla="*/ 372430 h 531628"/>
              <a:gd name="connsiteX79" fmla="*/ 440146 w 581813"/>
              <a:gd name="connsiteY79" fmla="*/ 362442 h 531628"/>
              <a:gd name="connsiteX80" fmla="*/ 441858 w 581813"/>
              <a:gd name="connsiteY80" fmla="*/ 357211 h 531628"/>
              <a:gd name="connsiteX81" fmla="*/ 448326 w 581813"/>
              <a:gd name="connsiteY81" fmla="*/ 354072 h 531628"/>
              <a:gd name="connsiteX82" fmla="*/ 456030 w 581813"/>
              <a:gd name="connsiteY82" fmla="*/ 355213 h 531628"/>
              <a:gd name="connsiteX83" fmla="*/ 456982 w 581813"/>
              <a:gd name="connsiteY83" fmla="*/ 355213 h 531628"/>
              <a:gd name="connsiteX84" fmla="*/ 457647 w 581813"/>
              <a:gd name="connsiteY84" fmla="*/ 354452 h 531628"/>
              <a:gd name="connsiteX85" fmla="*/ 455460 w 581813"/>
              <a:gd name="connsiteY85" fmla="*/ 353786 h 531628"/>
              <a:gd name="connsiteX86" fmla="*/ 448611 w 581813"/>
              <a:gd name="connsiteY86" fmla="*/ 348174 h 531628"/>
              <a:gd name="connsiteX87" fmla="*/ 448611 w 581813"/>
              <a:gd name="connsiteY87" fmla="*/ 347223 h 531628"/>
              <a:gd name="connsiteX88" fmla="*/ 458123 w 581813"/>
              <a:gd name="connsiteY88" fmla="*/ 335333 h 531628"/>
              <a:gd name="connsiteX89" fmla="*/ 459169 w 581813"/>
              <a:gd name="connsiteY89" fmla="*/ 333240 h 531628"/>
              <a:gd name="connsiteX90" fmla="*/ 460691 w 581813"/>
              <a:gd name="connsiteY90" fmla="*/ 329720 h 531628"/>
              <a:gd name="connsiteX91" fmla="*/ 462213 w 581813"/>
              <a:gd name="connsiteY91" fmla="*/ 328008 h 531628"/>
              <a:gd name="connsiteX92" fmla="*/ 462213 w 581813"/>
              <a:gd name="connsiteY92" fmla="*/ 326867 h 531628"/>
              <a:gd name="connsiteX93" fmla="*/ 462974 w 581813"/>
              <a:gd name="connsiteY93" fmla="*/ 324489 h 531628"/>
              <a:gd name="connsiteX94" fmla="*/ 467634 w 581813"/>
              <a:gd name="connsiteY94" fmla="*/ 322111 h 531628"/>
              <a:gd name="connsiteX95" fmla="*/ 472009 w 581813"/>
              <a:gd name="connsiteY95" fmla="*/ 323728 h 531628"/>
              <a:gd name="connsiteX96" fmla="*/ 476480 w 581813"/>
              <a:gd name="connsiteY96" fmla="*/ 318211 h 531628"/>
              <a:gd name="connsiteX97" fmla="*/ 481616 w 581813"/>
              <a:gd name="connsiteY97" fmla="*/ 316023 h 531628"/>
              <a:gd name="connsiteX98" fmla="*/ 482662 w 581813"/>
              <a:gd name="connsiteY98" fmla="*/ 316023 h 531628"/>
              <a:gd name="connsiteX99" fmla="*/ 483233 w 581813"/>
              <a:gd name="connsiteY99" fmla="*/ 314406 h 531628"/>
              <a:gd name="connsiteX100" fmla="*/ 484374 w 581813"/>
              <a:gd name="connsiteY100" fmla="*/ 303562 h 531628"/>
              <a:gd name="connsiteX101" fmla="*/ 485325 w 581813"/>
              <a:gd name="connsiteY101" fmla="*/ 300233 h 531628"/>
              <a:gd name="connsiteX102" fmla="*/ 484279 w 581813"/>
              <a:gd name="connsiteY102" fmla="*/ 295952 h 531628"/>
              <a:gd name="connsiteX103" fmla="*/ 483709 w 581813"/>
              <a:gd name="connsiteY103" fmla="*/ 290340 h 531628"/>
              <a:gd name="connsiteX104" fmla="*/ 484184 w 581813"/>
              <a:gd name="connsiteY104" fmla="*/ 285489 h 531628"/>
              <a:gd name="connsiteX105" fmla="*/ 486086 w 581813"/>
              <a:gd name="connsiteY105" fmla="*/ 279877 h 531628"/>
              <a:gd name="connsiteX106" fmla="*/ 489796 w 581813"/>
              <a:gd name="connsiteY106" fmla="*/ 277499 h 531628"/>
              <a:gd name="connsiteX107" fmla="*/ 492649 w 581813"/>
              <a:gd name="connsiteY107" fmla="*/ 275121 h 531628"/>
              <a:gd name="connsiteX108" fmla="*/ 491413 w 581813"/>
              <a:gd name="connsiteY108" fmla="*/ 273980 h 531628"/>
              <a:gd name="connsiteX109" fmla="*/ 486467 w 581813"/>
              <a:gd name="connsiteY109" fmla="*/ 268463 h 531628"/>
              <a:gd name="connsiteX110" fmla="*/ 484850 w 581813"/>
              <a:gd name="connsiteY110" fmla="*/ 263137 h 531628"/>
              <a:gd name="connsiteX111" fmla="*/ 487228 w 581813"/>
              <a:gd name="connsiteY111" fmla="*/ 259046 h 531628"/>
              <a:gd name="connsiteX112" fmla="*/ 490937 w 581813"/>
              <a:gd name="connsiteY112" fmla="*/ 258190 h 531628"/>
              <a:gd name="connsiteX113" fmla="*/ 497215 w 581813"/>
              <a:gd name="connsiteY113" fmla="*/ 258190 h 531628"/>
              <a:gd name="connsiteX114" fmla="*/ 498451 w 581813"/>
              <a:gd name="connsiteY114" fmla="*/ 258190 h 531628"/>
              <a:gd name="connsiteX115" fmla="*/ 498451 w 581813"/>
              <a:gd name="connsiteY115" fmla="*/ 258190 h 531628"/>
              <a:gd name="connsiteX116" fmla="*/ 494361 w 581813"/>
              <a:gd name="connsiteY116" fmla="*/ 244968 h 531628"/>
              <a:gd name="connsiteX117" fmla="*/ 497215 w 581813"/>
              <a:gd name="connsiteY117" fmla="*/ 238690 h 531628"/>
              <a:gd name="connsiteX118" fmla="*/ 501400 w 581813"/>
              <a:gd name="connsiteY118" fmla="*/ 236693 h 531628"/>
              <a:gd name="connsiteX119" fmla="*/ 507392 w 581813"/>
              <a:gd name="connsiteY119" fmla="*/ 243447 h 531628"/>
              <a:gd name="connsiteX120" fmla="*/ 507392 w 581813"/>
              <a:gd name="connsiteY120" fmla="*/ 243922 h 531628"/>
              <a:gd name="connsiteX121" fmla="*/ 509484 w 581813"/>
              <a:gd name="connsiteY121" fmla="*/ 244873 h 531628"/>
              <a:gd name="connsiteX122" fmla="*/ 512528 w 581813"/>
              <a:gd name="connsiteY122" fmla="*/ 244017 h 531628"/>
              <a:gd name="connsiteX123" fmla="*/ 519852 w 581813"/>
              <a:gd name="connsiteY123" fmla="*/ 240878 h 531628"/>
              <a:gd name="connsiteX124" fmla="*/ 522515 w 581813"/>
              <a:gd name="connsiteY124" fmla="*/ 238405 h 531628"/>
              <a:gd name="connsiteX125" fmla="*/ 521659 w 581813"/>
              <a:gd name="connsiteY125" fmla="*/ 236598 h 531628"/>
              <a:gd name="connsiteX126" fmla="*/ 513860 w 581813"/>
              <a:gd name="connsiteY126" fmla="*/ 225564 h 531628"/>
              <a:gd name="connsiteX127" fmla="*/ 516808 w 581813"/>
              <a:gd name="connsiteY127" fmla="*/ 219191 h 531628"/>
              <a:gd name="connsiteX128" fmla="*/ 522800 w 581813"/>
              <a:gd name="connsiteY128" fmla="*/ 215101 h 531628"/>
              <a:gd name="connsiteX129" fmla="*/ 524608 w 581813"/>
              <a:gd name="connsiteY129" fmla="*/ 212152 h 531628"/>
              <a:gd name="connsiteX130" fmla="*/ 527271 w 581813"/>
              <a:gd name="connsiteY130" fmla="*/ 209774 h 531628"/>
              <a:gd name="connsiteX131" fmla="*/ 526415 w 581813"/>
              <a:gd name="connsiteY131" fmla="*/ 205113 h 531628"/>
              <a:gd name="connsiteX132" fmla="*/ 527747 w 581813"/>
              <a:gd name="connsiteY132" fmla="*/ 200072 h 531628"/>
              <a:gd name="connsiteX133" fmla="*/ 533073 w 581813"/>
              <a:gd name="connsiteY133" fmla="*/ 195696 h 531628"/>
              <a:gd name="connsiteX134" fmla="*/ 538780 w 581813"/>
              <a:gd name="connsiteY134" fmla="*/ 197408 h 531628"/>
              <a:gd name="connsiteX135" fmla="*/ 539350 w 581813"/>
              <a:gd name="connsiteY135" fmla="*/ 197408 h 531628"/>
              <a:gd name="connsiteX136" fmla="*/ 540968 w 581813"/>
              <a:gd name="connsiteY136" fmla="*/ 197408 h 531628"/>
              <a:gd name="connsiteX137" fmla="*/ 535641 w 581813"/>
              <a:gd name="connsiteY137" fmla="*/ 186755 h 531628"/>
              <a:gd name="connsiteX138" fmla="*/ 535070 w 581813"/>
              <a:gd name="connsiteY138" fmla="*/ 182094 h 531628"/>
              <a:gd name="connsiteX139" fmla="*/ 535070 w 581813"/>
              <a:gd name="connsiteY139" fmla="*/ 181428 h 531628"/>
              <a:gd name="connsiteX140" fmla="*/ 533548 w 581813"/>
              <a:gd name="connsiteY140" fmla="*/ 177433 h 531628"/>
              <a:gd name="connsiteX141" fmla="*/ 530219 w 581813"/>
              <a:gd name="connsiteY141" fmla="*/ 174674 h 531628"/>
              <a:gd name="connsiteX142" fmla="*/ 527366 w 581813"/>
              <a:gd name="connsiteY142" fmla="*/ 168967 h 531628"/>
              <a:gd name="connsiteX143" fmla="*/ 527366 w 581813"/>
              <a:gd name="connsiteY143" fmla="*/ 166208 h 531628"/>
              <a:gd name="connsiteX144" fmla="*/ 534500 w 581813"/>
              <a:gd name="connsiteY144" fmla="*/ 160025 h 531628"/>
              <a:gd name="connsiteX145" fmla="*/ 539350 w 581813"/>
              <a:gd name="connsiteY145" fmla="*/ 160786 h 531628"/>
              <a:gd name="connsiteX146" fmla="*/ 539350 w 581813"/>
              <a:gd name="connsiteY146" fmla="*/ 159169 h 531628"/>
              <a:gd name="connsiteX147" fmla="*/ 536497 w 581813"/>
              <a:gd name="connsiteY147" fmla="*/ 151084 h 531628"/>
              <a:gd name="connsiteX148" fmla="*/ 538685 w 581813"/>
              <a:gd name="connsiteY148" fmla="*/ 144997 h 531628"/>
              <a:gd name="connsiteX149" fmla="*/ 544772 w 581813"/>
              <a:gd name="connsiteY149" fmla="*/ 140716 h 531628"/>
              <a:gd name="connsiteX150" fmla="*/ 548767 w 581813"/>
              <a:gd name="connsiteY150" fmla="*/ 142048 h 531628"/>
              <a:gd name="connsiteX151" fmla="*/ 559610 w 581813"/>
              <a:gd name="connsiteY151" fmla="*/ 134629 h 531628"/>
              <a:gd name="connsiteX152" fmla="*/ 560371 w 581813"/>
              <a:gd name="connsiteY152" fmla="*/ 133963 h 531628"/>
              <a:gd name="connsiteX153" fmla="*/ 558849 w 581813"/>
              <a:gd name="connsiteY153" fmla="*/ 131680 h 531628"/>
              <a:gd name="connsiteX154" fmla="*/ 552952 w 581813"/>
              <a:gd name="connsiteY154" fmla="*/ 127399 h 531628"/>
              <a:gd name="connsiteX155" fmla="*/ 547245 w 581813"/>
              <a:gd name="connsiteY155" fmla="*/ 119695 h 531628"/>
              <a:gd name="connsiteX156" fmla="*/ 554664 w 581813"/>
              <a:gd name="connsiteY156" fmla="*/ 113607 h 531628"/>
              <a:gd name="connsiteX157" fmla="*/ 556851 w 581813"/>
              <a:gd name="connsiteY157" fmla="*/ 113607 h 531628"/>
              <a:gd name="connsiteX158" fmla="*/ 561131 w 581813"/>
              <a:gd name="connsiteY158" fmla="*/ 114178 h 531628"/>
              <a:gd name="connsiteX159" fmla="*/ 561131 w 581813"/>
              <a:gd name="connsiteY159" fmla="*/ 114178 h 531628"/>
              <a:gd name="connsiteX160" fmla="*/ 562273 w 581813"/>
              <a:gd name="connsiteY160" fmla="*/ 113131 h 531628"/>
              <a:gd name="connsiteX161" fmla="*/ 563224 w 581813"/>
              <a:gd name="connsiteY161" fmla="*/ 109612 h 531628"/>
              <a:gd name="connsiteX162" fmla="*/ 568455 w 581813"/>
              <a:gd name="connsiteY162" fmla="*/ 104190 h 531628"/>
              <a:gd name="connsiteX163" fmla="*/ 571023 w 581813"/>
              <a:gd name="connsiteY163" fmla="*/ 104190 h 531628"/>
              <a:gd name="connsiteX164" fmla="*/ 574543 w 581813"/>
              <a:gd name="connsiteY164" fmla="*/ 104190 h 531628"/>
              <a:gd name="connsiteX165" fmla="*/ 574543 w 581813"/>
              <a:gd name="connsiteY165" fmla="*/ 104190 h 531628"/>
              <a:gd name="connsiteX166" fmla="*/ 570738 w 581813"/>
              <a:gd name="connsiteY166" fmla="*/ 97056 h 531628"/>
              <a:gd name="connsiteX167" fmla="*/ 570738 w 581813"/>
              <a:gd name="connsiteY167" fmla="*/ 96200 h 531628"/>
              <a:gd name="connsiteX168" fmla="*/ 571309 w 581813"/>
              <a:gd name="connsiteY168" fmla="*/ 91729 h 531628"/>
              <a:gd name="connsiteX169" fmla="*/ 575018 w 581813"/>
              <a:gd name="connsiteY169" fmla="*/ 88781 h 531628"/>
              <a:gd name="connsiteX170" fmla="*/ 580059 w 581813"/>
              <a:gd name="connsiteY170" fmla="*/ 90778 h 531628"/>
              <a:gd name="connsiteX171" fmla="*/ 581771 w 581813"/>
              <a:gd name="connsiteY171" fmla="*/ 90778 h 531628"/>
              <a:gd name="connsiteX172" fmla="*/ 581771 w 581813"/>
              <a:gd name="connsiteY172" fmla="*/ 90778 h 531628"/>
              <a:gd name="connsiteX173" fmla="*/ 577681 w 581813"/>
              <a:gd name="connsiteY173" fmla="*/ 83454 h 531628"/>
              <a:gd name="connsiteX174" fmla="*/ 578442 w 581813"/>
              <a:gd name="connsiteY174" fmla="*/ 75178 h 531628"/>
              <a:gd name="connsiteX175" fmla="*/ 578442 w 581813"/>
              <a:gd name="connsiteY175" fmla="*/ 74417 h 531628"/>
              <a:gd name="connsiteX176" fmla="*/ 578442 w 581813"/>
              <a:gd name="connsiteY176" fmla="*/ 74417 h 531628"/>
              <a:gd name="connsiteX177" fmla="*/ 498166 w 581813"/>
              <a:gd name="connsiteY177" fmla="*/ 79839 h 53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581813" h="531628">
                <a:moveTo>
                  <a:pt x="499212" y="74798"/>
                </a:moveTo>
                <a:cubicBezTo>
                  <a:pt x="499290" y="73232"/>
                  <a:pt x="499480" y="71675"/>
                  <a:pt x="499783" y="70137"/>
                </a:cubicBezTo>
                <a:cubicBezTo>
                  <a:pt x="500498" y="68251"/>
                  <a:pt x="501324" y="66409"/>
                  <a:pt x="502256" y="64620"/>
                </a:cubicBezTo>
                <a:cubicBezTo>
                  <a:pt x="502827" y="64620"/>
                  <a:pt x="501685" y="60625"/>
                  <a:pt x="504443" y="57296"/>
                </a:cubicBezTo>
                <a:cubicBezTo>
                  <a:pt x="505715" y="56086"/>
                  <a:pt x="507453" y="55495"/>
                  <a:pt x="509199" y="55679"/>
                </a:cubicBezTo>
                <a:lnTo>
                  <a:pt x="510436" y="55679"/>
                </a:lnTo>
                <a:cubicBezTo>
                  <a:pt x="510571" y="54198"/>
                  <a:pt x="510957" y="52750"/>
                  <a:pt x="511577" y="51398"/>
                </a:cubicBezTo>
                <a:cubicBezTo>
                  <a:pt x="513384" y="48069"/>
                  <a:pt x="515857" y="46832"/>
                  <a:pt x="516428" y="45691"/>
                </a:cubicBezTo>
                <a:cubicBezTo>
                  <a:pt x="516999" y="44550"/>
                  <a:pt x="517284" y="36845"/>
                  <a:pt x="524037" y="35133"/>
                </a:cubicBezTo>
                <a:cubicBezTo>
                  <a:pt x="524724" y="33021"/>
                  <a:pt x="525616" y="30982"/>
                  <a:pt x="526700" y="29045"/>
                </a:cubicBezTo>
                <a:cubicBezTo>
                  <a:pt x="527166" y="28069"/>
                  <a:pt x="527933" y="27268"/>
                  <a:pt x="528888" y="26762"/>
                </a:cubicBezTo>
                <a:lnTo>
                  <a:pt x="528888" y="26762"/>
                </a:lnTo>
                <a:cubicBezTo>
                  <a:pt x="528301" y="25811"/>
                  <a:pt x="527943" y="24736"/>
                  <a:pt x="527842" y="23623"/>
                </a:cubicBezTo>
                <a:cubicBezTo>
                  <a:pt x="527794" y="22958"/>
                  <a:pt x="527794" y="22291"/>
                  <a:pt x="527842" y="21626"/>
                </a:cubicBezTo>
                <a:lnTo>
                  <a:pt x="527841" y="20770"/>
                </a:lnTo>
                <a:cubicBezTo>
                  <a:pt x="527915" y="19075"/>
                  <a:pt x="527755" y="17379"/>
                  <a:pt x="527366" y="15728"/>
                </a:cubicBezTo>
                <a:cubicBezTo>
                  <a:pt x="526795" y="14777"/>
                  <a:pt x="527366" y="14777"/>
                  <a:pt x="525559" y="14587"/>
                </a:cubicBezTo>
                <a:lnTo>
                  <a:pt x="524703" y="14587"/>
                </a:lnTo>
                <a:lnTo>
                  <a:pt x="520137" y="15252"/>
                </a:lnTo>
                <a:lnTo>
                  <a:pt x="521469" y="10877"/>
                </a:lnTo>
                <a:cubicBezTo>
                  <a:pt x="522270" y="8735"/>
                  <a:pt x="522782" y="6496"/>
                  <a:pt x="522991" y="4218"/>
                </a:cubicBezTo>
                <a:cubicBezTo>
                  <a:pt x="522891" y="2731"/>
                  <a:pt x="522503" y="1278"/>
                  <a:pt x="521849" y="-62"/>
                </a:cubicBezTo>
                <a:cubicBezTo>
                  <a:pt x="454318" y="5075"/>
                  <a:pt x="39621" y="18962"/>
                  <a:pt x="-42" y="20389"/>
                </a:cubicBezTo>
                <a:lnTo>
                  <a:pt x="22976" y="184947"/>
                </a:lnTo>
                <a:lnTo>
                  <a:pt x="16698" y="446624"/>
                </a:lnTo>
                <a:cubicBezTo>
                  <a:pt x="17999" y="447365"/>
                  <a:pt x="19159" y="448331"/>
                  <a:pt x="20122" y="449477"/>
                </a:cubicBezTo>
                <a:lnTo>
                  <a:pt x="20598" y="449477"/>
                </a:lnTo>
                <a:cubicBezTo>
                  <a:pt x="22890" y="449301"/>
                  <a:pt x="25181" y="449832"/>
                  <a:pt x="27161" y="450999"/>
                </a:cubicBezTo>
                <a:cubicBezTo>
                  <a:pt x="29135" y="452464"/>
                  <a:pt x="30242" y="454822"/>
                  <a:pt x="30109" y="457277"/>
                </a:cubicBezTo>
                <a:cubicBezTo>
                  <a:pt x="30157" y="457942"/>
                  <a:pt x="30157" y="458610"/>
                  <a:pt x="30109" y="459275"/>
                </a:cubicBezTo>
                <a:lnTo>
                  <a:pt x="30870" y="459275"/>
                </a:lnTo>
                <a:cubicBezTo>
                  <a:pt x="32466" y="459227"/>
                  <a:pt x="34002" y="458659"/>
                  <a:pt x="35245" y="457658"/>
                </a:cubicBezTo>
                <a:cubicBezTo>
                  <a:pt x="35721" y="458228"/>
                  <a:pt x="35246" y="455470"/>
                  <a:pt x="38765" y="452902"/>
                </a:cubicBezTo>
                <a:cubicBezTo>
                  <a:pt x="39714" y="452456"/>
                  <a:pt x="40762" y="452260"/>
                  <a:pt x="41808" y="452331"/>
                </a:cubicBezTo>
                <a:cubicBezTo>
                  <a:pt x="43806" y="452331"/>
                  <a:pt x="45898" y="452331"/>
                  <a:pt x="46564" y="452331"/>
                </a:cubicBezTo>
                <a:lnTo>
                  <a:pt x="46564" y="452331"/>
                </a:lnTo>
                <a:cubicBezTo>
                  <a:pt x="49988" y="452331"/>
                  <a:pt x="53507" y="452331"/>
                  <a:pt x="56836" y="452331"/>
                </a:cubicBezTo>
                <a:lnTo>
                  <a:pt x="59309" y="452331"/>
                </a:lnTo>
                <a:cubicBezTo>
                  <a:pt x="63439" y="452239"/>
                  <a:pt x="67495" y="453436"/>
                  <a:pt x="70913" y="455755"/>
                </a:cubicBezTo>
                <a:lnTo>
                  <a:pt x="72340" y="457467"/>
                </a:lnTo>
                <a:lnTo>
                  <a:pt x="71103" y="459275"/>
                </a:lnTo>
                <a:lnTo>
                  <a:pt x="70343" y="460131"/>
                </a:lnTo>
                <a:lnTo>
                  <a:pt x="73101" y="531566"/>
                </a:lnTo>
                <a:lnTo>
                  <a:pt x="427591" y="522720"/>
                </a:lnTo>
                <a:cubicBezTo>
                  <a:pt x="428162" y="521769"/>
                  <a:pt x="428543" y="521008"/>
                  <a:pt x="428352" y="520437"/>
                </a:cubicBezTo>
                <a:lnTo>
                  <a:pt x="428352" y="520437"/>
                </a:lnTo>
                <a:cubicBezTo>
                  <a:pt x="428352" y="519676"/>
                  <a:pt x="427781" y="519105"/>
                  <a:pt x="425689" y="517869"/>
                </a:cubicBezTo>
                <a:cubicBezTo>
                  <a:pt x="422691" y="516764"/>
                  <a:pt x="420611" y="514015"/>
                  <a:pt x="420363" y="510830"/>
                </a:cubicBezTo>
                <a:cubicBezTo>
                  <a:pt x="420320" y="510482"/>
                  <a:pt x="420320" y="510131"/>
                  <a:pt x="420363" y="509784"/>
                </a:cubicBezTo>
                <a:cubicBezTo>
                  <a:pt x="421016" y="506627"/>
                  <a:pt x="423483" y="504159"/>
                  <a:pt x="426640" y="503506"/>
                </a:cubicBezTo>
                <a:cubicBezTo>
                  <a:pt x="428120" y="503160"/>
                  <a:pt x="429512" y="502512"/>
                  <a:pt x="430730" y="501603"/>
                </a:cubicBezTo>
                <a:cubicBezTo>
                  <a:pt x="431706" y="499626"/>
                  <a:pt x="432164" y="497433"/>
                  <a:pt x="432062" y="495230"/>
                </a:cubicBezTo>
                <a:cubicBezTo>
                  <a:pt x="432163" y="493615"/>
                  <a:pt x="432163" y="491994"/>
                  <a:pt x="432062" y="490379"/>
                </a:cubicBezTo>
                <a:cubicBezTo>
                  <a:pt x="431304" y="490470"/>
                  <a:pt x="430537" y="490470"/>
                  <a:pt x="429779" y="490379"/>
                </a:cubicBezTo>
                <a:cubicBezTo>
                  <a:pt x="426700" y="490214"/>
                  <a:pt x="424064" y="488112"/>
                  <a:pt x="423216" y="485147"/>
                </a:cubicBezTo>
                <a:cubicBezTo>
                  <a:pt x="422794" y="484154"/>
                  <a:pt x="422568" y="483088"/>
                  <a:pt x="422550" y="482008"/>
                </a:cubicBezTo>
                <a:cubicBezTo>
                  <a:pt x="423121" y="475635"/>
                  <a:pt x="428637" y="473543"/>
                  <a:pt x="428543" y="471830"/>
                </a:cubicBezTo>
                <a:cubicBezTo>
                  <a:pt x="428901" y="470785"/>
                  <a:pt x="429125" y="469698"/>
                  <a:pt x="429208" y="468596"/>
                </a:cubicBezTo>
                <a:cubicBezTo>
                  <a:pt x="429208" y="464696"/>
                  <a:pt x="424738" y="462889"/>
                  <a:pt x="417509" y="460892"/>
                </a:cubicBezTo>
                <a:lnTo>
                  <a:pt x="415797" y="460416"/>
                </a:lnTo>
                <a:lnTo>
                  <a:pt x="415797" y="458799"/>
                </a:lnTo>
                <a:cubicBezTo>
                  <a:pt x="415713" y="457913"/>
                  <a:pt x="415713" y="457022"/>
                  <a:pt x="415797" y="456136"/>
                </a:cubicBezTo>
                <a:cubicBezTo>
                  <a:pt x="415797" y="450809"/>
                  <a:pt x="418555" y="448431"/>
                  <a:pt x="418270" y="446624"/>
                </a:cubicBezTo>
                <a:cubicBezTo>
                  <a:pt x="418371" y="445993"/>
                  <a:pt x="418371" y="445351"/>
                  <a:pt x="418270" y="444721"/>
                </a:cubicBezTo>
                <a:cubicBezTo>
                  <a:pt x="417319" y="441582"/>
                  <a:pt x="409900" y="438538"/>
                  <a:pt x="409234" y="431214"/>
                </a:cubicBezTo>
                <a:cubicBezTo>
                  <a:pt x="409454" y="427945"/>
                  <a:pt x="411221" y="424976"/>
                  <a:pt x="413990" y="423224"/>
                </a:cubicBezTo>
                <a:lnTo>
                  <a:pt x="415892" y="421702"/>
                </a:lnTo>
                <a:lnTo>
                  <a:pt x="417699" y="423319"/>
                </a:lnTo>
                <a:cubicBezTo>
                  <a:pt x="420143" y="425297"/>
                  <a:pt x="423126" y="426491"/>
                  <a:pt x="426260" y="426743"/>
                </a:cubicBezTo>
                <a:cubicBezTo>
                  <a:pt x="427877" y="426743"/>
                  <a:pt x="428067" y="426743"/>
                  <a:pt x="428257" y="425507"/>
                </a:cubicBezTo>
                <a:cubicBezTo>
                  <a:pt x="424436" y="423845"/>
                  <a:pt x="421892" y="420157"/>
                  <a:pt x="421694" y="415995"/>
                </a:cubicBezTo>
                <a:cubicBezTo>
                  <a:pt x="421692" y="413370"/>
                  <a:pt x="422882" y="410885"/>
                  <a:pt x="424928" y="409241"/>
                </a:cubicBezTo>
                <a:cubicBezTo>
                  <a:pt x="426447" y="407845"/>
                  <a:pt x="428484" y="407154"/>
                  <a:pt x="430540" y="407339"/>
                </a:cubicBezTo>
                <a:lnTo>
                  <a:pt x="433774" y="407339"/>
                </a:lnTo>
                <a:cubicBezTo>
                  <a:pt x="432278" y="406050"/>
                  <a:pt x="431411" y="404177"/>
                  <a:pt x="431396" y="402202"/>
                </a:cubicBezTo>
                <a:cubicBezTo>
                  <a:pt x="432062" y="396400"/>
                  <a:pt x="436437" y="392690"/>
                  <a:pt x="436437" y="390217"/>
                </a:cubicBezTo>
                <a:cubicBezTo>
                  <a:pt x="431776" y="389076"/>
                  <a:pt x="428733" y="388220"/>
                  <a:pt x="427972" y="383939"/>
                </a:cubicBezTo>
                <a:cubicBezTo>
                  <a:pt x="428828" y="378898"/>
                  <a:pt x="432727" y="378137"/>
                  <a:pt x="436342" y="375949"/>
                </a:cubicBezTo>
                <a:cubicBezTo>
                  <a:pt x="439956" y="373761"/>
                  <a:pt x="442049" y="373381"/>
                  <a:pt x="444046" y="372430"/>
                </a:cubicBezTo>
                <a:cubicBezTo>
                  <a:pt x="441815" y="369543"/>
                  <a:pt x="440462" y="366076"/>
                  <a:pt x="440146" y="362442"/>
                </a:cubicBezTo>
                <a:cubicBezTo>
                  <a:pt x="440111" y="360555"/>
                  <a:pt x="440714" y="358711"/>
                  <a:pt x="441858" y="357211"/>
                </a:cubicBezTo>
                <a:cubicBezTo>
                  <a:pt x="443385" y="355187"/>
                  <a:pt x="445791" y="354019"/>
                  <a:pt x="448326" y="354072"/>
                </a:cubicBezTo>
                <a:cubicBezTo>
                  <a:pt x="451750" y="354071"/>
                  <a:pt x="454604" y="355308"/>
                  <a:pt x="456030" y="355213"/>
                </a:cubicBezTo>
                <a:cubicBezTo>
                  <a:pt x="457457" y="355118"/>
                  <a:pt x="456791" y="355213"/>
                  <a:pt x="456982" y="355213"/>
                </a:cubicBezTo>
                <a:cubicBezTo>
                  <a:pt x="457156" y="354922"/>
                  <a:pt x="457382" y="354664"/>
                  <a:pt x="457647" y="354452"/>
                </a:cubicBezTo>
                <a:lnTo>
                  <a:pt x="455460" y="353786"/>
                </a:lnTo>
                <a:cubicBezTo>
                  <a:pt x="453462" y="353025"/>
                  <a:pt x="449753" y="352454"/>
                  <a:pt x="448611" y="348174"/>
                </a:cubicBezTo>
                <a:cubicBezTo>
                  <a:pt x="448611" y="348174"/>
                  <a:pt x="448611" y="347603"/>
                  <a:pt x="448611" y="347223"/>
                </a:cubicBezTo>
                <a:cubicBezTo>
                  <a:pt x="449888" y="342058"/>
                  <a:pt x="453365" y="337712"/>
                  <a:pt x="458123" y="335333"/>
                </a:cubicBezTo>
                <a:lnTo>
                  <a:pt x="459169" y="333240"/>
                </a:lnTo>
                <a:cubicBezTo>
                  <a:pt x="459645" y="332479"/>
                  <a:pt x="459835" y="331433"/>
                  <a:pt x="460691" y="329720"/>
                </a:cubicBezTo>
                <a:cubicBezTo>
                  <a:pt x="461044" y="329030"/>
                  <a:pt x="461568" y="328440"/>
                  <a:pt x="462213" y="328008"/>
                </a:cubicBezTo>
                <a:cubicBezTo>
                  <a:pt x="462167" y="327629"/>
                  <a:pt x="462167" y="327246"/>
                  <a:pt x="462213" y="326867"/>
                </a:cubicBezTo>
                <a:cubicBezTo>
                  <a:pt x="462212" y="326014"/>
                  <a:pt x="462478" y="325183"/>
                  <a:pt x="462974" y="324489"/>
                </a:cubicBezTo>
                <a:cubicBezTo>
                  <a:pt x="464137" y="323094"/>
                  <a:pt x="465821" y="322234"/>
                  <a:pt x="467634" y="322111"/>
                </a:cubicBezTo>
                <a:cubicBezTo>
                  <a:pt x="469223" y="322191"/>
                  <a:pt x="470750" y="322755"/>
                  <a:pt x="472009" y="323728"/>
                </a:cubicBezTo>
                <a:cubicBezTo>
                  <a:pt x="472981" y="321523"/>
                  <a:pt x="474524" y="319619"/>
                  <a:pt x="476480" y="318211"/>
                </a:cubicBezTo>
                <a:cubicBezTo>
                  <a:pt x="478040" y="317168"/>
                  <a:pt x="479782" y="316425"/>
                  <a:pt x="481616" y="316023"/>
                </a:cubicBezTo>
                <a:cubicBezTo>
                  <a:pt x="482662" y="316023"/>
                  <a:pt x="482662" y="316023"/>
                  <a:pt x="482662" y="316023"/>
                </a:cubicBezTo>
                <a:cubicBezTo>
                  <a:pt x="482922" y="315511"/>
                  <a:pt x="483114" y="314968"/>
                  <a:pt x="483233" y="314406"/>
                </a:cubicBezTo>
                <a:cubicBezTo>
                  <a:pt x="483202" y="310760"/>
                  <a:pt x="483585" y="307122"/>
                  <a:pt x="484374" y="303562"/>
                </a:cubicBezTo>
                <a:cubicBezTo>
                  <a:pt x="484815" y="302492"/>
                  <a:pt x="485134" y="301375"/>
                  <a:pt x="485325" y="300233"/>
                </a:cubicBezTo>
                <a:cubicBezTo>
                  <a:pt x="484898" y="298826"/>
                  <a:pt x="484548" y="297398"/>
                  <a:pt x="484279" y="295952"/>
                </a:cubicBezTo>
                <a:cubicBezTo>
                  <a:pt x="483896" y="294106"/>
                  <a:pt x="483705" y="292226"/>
                  <a:pt x="483709" y="290340"/>
                </a:cubicBezTo>
                <a:cubicBezTo>
                  <a:pt x="483687" y="288711"/>
                  <a:pt x="483847" y="287084"/>
                  <a:pt x="484184" y="285489"/>
                </a:cubicBezTo>
                <a:cubicBezTo>
                  <a:pt x="484850" y="282731"/>
                  <a:pt x="484184" y="281875"/>
                  <a:pt x="486086" y="279877"/>
                </a:cubicBezTo>
                <a:cubicBezTo>
                  <a:pt x="487989" y="277880"/>
                  <a:pt x="487894" y="278926"/>
                  <a:pt x="489796" y="277499"/>
                </a:cubicBezTo>
                <a:cubicBezTo>
                  <a:pt x="490863" y="276857"/>
                  <a:pt x="491825" y="276055"/>
                  <a:pt x="492649" y="275121"/>
                </a:cubicBezTo>
                <a:lnTo>
                  <a:pt x="491413" y="273980"/>
                </a:lnTo>
                <a:cubicBezTo>
                  <a:pt x="489399" y="272505"/>
                  <a:pt x="487715" y="270626"/>
                  <a:pt x="486467" y="268463"/>
                </a:cubicBezTo>
                <a:cubicBezTo>
                  <a:pt x="485482" y="266855"/>
                  <a:pt x="484925" y="265021"/>
                  <a:pt x="484850" y="263137"/>
                </a:cubicBezTo>
                <a:cubicBezTo>
                  <a:pt x="484749" y="261419"/>
                  <a:pt x="485685" y="259808"/>
                  <a:pt x="487228" y="259046"/>
                </a:cubicBezTo>
                <a:cubicBezTo>
                  <a:pt x="488348" y="258390"/>
                  <a:pt x="489643" y="258091"/>
                  <a:pt x="490937" y="258190"/>
                </a:cubicBezTo>
                <a:cubicBezTo>
                  <a:pt x="493220" y="258190"/>
                  <a:pt x="495598" y="258190"/>
                  <a:pt x="497215" y="258190"/>
                </a:cubicBezTo>
                <a:lnTo>
                  <a:pt x="498451" y="258190"/>
                </a:lnTo>
                <a:lnTo>
                  <a:pt x="498451" y="258190"/>
                </a:lnTo>
                <a:cubicBezTo>
                  <a:pt x="498451" y="256573"/>
                  <a:pt x="494551" y="250961"/>
                  <a:pt x="494361" y="244968"/>
                </a:cubicBezTo>
                <a:cubicBezTo>
                  <a:pt x="494328" y="242555"/>
                  <a:pt x="495374" y="240252"/>
                  <a:pt x="497215" y="238690"/>
                </a:cubicBezTo>
                <a:cubicBezTo>
                  <a:pt x="498315" y="237530"/>
                  <a:pt x="499806" y="236819"/>
                  <a:pt x="501400" y="236693"/>
                </a:cubicBezTo>
                <a:cubicBezTo>
                  <a:pt x="506916" y="237739"/>
                  <a:pt x="506346" y="242210"/>
                  <a:pt x="507392" y="243447"/>
                </a:cubicBezTo>
                <a:lnTo>
                  <a:pt x="507392" y="243922"/>
                </a:lnTo>
                <a:cubicBezTo>
                  <a:pt x="508438" y="244683"/>
                  <a:pt x="508819" y="244873"/>
                  <a:pt x="509484" y="244873"/>
                </a:cubicBezTo>
                <a:cubicBezTo>
                  <a:pt x="510551" y="244822"/>
                  <a:pt x="511591" y="244530"/>
                  <a:pt x="512528" y="244017"/>
                </a:cubicBezTo>
                <a:cubicBezTo>
                  <a:pt x="515022" y="243098"/>
                  <a:pt x="517466" y="242050"/>
                  <a:pt x="519852" y="240878"/>
                </a:cubicBezTo>
                <a:cubicBezTo>
                  <a:pt x="522040" y="239737"/>
                  <a:pt x="522705" y="238690"/>
                  <a:pt x="522515" y="238405"/>
                </a:cubicBezTo>
                <a:cubicBezTo>
                  <a:pt x="522428" y="237727"/>
                  <a:pt x="522128" y="237095"/>
                  <a:pt x="521659" y="236598"/>
                </a:cubicBezTo>
                <a:cubicBezTo>
                  <a:pt x="519757" y="233459"/>
                  <a:pt x="514431" y="231651"/>
                  <a:pt x="513860" y="225564"/>
                </a:cubicBezTo>
                <a:cubicBezTo>
                  <a:pt x="513994" y="223141"/>
                  <a:pt x="515049" y="220861"/>
                  <a:pt x="516808" y="219191"/>
                </a:cubicBezTo>
                <a:cubicBezTo>
                  <a:pt x="519091" y="216908"/>
                  <a:pt x="522040" y="216147"/>
                  <a:pt x="522800" y="215101"/>
                </a:cubicBezTo>
                <a:cubicBezTo>
                  <a:pt x="523538" y="214207"/>
                  <a:pt x="524146" y="213215"/>
                  <a:pt x="524608" y="212152"/>
                </a:cubicBezTo>
                <a:cubicBezTo>
                  <a:pt x="525289" y="211154"/>
                  <a:pt x="526203" y="210338"/>
                  <a:pt x="527271" y="209774"/>
                </a:cubicBezTo>
                <a:cubicBezTo>
                  <a:pt x="526731" y="208278"/>
                  <a:pt x="526442" y="206703"/>
                  <a:pt x="526415" y="205113"/>
                </a:cubicBezTo>
                <a:cubicBezTo>
                  <a:pt x="526404" y="203344"/>
                  <a:pt x="526864" y="201605"/>
                  <a:pt x="527747" y="200072"/>
                </a:cubicBezTo>
                <a:cubicBezTo>
                  <a:pt x="528983" y="197789"/>
                  <a:pt x="530314" y="195886"/>
                  <a:pt x="533073" y="195696"/>
                </a:cubicBezTo>
                <a:cubicBezTo>
                  <a:pt x="535831" y="195506"/>
                  <a:pt x="536877" y="197408"/>
                  <a:pt x="538780" y="197408"/>
                </a:cubicBezTo>
                <a:lnTo>
                  <a:pt x="539350" y="197408"/>
                </a:lnTo>
                <a:cubicBezTo>
                  <a:pt x="539886" y="197494"/>
                  <a:pt x="540432" y="197494"/>
                  <a:pt x="540968" y="197408"/>
                </a:cubicBezTo>
                <a:cubicBezTo>
                  <a:pt x="540967" y="195791"/>
                  <a:pt x="536782" y="190464"/>
                  <a:pt x="535641" y="186755"/>
                </a:cubicBezTo>
                <a:cubicBezTo>
                  <a:pt x="535264" y="185229"/>
                  <a:pt x="535073" y="183664"/>
                  <a:pt x="535070" y="182094"/>
                </a:cubicBezTo>
                <a:lnTo>
                  <a:pt x="535070" y="181428"/>
                </a:lnTo>
                <a:cubicBezTo>
                  <a:pt x="535312" y="179920"/>
                  <a:pt x="534732" y="178398"/>
                  <a:pt x="533548" y="177433"/>
                </a:cubicBezTo>
                <a:cubicBezTo>
                  <a:pt x="532543" y="176394"/>
                  <a:pt x="531426" y="175469"/>
                  <a:pt x="530219" y="174674"/>
                </a:cubicBezTo>
                <a:cubicBezTo>
                  <a:pt x="528435" y="173317"/>
                  <a:pt x="527380" y="171209"/>
                  <a:pt x="527366" y="168967"/>
                </a:cubicBezTo>
                <a:cubicBezTo>
                  <a:pt x="527277" y="168049"/>
                  <a:pt x="527277" y="167125"/>
                  <a:pt x="527366" y="166208"/>
                </a:cubicBezTo>
                <a:cubicBezTo>
                  <a:pt x="527845" y="162644"/>
                  <a:pt x="530903" y="159993"/>
                  <a:pt x="534500" y="160025"/>
                </a:cubicBezTo>
                <a:cubicBezTo>
                  <a:pt x="536142" y="160079"/>
                  <a:pt x="537771" y="160334"/>
                  <a:pt x="539350" y="160786"/>
                </a:cubicBezTo>
                <a:cubicBezTo>
                  <a:pt x="539384" y="160248"/>
                  <a:pt x="539384" y="159708"/>
                  <a:pt x="539350" y="159169"/>
                </a:cubicBezTo>
                <a:cubicBezTo>
                  <a:pt x="538685" y="156792"/>
                  <a:pt x="536687" y="155080"/>
                  <a:pt x="536497" y="151084"/>
                </a:cubicBezTo>
                <a:cubicBezTo>
                  <a:pt x="536607" y="148883"/>
                  <a:pt x="537369" y="146765"/>
                  <a:pt x="538685" y="144997"/>
                </a:cubicBezTo>
                <a:cubicBezTo>
                  <a:pt x="540206" y="142714"/>
                  <a:pt x="541823" y="140716"/>
                  <a:pt x="544772" y="140716"/>
                </a:cubicBezTo>
                <a:cubicBezTo>
                  <a:pt x="546207" y="140748"/>
                  <a:pt x="547599" y="141212"/>
                  <a:pt x="548767" y="142048"/>
                </a:cubicBezTo>
                <a:cubicBezTo>
                  <a:pt x="551525" y="137577"/>
                  <a:pt x="557612" y="136531"/>
                  <a:pt x="559610" y="134629"/>
                </a:cubicBezTo>
                <a:lnTo>
                  <a:pt x="560371" y="133963"/>
                </a:lnTo>
                <a:cubicBezTo>
                  <a:pt x="560371" y="133963"/>
                  <a:pt x="560371" y="133202"/>
                  <a:pt x="558849" y="131680"/>
                </a:cubicBezTo>
                <a:lnTo>
                  <a:pt x="552952" y="127399"/>
                </a:lnTo>
                <a:cubicBezTo>
                  <a:pt x="550574" y="125402"/>
                  <a:pt x="547721" y="123785"/>
                  <a:pt x="547245" y="119695"/>
                </a:cubicBezTo>
                <a:cubicBezTo>
                  <a:pt x="546769" y="115605"/>
                  <a:pt x="550859" y="114368"/>
                  <a:pt x="554664" y="113607"/>
                </a:cubicBezTo>
                <a:lnTo>
                  <a:pt x="556851" y="113607"/>
                </a:lnTo>
                <a:cubicBezTo>
                  <a:pt x="559229" y="113607"/>
                  <a:pt x="560846" y="114273"/>
                  <a:pt x="561131" y="114178"/>
                </a:cubicBezTo>
                <a:lnTo>
                  <a:pt x="561131" y="114178"/>
                </a:lnTo>
                <a:cubicBezTo>
                  <a:pt x="561131" y="114178"/>
                  <a:pt x="561131" y="114178"/>
                  <a:pt x="562273" y="113131"/>
                </a:cubicBezTo>
                <a:cubicBezTo>
                  <a:pt x="562878" y="112056"/>
                  <a:pt x="563205" y="110846"/>
                  <a:pt x="563224" y="109612"/>
                </a:cubicBezTo>
                <a:cubicBezTo>
                  <a:pt x="563814" y="106967"/>
                  <a:pt x="565833" y="104874"/>
                  <a:pt x="568455" y="104190"/>
                </a:cubicBezTo>
                <a:cubicBezTo>
                  <a:pt x="569304" y="104026"/>
                  <a:pt x="570175" y="104026"/>
                  <a:pt x="571023" y="104190"/>
                </a:cubicBezTo>
                <a:cubicBezTo>
                  <a:pt x="572195" y="104111"/>
                  <a:pt x="573371" y="104111"/>
                  <a:pt x="574543" y="104190"/>
                </a:cubicBezTo>
                <a:lnTo>
                  <a:pt x="574543" y="104190"/>
                </a:lnTo>
                <a:cubicBezTo>
                  <a:pt x="575398" y="104190"/>
                  <a:pt x="571689" y="102383"/>
                  <a:pt x="570738" y="97056"/>
                </a:cubicBezTo>
                <a:cubicBezTo>
                  <a:pt x="570738" y="97056"/>
                  <a:pt x="570738" y="96581"/>
                  <a:pt x="570738" y="96200"/>
                </a:cubicBezTo>
                <a:cubicBezTo>
                  <a:pt x="570648" y="94687"/>
                  <a:pt x="570842" y="93171"/>
                  <a:pt x="571309" y="91729"/>
                </a:cubicBezTo>
                <a:cubicBezTo>
                  <a:pt x="571766" y="90040"/>
                  <a:pt x="573269" y="88845"/>
                  <a:pt x="575018" y="88781"/>
                </a:cubicBezTo>
                <a:cubicBezTo>
                  <a:pt x="578347" y="89351"/>
                  <a:pt x="579203" y="90873"/>
                  <a:pt x="580059" y="90778"/>
                </a:cubicBezTo>
                <a:cubicBezTo>
                  <a:pt x="580626" y="90867"/>
                  <a:pt x="581204" y="90867"/>
                  <a:pt x="581771" y="90778"/>
                </a:cubicBezTo>
                <a:lnTo>
                  <a:pt x="581771" y="90778"/>
                </a:lnTo>
                <a:cubicBezTo>
                  <a:pt x="579064" y="89377"/>
                  <a:pt x="577454" y="86494"/>
                  <a:pt x="577681" y="83454"/>
                </a:cubicBezTo>
                <a:cubicBezTo>
                  <a:pt x="577681" y="80315"/>
                  <a:pt x="578537" y="77081"/>
                  <a:pt x="578442" y="75178"/>
                </a:cubicBezTo>
                <a:cubicBezTo>
                  <a:pt x="578442" y="75178"/>
                  <a:pt x="578442" y="74513"/>
                  <a:pt x="578442" y="74417"/>
                </a:cubicBezTo>
                <a:lnTo>
                  <a:pt x="578442" y="74417"/>
                </a:lnTo>
                <a:lnTo>
                  <a:pt x="498166" y="79839"/>
                </a:ln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97">
            <a:extLst>
              <a:ext uri="{FF2B5EF4-FFF2-40B4-BE49-F238E27FC236}">
                <a16:creationId xmlns:a16="http://schemas.microsoft.com/office/drawing/2014/main" id="{70080950-AF90-BAF1-81D3-75C6E8B946EC}"/>
              </a:ext>
            </a:extLst>
          </p:cNvPr>
          <p:cNvSpPr/>
          <p:nvPr/>
        </p:nvSpPr>
        <p:spPr>
          <a:xfrm>
            <a:off x="3228659" y="1607907"/>
            <a:ext cx="878586" cy="630431"/>
          </a:xfrm>
          <a:custGeom>
            <a:avLst/>
            <a:gdLst>
              <a:gd name="connsiteX0" fmla="*/ 84039 w 785167"/>
              <a:gd name="connsiteY0" fmla="*/ 376615 h 563398"/>
              <a:gd name="connsiteX1" fmla="*/ 85561 w 785167"/>
              <a:gd name="connsiteY1" fmla="*/ 376615 h 563398"/>
              <a:gd name="connsiteX2" fmla="*/ 95072 w 785167"/>
              <a:gd name="connsiteY2" fmla="*/ 384224 h 563398"/>
              <a:gd name="connsiteX3" fmla="*/ 99543 w 785167"/>
              <a:gd name="connsiteY3" fmla="*/ 388029 h 563398"/>
              <a:gd name="connsiteX4" fmla="*/ 102206 w 785167"/>
              <a:gd name="connsiteY4" fmla="*/ 388029 h 563398"/>
              <a:gd name="connsiteX5" fmla="*/ 102872 w 785167"/>
              <a:gd name="connsiteY5" fmla="*/ 389932 h 563398"/>
              <a:gd name="connsiteX6" fmla="*/ 109910 w 785167"/>
              <a:gd name="connsiteY6" fmla="*/ 411334 h 563398"/>
              <a:gd name="connsiteX7" fmla="*/ 109910 w 785167"/>
              <a:gd name="connsiteY7" fmla="*/ 413902 h 563398"/>
              <a:gd name="connsiteX8" fmla="*/ 109910 w 785167"/>
              <a:gd name="connsiteY8" fmla="*/ 418658 h 563398"/>
              <a:gd name="connsiteX9" fmla="*/ 109910 w 785167"/>
              <a:gd name="connsiteY9" fmla="*/ 431309 h 563398"/>
              <a:gd name="connsiteX10" fmla="*/ 109910 w 785167"/>
              <a:gd name="connsiteY10" fmla="*/ 435780 h 563398"/>
              <a:gd name="connsiteX11" fmla="*/ 103537 w 785167"/>
              <a:gd name="connsiteY11" fmla="*/ 460606 h 563398"/>
              <a:gd name="connsiteX12" fmla="*/ 103537 w 785167"/>
              <a:gd name="connsiteY12" fmla="*/ 461272 h 563398"/>
              <a:gd name="connsiteX13" fmla="*/ 115332 w 785167"/>
              <a:gd name="connsiteY13" fmla="*/ 474874 h 563398"/>
              <a:gd name="connsiteX14" fmla="*/ 135020 w 785167"/>
              <a:gd name="connsiteY14" fmla="*/ 486574 h 563398"/>
              <a:gd name="connsiteX15" fmla="*/ 151285 w 785167"/>
              <a:gd name="connsiteY15" fmla="*/ 492947 h 563398"/>
              <a:gd name="connsiteX16" fmla="*/ 154138 w 785167"/>
              <a:gd name="connsiteY16" fmla="*/ 492947 h 563398"/>
              <a:gd name="connsiteX17" fmla="*/ 163649 w 785167"/>
              <a:gd name="connsiteY17" fmla="*/ 490379 h 563398"/>
              <a:gd name="connsiteX18" fmla="*/ 166979 w 785167"/>
              <a:gd name="connsiteY18" fmla="*/ 489903 h 563398"/>
              <a:gd name="connsiteX19" fmla="*/ 175919 w 785167"/>
              <a:gd name="connsiteY19" fmla="*/ 490949 h 563398"/>
              <a:gd name="connsiteX20" fmla="*/ 177156 w 785167"/>
              <a:gd name="connsiteY20" fmla="*/ 490949 h 563398"/>
              <a:gd name="connsiteX21" fmla="*/ 186001 w 785167"/>
              <a:gd name="connsiteY21" fmla="*/ 483625 h 563398"/>
              <a:gd name="connsiteX22" fmla="*/ 191233 w 785167"/>
              <a:gd name="connsiteY22" fmla="*/ 482198 h 563398"/>
              <a:gd name="connsiteX23" fmla="*/ 200744 w 785167"/>
              <a:gd name="connsiteY23" fmla="*/ 485242 h 563398"/>
              <a:gd name="connsiteX24" fmla="*/ 205119 w 785167"/>
              <a:gd name="connsiteY24" fmla="*/ 486003 h 563398"/>
              <a:gd name="connsiteX25" fmla="*/ 212158 w 785167"/>
              <a:gd name="connsiteY25" fmla="*/ 486003 h 563398"/>
              <a:gd name="connsiteX26" fmla="*/ 212158 w 785167"/>
              <a:gd name="connsiteY26" fmla="*/ 486003 h 563398"/>
              <a:gd name="connsiteX27" fmla="*/ 225664 w 785167"/>
              <a:gd name="connsiteY27" fmla="*/ 492281 h 563398"/>
              <a:gd name="connsiteX28" fmla="*/ 236792 w 785167"/>
              <a:gd name="connsiteY28" fmla="*/ 498749 h 563398"/>
              <a:gd name="connsiteX29" fmla="*/ 239836 w 785167"/>
              <a:gd name="connsiteY29" fmla="*/ 501127 h 563398"/>
              <a:gd name="connsiteX30" fmla="*/ 241167 w 785167"/>
              <a:gd name="connsiteY30" fmla="*/ 499035 h 563398"/>
              <a:gd name="connsiteX31" fmla="*/ 241833 w 785167"/>
              <a:gd name="connsiteY31" fmla="*/ 497798 h 563398"/>
              <a:gd name="connsiteX32" fmla="*/ 243165 w 785167"/>
              <a:gd name="connsiteY32" fmla="*/ 497798 h 563398"/>
              <a:gd name="connsiteX33" fmla="*/ 244972 w 785167"/>
              <a:gd name="connsiteY33" fmla="*/ 497798 h 563398"/>
              <a:gd name="connsiteX34" fmla="*/ 254484 w 785167"/>
              <a:gd name="connsiteY34" fmla="*/ 506644 h 563398"/>
              <a:gd name="connsiteX35" fmla="*/ 257622 w 785167"/>
              <a:gd name="connsiteY35" fmla="*/ 510164 h 563398"/>
              <a:gd name="connsiteX36" fmla="*/ 258288 w 785167"/>
              <a:gd name="connsiteY36" fmla="*/ 515110 h 563398"/>
              <a:gd name="connsiteX37" fmla="*/ 258288 w 785167"/>
              <a:gd name="connsiteY37" fmla="*/ 515110 h 563398"/>
              <a:gd name="connsiteX38" fmla="*/ 260000 w 785167"/>
              <a:gd name="connsiteY38" fmla="*/ 517012 h 563398"/>
              <a:gd name="connsiteX39" fmla="*/ 263329 w 785167"/>
              <a:gd name="connsiteY39" fmla="*/ 515776 h 563398"/>
              <a:gd name="connsiteX40" fmla="*/ 270558 w 785167"/>
              <a:gd name="connsiteY40" fmla="*/ 512066 h 563398"/>
              <a:gd name="connsiteX41" fmla="*/ 275313 w 785167"/>
              <a:gd name="connsiteY41" fmla="*/ 513112 h 563398"/>
              <a:gd name="connsiteX42" fmla="*/ 284825 w 785167"/>
              <a:gd name="connsiteY42" fmla="*/ 518534 h 563398"/>
              <a:gd name="connsiteX43" fmla="*/ 287012 w 785167"/>
              <a:gd name="connsiteY43" fmla="*/ 519105 h 563398"/>
              <a:gd name="connsiteX44" fmla="*/ 292910 w 785167"/>
              <a:gd name="connsiteY44" fmla="*/ 516347 h 563398"/>
              <a:gd name="connsiteX45" fmla="*/ 315357 w 785167"/>
              <a:gd name="connsiteY45" fmla="*/ 511400 h 563398"/>
              <a:gd name="connsiteX46" fmla="*/ 319922 w 785167"/>
              <a:gd name="connsiteY46" fmla="*/ 510259 h 563398"/>
              <a:gd name="connsiteX47" fmla="*/ 323631 w 785167"/>
              <a:gd name="connsiteY47" fmla="*/ 512732 h 563398"/>
              <a:gd name="connsiteX48" fmla="*/ 325153 w 785167"/>
              <a:gd name="connsiteY48" fmla="*/ 516442 h 563398"/>
              <a:gd name="connsiteX49" fmla="*/ 329433 w 785167"/>
              <a:gd name="connsiteY49" fmla="*/ 523005 h 563398"/>
              <a:gd name="connsiteX50" fmla="*/ 332001 w 785167"/>
              <a:gd name="connsiteY50" fmla="*/ 523005 h 563398"/>
              <a:gd name="connsiteX51" fmla="*/ 339325 w 785167"/>
              <a:gd name="connsiteY51" fmla="*/ 522434 h 563398"/>
              <a:gd name="connsiteX52" fmla="*/ 341037 w 785167"/>
              <a:gd name="connsiteY52" fmla="*/ 522434 h 563398"/>
              <a:gd name="connsiteX53" fmla="*/ 352261 w 785167"/>
              <a:gd name="connsiteY53" fmla="*/ 524717 h 563398"/>
              <a:gd name="connsiteX54" fmla="*/ 354734 w 785167"/>
              <a:gd name="connsiteY54" fmla="*/ 524717 h 563398"/>
              <a:gd name="connsiteX55" fmla="*/ 363389 w 785167"/>
              <a:gd name="connsiteY55" fmla="*/ 523195 h 563398"/>
              <a:gd name="connsiteX56" fmla="*/ 365387 w 785167"/>
              <a:gd name="connsiteY56" fmla="*/ 523195 h 563398"/>
              <a:gd name="connsiteX57" fmla="*/ 366813 w 785167"/>
              <a:gd name="connsiteY57" fmla="*/ 523195 h 563398"/>
              <a:gd name="connsiteX58" fmla="*/ 366813 w 785167"/>
              <a:gd name="connsiteY58" fmla="*/ 522339 h 563398"/>
              <a:gd name="connsiteX59" fmla="*/ 368525 w 785167"/>
              <a:gd name="connsiteY59" fmla="*/ 518249 h 563398"/>
              <a:gd name="connsiteX60" fmla="*/ 377181 w 785167"/>
              <a:gd name="connsiteY60" fmla="*/ 513873 h 563398"/>
              <a:gd name="connsiteX61" fmla="*/ 390402 w 785167"/>
              <a:gd name="connsiteY61" fmla="*/ 518059 h 563398"/>
              <a:gd name="connsiteX62" fmla="*/ 412563 w 785167"/>
              <a:gd name="connsiteY62" fmla="*/ 519390 h 563398"/>
              <a:gd name="connsiteX63" fmla="*/ 417414 w 785167"/>
              <a:gd name="connsiteY63" fmla="*/ 519390 h 563398"/>
              <a:gd name="connsiteX64" fmla="*/ 418270 w 785167"/>
              <a:gd name="connsiteY64" fmla="*/ 519390 h 563398"/>
              <a:gd name="connsiteX65" fmla="*/ 419126 w 785167"/>
              <a:gd name="connsiteY65" fmla="*/ 516156 h 563398"/>
              <a:gd name="connsiteX66" fmla="*/ 423406 w 785167"/>
              <a:gd name="connsiteY66" fmla="*/ 513683 h 563398"/>
              <a:gd name="connsiteX67" fmla="*/ 426735 w 785167"/>
              <a:gd name="connsiteY67" fmla="*/ 512637 h 563398"/>
              <a:gd name="connsiteX68" fmla="*/ 429779 w 785167"/>
              <a:gd name="connsiteY68" fmla="*/ 511781 h 563398"/>
              <a:gd name="connsiteX69" fmla="*/ 434440 w 785167"/>
              <a:gd name="connsiteY69" fmla="*/ 515395 h 563398"/>
              <a:gd name="connsiteX70" fmla="*/ 435486 w 785167"/>
              <a:gd name="connsiteY70" fmla="*/ 517108 h 563398"/>
              <a:gd name="connsiteX71" fmla="*/ 436532 w 785167"/>
              <a:gd name="connsiteY71" fmla="*/ 517108 h 563398"/>
              <a:gd name="connsiteX72" fmla="*/ 441763 w 785167"/>
              <a:gd name="connsiteY72" fmla="*/ 515871 h 563398"/>
              <a:gd name="connsiteX73" fmla="*/ 450704 w 785167"/>
              <a:gd name="connsiteY73" fmla="*/ 515300 h 563398"/>
              <a:gd name="connsiteX74" fmla="*/ 462593 w 785167"/>
              <a:gd name="connsiteY74" fmla="*/ 517583 h 563398"/>
              <a:gd name="connsiteX75" fmla="*/ 466112 w 785167"/>
              <a:gd name="connsiteY75" fmla="*/ 521864 h 563398"/>
              <a:gd name="connsiteX76" fmla="*/ 467254 w 785167"/>
              <a:gd name="connsiteY76" fmla="*/ 522625 h 563398"/>
              <a:gd name="connsiteX77" fmla="*/ 467254 w 785167"/>
              <a:gd name="connsiteY77" fmla="*/ 522625 h 563398"/>
              <a:gd name="connsiteX78" fmla="*/ 473436 w 785167"/>
              <a:gd name="connsiteY78" fmla="*/ 517583 h 563398"/>
              <a:gd name="connsiteX79" fmla="*/ 475148 w 785167"/>
              <a:gd name="connsiteY79" fmla="*/ 517583 h 563398"/>
              <a:gd name="connsiteX80" fmla="*/ 486182 w 785167"/>
              <a:gd name="connsiteY80" fmla="*/ 520247 h 563398"/>
              <a:gd name="connsiteX81" fmla="*/ 487798 w 785167"/>
              <a:gd name="connsiteY81" fmla="*/ 519200 h 563398"/>
              <a:gd name="connsiteX82" fmla="*/ 487798 w 785167"/>
              <a:gd name="connsiteY82" fmla="*/ 518629 h 563398"/>
              <a:gd name="connsiteX83" fmla="*/ 488369 w 785167"/>
              <a:gd name="connsiteY83" fmla="*/ 518629 h 563398"/>
              <a:gd name="connsiteX84" fmla="*/ 492459 w 785167"/>
              <a:gd name="connsiteY84" fmla="*/ 515586 h 563398"/>
              <a:gd name="connsiteX85" fmla="*/ 697145 w 785167"/>
              <a:gd name="connsiteY85" fmla="*/ 563336 h 563398"/>
              <a:gd name="connsiteX86" fmla="*/ 697145 w 785167"/>
              <a:gd name="connsiteY86" fmla="*/ 560197 h 563398"/>
              <a:gd name="connsiteX87" fmla="*/ 697145 w 785167"/>
              <a:gd name="connsiteY87" fmla="*/ 559436 h 563398"/>
              <a:gd name="connsiteX88" fmla="*/ 694481 w 785167"/>
              <a:gd name="connsiteY88" fmla="*/ 553824 h 563398"/>
              <a:gd name="connsiteX89" fmla="*/ 694481 w 785167"/>
              <a:gd name="connsiteY89" fmla="*/ 553063 h 563398"/>
              <a:gd name="connsiteX90" fmla="*/ 700759 w 785167"/>
              <a:gd name="connsiteY90" fmla="*/ 544502 h 563398"/>
              <a:gd name="connsiteX91" fmla="*/ 699332 w 785167"/>
              <a:gd name="connsiteY91" fmla="*/ 538510 h 563398"/>
              <a:gd name="connsiteX92" fmla="*/ 700854 w 785167"/>
              <a:gd name="connsiteY92" fmla="*/ 534610 h 563398"/>
              <a:gd name="connsiteX93" fmla="*/ 701900 w 785167"/>
              <a:gd name="connsiteY93" fmla="*/ 533849 h 563398"/>
              <a:gd name="connsiteX94" fmla="*/ 698666 w 785167"/>
              <a:gd name="connsiteY94" fmla="*/ 525478 h 563398"/>
              <a:gd name="connsiteX95" fmla="*/ 698666 w 785167"/>
              <a:gd name="connsiteY95" fmla="*/ 524622 h 563398"/>
              <a:gd name="connsiteX96" fmla="*/ 699903 w 785167"/>
              <a:gd name="connsiteY96" fmla="*/ 520722 h 563398"/>
              <a:gd name="connsiteX97" fmla="*/ 699903 w 785167"/>
              <a:gd name="connsiteY97" fmla="*/ 519961 h 563398"/>
              <a:gd name="connsiteX98" fmla="*/ 699903 w 785167"/>
              <a:gd name="connsiteY98" fmla="*/ 519961 h 563398"/>
              <a:gd name="connsiteX99" fmla="*/ 696479 w 785167"/>
              <a:gd name="connsiteY99" fmla="*/ 513017 h 563398"/>
              <a:gd name="connsiteX100" fmla="*/ 696479 w 785167"/>
              <a:gd name="connsiteY100" fmla="*/ 510830 h 563398"/>
              <a:gd name="connsiteX101" fmla="*/ 700759 w 785167"/>
              <a:gd name="connsiteY101" fmla="*/ 504837 h 563398"/>
              <a:gd name="connsiteX102" fmla="*/ 703137 w 785167"/>
              <a:gd name="connsiteY102" fmla="*/ 503791 h 563398"/>
              <a:gd name="connsiteX103" fmla="*/ 703137 w 785167"/>
              <a:gd name="connsiteY103" fmla="*/ 500271 h 563398"/>
              <a:gd name="connsiteX104" fmla="*/ 703137 w 785167"/>
              <a:gd name="connsiteY104" fmla="*/ 494659 h 563398"/>
              <a:gd name="connsiteX105" fmla="*/ 703137 w 785167"/>
              <a:gd name="connsiteY105" fmla="*/ 492852 h 563398"/>
              <a:gd name="connsiteX106" fmla="*/ 714075 w 785167"/>
              <a:gd name="connsiteY106" fmla="*/ 443770 h 563398"/>
              <a:gd name="connsiteX107" fmla="*/ 734620 w 785167"/>
              <a:gd name="connsiteY107" fmla="*/ 354832 h 563398"/>
              <a:gd name="connsiteX108" fmla="*/ 757827 w 785167"/>
              <a:gd name="connsiteY108" fmla="*/ 253529 h 563398"/>
              <a:gd name="connsiteX109" fmla="*/ 776850 w 785167"/>
              <a:gd name="connsiteY109" fmla="*/ 170869 h 563398"/>
              <a:gd name="connsiteX110" fmla="*/ 785125 w 785167"/>
              <a:gd name="connsiteY110" fmla="*/ 135484 h 563398"/>
              <a:gd name="connsiteX111" fmla="*/ 240787 w 785167"/>
              <a:gd name="connsiteY111" fmla="*/ -62 h 563398"/>
              <a:gd name="connsiteX112" fmla="*/ 240787 w 785167"/>
              <a:gd name="connsiteY112" fmla="*/ 4504 h 563398"/>
              <a:gd name="connsiteX113" fmla="*/ 235556 w 785167"/>
              <a:gd name="connsiteY113" fmla="*/ 2316 h 563398"/>
              <a:gd name="connsiteX114" fmla="*/ 238790 w 785167"/>
              <a:gd name="connsiteY114" fmla="*/ 7833 h 563398"/>
              <a:gd name="connsiteX115" fmla="*/ 234034 w 785167"/>
              <a:gd name="connsiteY115" fmla="*/ 12304 h 563398"/>
              <a:gd name="connsiteX116" fmla="*/ 236221 w 785167"/>
              <a:gd name="connsiteY116" fmla="*/ 16774 h 563398"/>
              <a:gd name="connsiteX117" fmla="*/ 238790 w 785167"/>
              <a:gd name="connsiteY117" fmla="*/ 20484 h 563398"/>
              <a:gd name="connsiteX118" fmla="*/ 236507 w 785167"/>
              <a:gd name="connsiteY118" fmla="*/ 25620 h 563398"/>
              <a:gd name="connsiteX119" fmla="*/ 241358 w 785167"/>
              <a:gd name="connsiteY119" fmla="*/ 29045 h 563398"/>
              <a:gd name="connsiteX120" fmla="*/ 241358 w 785167"/>
              <a:gd name="connsiteY120" fmla="*/ 38557 h 563398"/>
              <a:gd name="connsiteX121" fmla="*/ 234985 w 785167"/>
              <a:gd name="connsiteY121" fmla="*/ 41696 h 563398"/>
              <a:gd name="connsiteX122" fmla="*/ 238790 w 785167"/>
              <a:gd name="connsiteY122" fmla="*/ 51208 h 563398"/>
              <a:gd name="connsiteX123" fmla="*/ 241072 w 785167"/>
              <a:gd name="connsiteY123" fmla="*/ 43503 h 563398"/>
              <a:gd name="connsiteX124" fmla="*/ 244116 w 785167"/>
              <a:gd name="connsiteY124" fmla="*/ 40649 h 563398"/>
              <a:gd name="connsiteX125" fmla="*/ 247920 w 785167"/>
              <a:gd name="connsiteY125" fmla="*/ 37891 h 563398"/>
              <a:gd name="connsiteX126" fmla="*/ 254959 w 785167"/>
              <a:gd name="connsiteY126" fmla="*/ 38747 h 563398"/>
              <a:gd name="connsiteX127" fmla="*/ 253532 w 785167"/>
              <a:gd name="connsiteY127" fmla="*/ 43883 h 563398"/>
              <a:gd name="connsiteX128" fmla="*/ 252771 w 785167"/>
              <a:gd name="connsiteY128" fmla="*/ 52159 h 563398"/>
              <a:gd name="connsiteX129" fmla="*/ 256576 w 785167"/>
              <a:gd name="connsiteY129" fmla="*/ 60244 h 563398"/>
              <a:gd name="connsiteX130" fmla="*/ 254483 w 785167"/>
              <a:gd name="connsiteY130" fmla="*/ 69756 h 563398"/>
              <a:gd name="connsiteX131" fmla="*/ 246494 w 785167"/>
              <a:gd name="connsiteY131" fmla="*/ 69756 h 563398"/>
              <a:gd name="connsiteX132" fmla="*/ 247635 w 785167"/>
              <a:gd name="connsiteY132" fmla="*/ 78317 h 563398"/>
              <a:gd name="connsiteX133" fmla="*/ 244782 w 785167"/>
              <a:gd name="connsiteY133" fmla="*/ 83549 h 563398"/>
              <a:gd name="connsiteX134" fmla="*/ 235270 w 785167"/>
              <a:gd name="connsiteY134" fmla="*/ 71944 h 563398"/>
              <a:gd name="connsiteX135" fmla="*/ 234034 w 785167"/>
              <a:gd name="connsiteY135" fmla="*/ 71944 h 563398"/>
              <a:gd name="connsiteX136" fmla="*/ 237553 w 785167"/>
              <a:gd name="connsiteY136" fmla="*/ 64905 h 563398"/>
              <a:gd name="connsiteX137" fmla="*/ 232417 w 785167"/>
              <a:gd name="connsiteY137" fmla="*/ 67759 h 563398"/>
              <a:gd name="connsiteX138" fmla="*/ 232417 w 785167"/>
              <a:gd name="connsiteY138" fmla="*/ 66998 h 563398"/>
              <a:gd name="connsiteX139" fmla="*/ 232417 w 785167"/>
              <a:gd name="connsiteY139" fmla="*/ 71849 h 563398"/>
              <a:gd name="connsiteX140" fmla="*/ 227566 w 785167"/>
              <a:gd name="connsiteY140" fmla="*/ 81361 h 563398"/>
              <a:gd name="connsiteX141" fmla="*/ 231466 w 785167"/>
              <a:gd name="connsiteY141" fmla="*/ 85071 h 563398"/>
              <a:gd name="connsiteX142" fmla="*/ 236887 w 785167"/>
              <a:gd name="connsiteY142" fmla="*/ 85071 h 563398"/>
              <a:gd name="connsiteX143" fmla="*/ 238219 w 785167"/>
              <a:gd name="connsiteY143" fmla="*/ 94583 h 563398"/>
              <a:gd name="connsiteX144" fmla="*/ 242594 w 785167"/>
              <a:gd name="connsiteY144" fmla="*/ 100861 h 563398"/>
              <a:gd name="connsiteX145" fmla="*/ 246970 w 785167"/>
              <a:gd name="connsiteY145" fmla="*/ 107519 h 563398"/>
              <a:gd name="connsiteX146" fmla="*/ 246842 w 785167"/>
              <a:gd name="connsiteY146" fmla="*/ 114917 h 563398"/>
              <a:gd name="connsiteX147" fmla="*/ 246494 w 785167"/>
              <a:gd name="connsiteY147" fmla="*/ 115224 h 563398"/>
              <a:gd name="connsiteX148" fmla="*/ 238695 w 785167"/>
              <a:gd name="connsiteY148" fmla="*/ 114653 h 563398"/>
              <a:gd name="connsiteX149" fmla="*/ 232797 w 785167"/>
              <a:gd name="connsiteY149" fmla="*/ 115985 h 563398"/>
              <a:gd name="connsiteX150" fmla="*/ 230610 w 785167"/>
              <a:gd name="connsiteY150" fmla="*/ 123499 h 563398"/>
              <a:gd name="connsiteX151" fmla="*/ 231085 w 785167"/>
              <a:gd name="connsiteY151" fmla="*/ 130253 h 563398"/>
              <a:gd name="connsiteX152" fmla="*/ 234509 w 785167"/>
              <a:gd name="connsiteY152" fmla="*/ 136150 h 563398"/>
              <a:gd name="connsiteX153" fmla="*/ 238790 w 785167"/>
              <a:gd name="connsiteY153" fmla="*/ 142048 h 563398"/>
              <a:gd name="connsiteX154" fmla="*/ 237363 w 785167"/>
              <a:gd name="connsiteY154" fmla="*/ 135675 h 563398"/>
              <a:gd name="connsiteX155" fmla="*/ 234414 w 785167"/>
              <a:gd name="connsiteY155" fmla="*/ 129397 h 563398"/>
              <a:gd name="connsiteX156" fmla="*/ 234414 w 785167"/>
              <a:gd name="connsiteY156" fmla="*/ 123214 h 563398"/>
              <a:gd name="connsiteX157" fmla="*/ 238124 w 785167"/>
              <a:gd name="connsiteY157" fmla="*/ 118268 h 563398"/>
              <a:gd name="connsiteX158" fmla="*/ 247635 w 785167"/>
              <a:gd name="connsiteY158" fmla="*/ 123119 h 563398"/>
              <a:gd name="connsiteX159" fmla="*/ 246113 w 785167"/>
              <a:gd name="connsiteY159" fmla="*/ 127970 h 563398"/>
              <a:gd name="connsiteX160" fmla="*/ 244687 w 785167"/>
              <a:gd name="connsiteY160" fmla="*/ 132536 h 563398"/>
              <a:gd name="connsiteX161" fmla="*/ 252201 w 785167"/>
              <a:gd name="connsiteY161" fmla="*/ 149848 h 563398"/>
              <a:gd name="connsiteX162" fmla="*/ 257432 w 785167"/>
              <a:gd name="connsiteY162" fmla="*/ 148706 h 563398"/>
              <a:gd name="connsiteX163" fmla="*/ 258193 w 785167"/>
              <a:gd name="connsiteY163" fmla="*/ 153938 h 563398"/>
              <a:gd name="connsiteX164" fmla="*/ 258193 w 785167"/>
              <a:gd name="connsiteY164" fmla="*/ 157267 h 563398"/>
              <a:gd name="connsiteX165" fmla="*/ 255149 w 785167"/>
              <a:gd name="connsiteY165" fmla="*/ 154794 h 563398"/>
              <a:gd name="connsiteX166" fmla="*/ 250964 w 785167"/>
              <a:gd name="connsiteY166" fmla="*/ 160121 h 563398"/>
              <a:gd name="connsiteX167" fmla="*/ 242784 w 785167"/>
              <a:gd name="connsiteY167" fmla="*/ 161547 h 563398"/>
              <a:gd name="connsiteX168" fmla="*/ 237743 w 785167"/>
              <a:gd name="connsiteY168" fmla="*/ 168111 h 563398"/>
              <a:gd name="connsiteX169" fmla="*/ 233844 w 785167"/>
              <a:gd name="connsiteY169" fmla="*/ 175150 h 563398"/>
              <a:gd name="connsiteX170" fmla="*/ 227947 w 785167"/>
              <a:gd name="connsiteY170" fmla="*/ 180667 h 563398"/>
              <a:gd name="connsiteX171" fmla="*/ 226615 w 785167"/>
              <a:gd name="connsiteY171" fmla="*/ 188657 h 563398"/>
              <a:gd name="connsiteX172" fmla="*/ 225664 w 785167"/>
              <a:gd name="connsiteY172" fmla="*/ 188657 h 563398"/>
              <a:gd name="connsiteX173" fmla="*/ 222906 w 785167"/>
              <a:gd name="connsiteY173" fmla="*/ 195696 h 563398"/>
              <a:gd name="connsiteX174" fmla="*/ 218530 w 785167"/>
              <a:gd name="connsiteY174" fmla="*/ 200166 h 563398"/>
              <a:gd name="connsiteX175" fmla="*/ 221098 w 785167"/>
              <a:gd name="connsiteY175" fmla="*/ 202164 h 563398"/>
              <a:gd name="connsiteX176" fmla="*/ 222620 w 785167"/>
              <a:gd name="connsiteY176" fmla="*/ 206159 h 563398"/>
              <a:gd name="connsiteX177" fmla="*/ 221194 w 785167"/>
              <a:gd name="connsiteY177" fmla="*/ 213198 h 563398"/>
              <a:gd name="connsiteX178" fmla="*/ 220052 w 785167"/>
              <a:gd name="connsiteY178" fmla="*/ 209583 h 563398"/>
              <a:gd name="connsiteX179" fmla="*/ 216343 w 785167"/>
              <a:gd name="connsiteY179" fmla="*/ 219095 h 563398"/>
              <a:gd name="connsiteX180" fmla="*/ 216343 w 785167"/>
              <a:gd name="connsiteY180" fmla="*/ 227561 h 563398"/>
              <a:gd name="connsiteX181" fmla="*/ 215582 w 785167"/>
              <a:gd name="connsiteY181" fmla="*/ 246014 h 563398"/>
              <a:gd name="connsiteX182" fmla="*/ 205500 w 785167"/>
              <a:gd name="connsiteY182" fmla="*/ 247536 h 563398"/>
              <a:gd name="connsiteX183" fmla="*/ 206166 w 785167"/>
              <a:gd name="connsiteY183" fmla="*/ 253529 h 563398"/>
              <a:gd name="connsiteX184" fmla="*/ 201885 w 785167"/>
              <a:gd name="connsiteY184" fmla="*/ 256287 h 563398"/>
              <a:gd name="connsiteX185" fmla="*/ 195323 w 785167"/>
              <a:gd name="connsiteY185" fmla="*/ 248202 h 563398"/>
              <a:gd name="connsiteX186" fmla="*/ 190947 w 785167"/>
              <a:gd name="connsiteY186" fmla="*/ 255431 h 563398"/>
              <a:gd name="connsiteX187" fmla="*/ 183528 w 785167"/>
              <a:gd name="connsiteY187" fmla="*/ 262756 h 563398"/>
              <a:gd name="connsiteX188" fmla="*/ 180960 w 785167"/>
              <a:gd name="connsiteY188" fmla="*/ 264563 h 563398"/>
              <a:gd name="connsiteX189" fmla="*/ 173637 w 785167"/>
              <a:gd name="connsiteY189" fmla="*/ 268273 h 563398"/>
              <a:gd name="connsiteX190" fmla="*/ 168691 w 785167"/>
              <a:gd name="connsiteY190" fmla="*/ 273694 h 563398"/>
              <a:gd name="connsiteX191" fmla="*/ 160320 w 785167"/>
              <a:gd name="connsiteY191" fmla="*/ 263231 h 563398"/>
              <a:gd name="connsiteX192" fmla="*/ 154233 w 785167"/>
              <a:gd name="connsiteY192" fmla="*/ 266656 h 563398"/>
              <a:gd name="connsiteX193" fmla="*/ 148336 w 785167"/>
              <a:gd name="connsiteY193" fmla="*/ 261043 h 563398"/>
              <a:gd name="connsiteX194" fmla="*/ 148336 w 785167"/>
              <a:gd name="connsiteY194" fmla="*/ 271887 h 563398"/>
              <a:gd name="connsiteX195" fmla="*/ 144627 w 785167"/>
              <a:gd name="connsiteY195" fmla="*/ 263136 h 563398"/>
              <a:gd name="connsiteX196" fmla="*/ 139395 w 785167"/>
              <a:gd name="connsiteY196" fmla="*/ 265419 h 563398"/>
              <a:gd name="connsiteX197" fmla="*/ 143961 w 785167"/>
              <a:gd name="connsiteY197" fmla="*/ 258000 h 563398"/>
              <a:gd name="connsiteX198" fmla="*/ 130455 w 785167"/>
              <a:gd name="connsiteY198" fmla="*/ 259331 h 563398"/>
              <a:gd name="connsiteX199" fmla="*/ 135971 w 785167"/>
              <a:gd name="connsiteY199" fmla="*/ 252863 h 563398"/>
              <a:gd name="connsiteX200" fmla="*/ 144722 w 785167"/>
              <a:gd name="connsiteY200" fmla="*/ 252863 h 563398"/>
              <a:gd name="connsiteX201" fmla="*/ 142439 w 785167"/>
              <a:gd name="connsiteY201" fmla="*/ 247917 h 563398"/>
              <a:gd name="connsiteX202" fmla="*/ 135210 w 785167"/>
              <a:gd name="connsiteY202" fmla="*/ 249153 h 563398"/>
              <a:gd name="connsiteX203" fmla="*/ 142915 w 785167"/>
              <a:gd name="connsiteY203" fmla="*/ 242495 h 563398"/>
              <a:gd name="connsiteX204" fmla="*/ 151665 w 785167"/>
              <a:gd name="connsiteY204" fmla="*/ 235171 h 563398"/>
              <a:gd name="connsiteX205" fmla="*/ 160320 w 785167"/>
              <a:gd name="connsiteY205" fmla="*/ 234505 h 563398"/>
              <a:gd name="connsiteX206" fmla="*/ 158323 w 785167"/>
              <a:gd name="connsiteY206" fmla="*/ 246300 h 563398"/>
              <a:gd name="connsiteX207" fmla="*/ 164030 w 785167"/>
              <a:gd name="connsiteY207" fmla="*/ 242400 h 563398"/>
              <a:gd name="connsiteX208" fmla="*/ 164696 w 785167"/>
              <a:gd name="connsiteY208" fmla="*/ 231176 h 563398"/>
              <a:gd name="connsiteX209" fmla="*/ 169166 w 785167"/>
              <a:gd name="connsiteY209" fmla="*/ 237073 h 563398"/>
              <a:gd name="connsiteX210" fmla="*/ 165647 w 785167"/>
              <a:gd name="connsiteY210" fmla="*/ 245539 h 563398"/>
              <a:gd name="connsiteX211" fmla="*/ 171829 w 785167"/>
              <a:gd name="connsiteY211" fmla="*/ 248488 h 563398"/>
              <a:gd name="connsiteX212" fmla="*/ 171829 w 785167"/>
              <a:gd name="connsiteY212" fmla="*/ 240592 h 563398"/>
              <a:gd name="connsiteX213" fmla="*/ 175539 w 785167"/>
              <a:gd name="connsiteY213" fmla="*/ 240592 h 563398"/>
              <a:gd name="connsiteX214" fmla="*/ 177441 w 785167"/>
              <a:gd name="connsiteY214" fmla="*/ 236027 h 563398"/>
              <a:gd name="connsiteX215" fmla="*/ 184955 w 785167"/>
              <a:gd name="connsiteY215" fmla="*/ 232983 h 563398"/>
              <a:gd name="connsiteX216" fmla="*/ 179914 w 785167"/>
              <a:gd name="connsiteY216" fmla="*/ 241353 h 563398"/>
              <a:gd name="connsiteX217" fmla="*/ 187143 w 785167"/>
              <a:gd name="connsiteY217" fmla="*/ 247061 h 563398"/>
              <a:gd name="connsiteX218" fmla="*/ 201315 w 785167"/>
              <a:gd name="connsiteY218" fmla="*/ 220903 h 563398"/>
              <a:gd name="connsiteX219" fmla="*/ 201315 w 785167"/>
              <a:gd name="connsiteY219" fmla="*/ 210820 h 563398"/>
              <a:gd name="connsiteX220" fmla="*/ 204739 w 785167"/>
              <a:gd name="connsiteY220" fmla="*/ 203400 h 563398"/>
              <a:gd name="connsiteX221" fmla="*/ 203312 w 785167"/>
              <a:gd name="connsiteY221" fmla="*/ 198930 h 563398"/>
              <a:gd name="connsiteX222" fmla="*/ 200744 w 785167"/>
              <a:gd name="connsiteY222" fmla="*/ 208442 h 563398"/>
              <a:gd name="connsiteX223" fmla="*/ 190567 w 785167"/>
              <a:gd name="connsiteY223" fmla="*/ 211391 h 563398"/>
              <a:gd name="connsiteX224" fmla="*/ 193325 w 785167"/>
              <a:gd name="connsiteY224" fmla="*/ 202735 h 563398"/>
              <a:gd name="connsiteX225" fmla="*/ 189140 w 785167"/>
              <a:gd name="connsiteY225" fmla="*/ 201688 h 563398"/>
              <a:gd name="connsiteX226" fmla="*/ 193801 w 785167"/>
              <a:gd name="connsiteY226" fmla="*/ 194364 h 563398"/>
              <a:gd name="connsiteX227" fmla="*/ 197795 w 785167"/>
              <a:gd name="connsiteY227" fmla="*/ 202544 h 563398"/>
              <a:gd name="connsiteX228" fmla="*/ 202456 w 785167"/>
              <a:gd name="connsiteY228" fmla="*/ 191796 h 563398"/>
              <a:gd name="connsiteX229" fmla="*/ 202456 w 785167"/>
              <a:gd name="connsiteY229" fmla="*/ 181047 h 563398"/>
              <a:gd name="connsiteX230" fmla="*/ 206166 w 785167"/>
              <a:gd name="connsiteY230" fmla="*/ 184567 h 563398"/>
              <a:gd name="connsiteX231" fmla="*/ 215677 w 785167"/>
              <a:gd name="connsiteY231" fmla="*/ 178574 h 563398"/>
              <a:gd name="connsiteX232" fmla="*/ 213584 w 785167"/>
              <a:gd name="connsiteY232" fmla="*/ 160691 h 563398"/>
              <a:gd name="connsiteX233" fmla="*/ 210446 w 785167"/>
              <a:gd name="connsiteY233" fmla="*/ 171916 h 563398"/>
              <a:gd name="connsiteX234" fmla="*/ 198366 w 785167"/>
              <a:gd name="connsiteY234" fmla="*/ 174959 h 563398"/>
              <a:gd name="connsiteX235" fmla="*/ 191137 w 785167"/>
              <a:gd name="connsiteY235" fmla="*/ 185328 h 563398"/>
              <a:gd name="connsiteX236" fmla="*/ 180770 w 785167"/>
              <a:gd name="connsiteY236" fmla="*/ 190845 h 563398"/>
              <a:gd name="connsiteX237" fmla="*/ 171259 w 785167"/>
              <a:gd name="connsiteY237" fmla="*/ 193984 h 563398"/>
              <a:gd name="connsiteX238" fmla="*/ 160891 w 785167"/>
              <a:gd name="connsiteY238" fmla="*/ 198454 h 563398"/>
              <a:gd name="connsiteX239" fmla="*/ 157562 w 785167"/>
              <a:gd name="connsiteY239" fmla="*/ 201878 h 563398"/>
              <a:gd name="connsiteX240" fmla="*/ 152046 w 785167"/>
              <a:gd name="connsiteY240" fmla="*/ 202639 h 563398"/>
              <a:gd name="connsiteX241" fmla="*/ 143010 w 785167"/>
              <a:gd name="connsiteY241" fmla="*/ 214339 h 563398"/>
              <a:gd name="connsiteX242" fmla="*/ 149477 w 785167"/>
              <a:gd name="connsiteY242" fmla="*/ 225659 h 563398"/>
              <a:gd name="connsiteX243" fmla="*/ 136066 w 785167"/>
              <a:gd name="connsiteY243" fmla="*/ 213008 h 563398"/>
              <a:gd name="connsiteX244" fmla="*/ 148051 w 785167"/>
              <a:gd name="connsiteY244" fmla="*/ 200071 h 563398"/>
              <a:gd name="connsiteX245" fmla="*/ 155755 w 785167"/>
              <a:gd name="connsiteY245" fmla="*/ 192176 h 563398"/>
              <a:gd name="connsiteX246" fmla="*/ 165266 w 785167"/>
              <a:gd name="connsiteY246" fmla="*/ 191510 h 563398"/>
              <a:gd name="connsiteX247" fmla="*/ 177631 w 785167"/>
              <a:gd name="connsiteY247" fmla="*/ 179811 h 563398"/>
              <a:gd name="connsiteX248" fmla="*/ 181055 w 785167"/>
              <a:gd name="connsiteY248" fmla="*/ 171535 h 563398"/>
              <a:gd name="connsiteX249" fmla="*/ 178392 w 785167"/>
              <a:gd name="connsiteY249" fmla="*/ 162023 h 563398"/>
              <a:gd name="connsiteX250" fmla="*/ 184860 w 785167"/>
              <a:gd name="connsiteY250" fmla="*/ 166303 h 563398"/>
              <a:gd name="connsiteX251" fmla="*/ 188760 w 785167"/>
              <a:gd name="connsiteY251" fmla="*/ 161643 h 563398"/>
              <a:gd name="connsiteX252" fmla="*/ 186287 w 785167"/>
              <a:gd name="connsiteY252" fmla="*/ 180667 h 563398"/>
              <a:gd name="connsiteX253" fmla="*/ 193896 w 785167"/>
              <a:gd name="connsiteY253" fmla="*/ 169728 h 563398"/>
              <a:gd name="connsiteX254" fmla="*/ 196559 w 785167"/>
              <a:gd name="connsiteY254" fmla="*/ 163260 h 563398"/>
              <a:gd name="connsiteX255" fmla="*/ 203502 w 785167"/>
              <a:gd name="connsiteY255" fmla="*/ 160121 h 563398"/>
              <a:gd name="connsiteX256" fmla="*/ 204549 w 785167"/>
              <a:gd name="connsiteY256" fmla="*/ 152131 h 563398"/>
              <a:gd name="connsiteX257" fmla="*/ 204549 w 785167"/>
              <a:gd name="connsiteY257" fmla="*/ 139099 h 563398"/>
              <a:gd name="connsiteX258" fmla="*/ 201600 w 785167"/>
              <a:gd name="connsiteY258" fmla="*/ 128731 h 563398"/>
              <a:gd name="connsiteX259" fmla="*/ 200364 w 785167"/>
              <a:gd name="connsiteY259" fmla="*/ 119219 h 563398"/>
              <a:gd name="connsiteX260" fmla="*/ 190852 w 785167"/>
              <a:gd name="connsiteY260" fmla="*/ 126733 h 563398"/>
              <a:gd name="connsiteX261" fmla="*/ 193135 w 785167"/>
              <a:gd name="connsiteY261" fmla="*/ 136245 h 563398"/>
              <a:gd name="connsiteX262" fmla="*/ 189045 w 785167"/>
              <a:gd name="connsiteY262" fmla="*/ 127399 h 563398"/>
              <a:gd name="connsiteX263" fmla="*/ 179534 w 785167"/>
              <a:gd name="connsiteY263" fmla="*/ 120075 h 563398"/>
              <a:gd name="connsiteX264" fmla="*/ 173161 w 785167"/>
              <a:gd name="connsiteY264" fmla="*/ 123214 h 563398"/>
              <a:gd name="connsiteX265" fmla="*/ 165076 w 785167"/>
              <a:gd name="connsiteY265" fmla="*/ 107234 h 563398"/>
              <a:gd name="connsiteX266" fmla="*/ 147195 w 785167"/>
              <a:gd name="connsiteY266" fmla="*/ 103714 h 563398"/>
              <a:gd name="connsiteX267" fmla="*/ 133403 w 785167"/>
              <a:gd name="connsiteY267" fmla="*/ 93251 h 563398"/>
              <a:gd name="connsiteX268" fmla="*/ 118756 w 785167"/>
              <a:gd name="connsiteY268" fmla="*/ 91539 h 563398"/>
              <a:gd name="connsiteX269" fmla="*/ 105249 w 785167"/>
              <a:gd name="connsiteY269" fmla="*/ 88495 h 563398"/>
              <a:gd name="connsiteX270" fmla="*/ 93550 w 785167"/>
              <a:gd name="connsiteY270" fmla="*/ 78983 h 563398"/>
              <a:gd name="connsiteX271" fmla="*/ 81090 w 785167"/>
              <a:gd name="connsiteY271" fmla="*/ 76985 h 563398"/>
              <a:gd name="connsiteX272" fmla="*/ 65872 w 785167"/>
              <a:gd name="connsiteY272" fmla="*/ 57961 h 563398"/>
              <a:gd name="connsiteX273" fmla="*/ 55505 w 785167"/>
              <a:gd name="connsiteY273" fmla="*/ 52349 h 563398"/>
              <a:gd name="connsiteX274" fmla="*/ 46754 w 785167"/>
              <a:gd name="connsiteY274" fmla="*/ 39984 h 563398"/>
              <a:gd name="connsiteX275" fmla="*/ 41428 w 785167"/>
              <a:gd name="connsiteY275" fmla="*/ 37130 h 563398"/>
              <a:gd name="connsiteX276" fmla="*/ 37909 w 785167"/>
              <a:gd name="connsiteY276" fmla="*/ 33230 h 563398"/>
              <a:gd name="connsiteX277" fmla="*/ 33343 w 785167"/>
              <a:gd name="connsiteY277" fmla="*/ 33230 h 563398"/>
              <a:gd name="connsiteX278" fmla="*/ 30299 w 785167"/>
              <a:gd name="connsiteY278" fmla="*/ 27903 h 563398"/>
              <a:gd name="connsiteX279" fmla="*/ 26590 w 785167"/>
              <a:gd name="connsiteY279" fmla="*/ 43598 h 563398"/>
              <a:gd name="connsiteX280" fmla="*/ 21454 w 785167"/>
              <a:gd name="connsiteY280" fmla="*/ 49020 h 563398"/>
              <a:gd name="connsiteX281" fmla="*/ 22025 w 785167"/>
              <a:gd name="connsiteY281" fmla="*/ 57676 h 563398"/>
              <a:gd name="connsiteX282" fmla="*/ 18410 w 785167"/>
              <a:gd name="connsiteY282" fmla="*/ 64525 h 563398"/>
              <a:gd name="connsiteX283" fmla="*/ 18410 w 785167"/>
              <a:gd name="connsiteY283" fmla="*/ 102573 h 563398"/>
              <a:gd name="connsiteX284" fmla="*/ 25544 w 785167"/>
              <a:gd name="connsiteY284" fmla="*/ 115795 h 563398"/>
              <a:gd name="connsiteX285" fmla="*/ 24783 w 785167"/>
              <a:gd name="connsiteY285" fmla="*/ 124165 h 563398"/>
              <a:gd name="connsiteX286" fmla="*/ 28968 w 785167"/>
              <a:gd name="connsiteY286" fmla="*/ 130824 h 563398"/>
              <a:gd name="connsiteX287" fmla="*/ 28492 w 785167"/>
              <a:gd name="connsiteY287" fmla="*/ 148992 h 563398"/>
              <a:gd name="connsiteX288" fmla="*/ 21264 w 785167"/>
              <a:gd name="connsiteY288" fmla="*/ 181808 h 563398"/>
              <a:gd name="connsiteX289" fmla="*/ 26685 w 785167"/>
              <a:gd name="connsiteY289" fmla="*/ 188086 h 563398"/>
              <a:gd name="connsiteX290" fmla="*/ 25163 w 785167"/>
              <a:gd name="connsiteY290" fmla="*/ 198169 h 563398"/>
              <a:gd name="connsiteX291" fmla="*/ 27731 w 785167"/>
              <a:gd name="connsiteY291" fmla="*/ 213864 h 563398"/>
              <a:gd name="connsiteX292" fmla="*/ 36767 w 785167"/>
              <a:gd name="connsiteY292" fmla="*/ 236217 h 563398"/>
              <a:gd name="connsiteX293" fmla="*/ 41713 w 785167"/>
              <a:gd name="connsiteY293" fmla="*/ 243541 h 563398"/>
              <a:gd name="connsiteX294" fmla="*/ 51225 w 785167"/>
              <a:gd name="connsiteY294" fmla="*/ 243541 h 563398"/>
              <a:gd name="connsiteX295" fmla="*/ 55600 w 785167"/>
              <a:gd name="connsiteY295" fmla="*/ 249344 h 563398"/>
              <a:gd name="connsiteX296" fmla="*/ 46088 w 785167"/>
              <a:gd name="connsiteY296" fmla="*/ 251056 h 563398"/>
              <a:gd name="connsiteX297" fmla="*/ 36577 w 785167"/>
              <a:gd name="connsiteY297" fmla="*/ 251056 h 563398"/>
              <a:gd name="connsiteX298" fmla="*/ 27066 w 785167"/>
              <a:gd name="connsiteY298" fmla="*/ 253244 h 563398"/>
              <a:gd name="connsiteX299" fmla="*/ 16223 w 785167"/>
              <a:gd name="connsiteY299" fmla="*/ 242305 h 563398"/>
              <a:gd name="connsiteX300" fmla="*/ 18791 w 785167"/>
              <a:gd name="connsiteY300" fmla="*/ 254480 h 563398"/>
              <a:gd name="connsiteX301" fmla="*/ 16888 w 785167"/>
              <a:gd name="connsiteY301" fmla="*/ 266560 h 563398"/>
              <a:gd name="connsiteX302" fmla="*/ 21929 w 785167"/>
              <a:gd name="connsiteY302" fmla="*/ 277119 h 563398"/>
              <a:gd name="connsiteX303" fmla="*/ 25544 w 785167"/>
              <a:gd name="connsiteY303" fmla="*/ 281875 h 563398"/>
              <a:gd name="connsiteX304" fmla="*/ 31346 w 785167"/>
              <a:gd name="connsiteY304" fmla="*/ 278165 h 563398"/>
              <a:gd name="connsiteX305" fmla="*/ 34104 w 785167"/>
              <a:gd name="connsiteY305" fmla="*/ 287677 h 563398"/>
              <a:gd name="connsiteX306" fmla="*/ 26114 w 785167"/>
              <a:gd name="connsiteY306" fmla="*/ 293955 h 563398"/>
              <a:gd name="connsiteX307" fmla="*/ 26114 w 785167"/>
              <a:gd name="connsiteY307" fmla="*/ 306891 h 563398"/>
              <a:gd name="connsiteX308" fmla="*/ 18220 w 785167"/>
              <a:gd name="connsiteY308" fmla="*/ 314216 h 563398"/>
              <a:gd name="connsiteX309" fmla="*/ 12608 w 785167"/>
              <a:gd name="connsiteY309" fmla="*/ 327057 h 563398"/>
              <a:gd name="connsiteX310" fmla="*/ 6140 w 785167"/>
              <a:gd name="connsiteY310" fmla="*/ 326201 h 563398"/>
              <a:gd name="connsiteX311" fmla="*/ -42 w 785167"/>
              <a:gd name="connsiteY311" fmla="*/ 331623 h 563398"/>
              <a:gd name="connsiteX312" fmla="*/ 9469 w 785167"/>
              <a:gd name="connsiteY312" fmla="*/ 335808 h 563398"/>
              <a:gd name="connsiteX313" fmla="*/ 11752 w 785167"/>
              <a:gd name="connsiteY313" fmla="*/ 344464 h 563398"/>
              <a:gd name="connsiteX314" fmla="*/ 19266 w 785167"/>
              <a:gd name="connsiteY314" fmla="*/ 347603 h 563398"/>
              <a:gd name="connsiteX315" fmla="*/ 26495 w 785167"/>
              <a:gd name="connsiteY315" fmla="*/ 348174 h 563398"/>
              <a:gd name="connsiteX316" fmla="*/ 32963 w 785167"/>
              <a:gd name="connsiteY316" fmla="*/ 345605 h 563398"/>
              <a:gd name="connsiteX317" fmla="*/ 40191 w 785167"/>
              <a:gd name="connsiteY317" fmla="*/ 351313 h 563398"/>
              <a:gd name="connsiteX318" fmla="*/ 54363 w 785167"/>
              <a:gd name="connsiteY318" fmla="*/ 360825 h 563398"/>
              <a:gd name="connsiteX319" fmla="*/ 58263 w 785167"/>
              <a:gd name="connsiteY319" fmla="*/ 370337 h 563398"/>
              <a:gd name="connsiteX320" fmla="*/ 62638 w 785167"/>
              <a:gd name="connsiteY320" fmla="*/ 374427 h 563398"/>
              <a:gd name="connsiteX321" fmla="*/ 72150 w 785167"/>
              <a:gd name="connsiteY321" fmla="*/ 378517 h 563398"/>
              <a:gd name="connsiteX322" fmla="*/ 84039 w 785167"/>
              <a:gd name="connsiteY322" fmla="*/ 376615 h 56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Lst>
            <a:rect l="l" t="t" r="r" b="b"/>
            <a:pathLst>
              <a:path w="785167" h="563398">
                <a:moveTo>
                  <a:pt x="84039" y="376615"/>
                </a:moveTo>
                <a:lnTo>
                  <a:pt x="85561" y="376615"/>
                </a:lnTo>
                <a:cubicBezTo>
                  <a:pt x="90152" y="376522"/>
                  <a:pt x="94155" y="379724"/>
                  <a:pt x="95072" y="384224"/>
                </a:cubicBezTo>
                <a:cubicBezTo>
                  <a:pt x="96404" y="387173"/>
                  <a:pt x="95928" y="387744"/>
                  <a:pt x="99543" y="388029"/>
                </a:cubicBezTo>
                <a:lnTo>
                  <a:pt x="102206" y="388029"/>
                </a:lnTo>
                <a:lnTo>
                  <a:pt x="102872" y="389932"/>
                </a:lnTo>
                <a:cubicBezTo>
                  <a:pt x="106747" y="396469"/>
                  <a:pt x="109149" y="403772"/>
                  <a:pt x="109910" y="411334"/>
                </a:cubicBezTo>
                <a:cubicBezTo>
                  <a:pt x="109958" y="412189"/>
                  <a:pt x="109958" y="413047"/>
                  <a:pt x="109910" y="413902"/>
                </a:cubicBezTo>
                <a:cubicBezTo>
                  <a:pt x="109910" y="415424"/>
                  <a:pt x="109910" y="417041"/>
                  <a:pt x="109910" y="418658"/>
                </a:cubicBezTo>
                <a:cubicBezTo>
                  <a:pt x="109910" y="422843"/>
                  <a:pt x="109910" y="427029"/>
                  <a:pt x="109910" y="431309"/>
                </a:cubicBezTo>
                <a:cubicBezTo>
                  <a:pt x="109910" y="432831"/>
                  <a:pt x="109910" y="434258"/>
                  <a:pt x="109910" y="435780"/>
                </a:cubicBezTo>
                <a:cubicBezTo>
                  <a:pt x="109244" y="445292"/>
                  <a:pt x="104584" y="453187"/>
                  <a:pt x="103537" y="460606"/>
                </a:cubicBezTo>
                <a:lnTo>
                  <a:pt x="103537" y="461272"/>
                </a:lnTo>
                <a:cubicBezTo>
                  <a:pt x="103537" y="465172"/>
                  <a:pt x="110005" y="470784"/>
                  <a:pt x="115332" y="474874"/>
                </a:cubicBezTo>
                <a:cubicBezTo>
                  <a:pt x="120658" y="478964"/>
                  <a:pt x="128362" y="481723"/>
                  <a:pt x="135020" y="486574"/>
                </a:cubicBezTo>
                <a:cubicBezTo>
                  <a:pt x="139365" y="490798"/>
                  <a:pt x="145227" y="493095"/>
                  <a:pt x="151285" y="492947"/>
                </a:cubicBezTo>
                <a:lnTo>
                  <a:pt x="154138" y="492947"/>
                </a:lnTo>
                <a:cubicBezTo>
                  <a:pt x="157391" y="492433"/>
                  <a:pt x="160580" y="491572"/>
                  <a:pt x="163649" y="490379"/>
                </a:cubicBezTo>
                <a:cubicBezTo>
                  <a:pt x="164726" y="490042"/>
                  <a:pt x="165850" y="489881"/>
                  <a:pt x="166979" y="489903"/>
                </a:cubicBezTo>
                <a:cubicBezTo>
                  <a:pt x="170783" y="489903"/>
                  <a:pt x="173637" y="491045"/>
                  <a:pt x="175919" y="490949"/>
                </a:cubicBezTo>
                <a:lnTo>
                  <a:pt x="177156" y="490949"/>
                </a:lnTo>
                <a:cubicBezTo>
                  <a:pt x="180294" y="490949"/>
                  <a:pt x="180485" y="487240"/>
                  <a:pt x="186001" y="483625"/>
                </a:cubicBezTo>
                <a:cubicBezTo>
                  <a:pt x="187596" y="482714"/>
                  <a:pt x="189396" y="482223"/>
                  <a:pt x="191233" y="482198"/>
                </a:cubicBezTo>
                <a:cubicBezTo>
                  <a:pt x="194566" y="482606"/>
                  <a:pt x="197793" y="483639"/>
                  <a:pt x="200744" y="485242"/>
                </a:cubicBezTo>
                <a:cubicBezTo>
                  <a:pt x="202140" y="485773"/>
                  <a:pt x="203626" y="486031"/>
                  <a:pt x="205119" y="486003"/>
                </a:cubicBezTo>
                <a:cubicBezTo>
                  <a:pt x="206926" y="486003"/>
                  <a:pt x="209019" y="486003"/>
                  <a:pt x="212158" y="486003"/>
                </a:cubicBezTo>
                <a:lnTo>
                  <a:pt x="212158" y="486003"/>
                </a:lnTo>
                <a:cubicBezTo>
                  <a:pt x="219006" y="486003"/>
                  <a:pt x="221669" y="490189"/>
                  <a:pt x="225664" y="492281"/>
                </a:cubicBezTo>
                <a:cubicBezTo>
                  <a:pt x="229555" y="494109"/>
                  <a:pt x="233278" y="496273"/>
                  <a:pt x="236792" y="498749"/>
                </a:cubicBezTo>
                <a:lnTo>
                  <a:pt x="239836" y="501127"/>
                </a:lnTo>
                <a:cubicBezTo>
                  <a:pt x="240387" y="500504"/>
                  <a:pt x="240837" y="499798"/>
                  <a:pt x="241167" y="499035"/>
                </a:cubicBezTo>
                <a:lnTo>
                  <a:pt x="241833" y="497798"/>
                </a:lnTo>
                <a:lnTo>
                  <a:pt x="243165" y="497798"/>
                </a:lnTo>
                <a:cubicBezTo>
                  <a:pt x="243764" y="497705"/>
                  <a:pt x="244373" y="497705"/>
                  <a:pt x="244972" y="497798"/>
                </a:cubicBezTo>
                <a:cubicBezTo>
                  <a:pt x="251725" y="498369"/>
                  <a:pt x="252771" y="504837"/>
                  <a:pt x="254484" y="506644"/>
                </a:cubicBezTo>
                <a:cubicBezTo>
                  <a:pt x="255727" y="507626"/>
                  <a:pt x="256789" y="508817"/>
                  <a:pt x="257622" y="510164"/>
                </a:cubicBezTo>
                <a:cubicBezTo>
                  <a:pt x="258039" y="511780"/>
                  <a:pt x="258262" y="513441"/>
                  <a:pt x="258288" y="515110"/>
                </a:cubicBezTo>
                <a:lnTo>
                  <a:pt x="258288" y="515110"/>
                </a:lnTo>
                <a:cubicBezTo>
                  <a:pt x="259429" y="517108"/>
                  <a:pt x="259620" y="517012"/>
                  <a:pt x="260000" y="517012"/>
                </a:cubicBezTo>
                <a:cubicBezTo>
                  <a:pt x="261177" y="516813"/>
                  <a:pt x="262307" y="516393"/>
                  <a:pt x="263329" y="515776"/>
                </a:cubicBezTo>
                <a:cubicBezTo>
                  <a:pt x="266658" y="514159"/>
                  <a:pt x="266658" y="512447"/>
                  <a:pt x="270558" y="512066"/>
                </a:cubicBezTo>
                <a:cubicBezTo>
                  <a:pt x="272190" y="512152"/>
                  <a:pt x="273796" y="512506"/>
                  <a:pt x="275313" y="513112"/>
                </a:cubicBezTo>
                <a:cubicBezTo>
                  <a:pt x="279784" y="514730"/>
                  <a:pt x="282637" y="517678"/>
                  <a:pt x="284825" y="518534"/>
                </a:cubicBezTo>
                <a:cubicBezTo>
                  <a:pt x="285514" y="518853"/>
                  <a:pt x="286255" y="519047"/>
                  <a:pt x="287012" y="519105"/>
                </a:cubicBezTo>
                <a:cubicBezTo>
                  <a:pt x="287583" y="519105"/>
                  <a:pt x="288725" y="517964"/>
                  <a:pt x="292910" y="516347"/>
                </a:cubicBezTo>
                <a:cubicBezTo>
                  <a:pt x="299948" y="514064"/>
                  <a:pt x="308508" y="513017"/>
                  <a:pt x="315357" y="511400"/>
                </a:cubicBezTo>
                <a:cubicBezTo>
                  <a:pt x="316832" y="510853"/>
                  <a:pt x="318363" y="510470"/>
                  <a:pt x="319922" y="510259"/>
                </a:cubicBezTo>
                <a:cubicBezTo>
                  <a:pt x="321511" y="510364"/>
                  <a:pt x="322923" y="511306"/>
                  <a:pt x="323631" y="512732"/>
                </a:cubicBezTo>
                <a:cubicBezTo>
                  <a:pt x="323631" y="513778"/>
                  <a:pt x="324488" y="514825"/>
                  <a:pt x="325153" y="516442"/>
                </a:cubicBezTo>
                <a:cubicBezTo>
                  <a:pt x="327436" y="521768"/>
                  <a:pt x="326200" y="521768"/>
                  <a:pt x="329433" y="523005"/>
                </a:cubicBezTo>
                <a:cubicBezTo>
                  <a:pt x="330285" y="523133"/>
                  <a:pt x="331150" y="523133"/>
                  <a:pt x="332001" y="523005"/>
                </a:cubicBezTo>
                <a:cubicBezTo>
                  <a:pt x="333999" y="523005"/>
                  <a:pt x="336567" y="522529"/>
                  <a:pt x="339325" y="522434"/>
                </a:cubicBezTo>
                <a:lnTo>
                  <a:pt x="341037" y="522434"/>
                </a:lnTo>
                <a:cubicBezTo>
                  <a:pt x="345413" y="522434"/>
                  <a:pt x="348932" y="524337"/>
                  <a:pt x="352261" y="524717"/>
                </a:cubicBezTo>
                <a:lnTo>
                  <a:pt x="354734" y="524717"/>
                </a:lnTo>
                <a:cubicBezTo>
                  <a:pt x="357679" y="524651"/>
                  <a:pt x="360598" y="524138"/>
                  <a:pt x="363389" y="523195"/>
                </a:cubicBezTo>
                <a:cubicBezTo>
                  <a:pt x="364052" y="523103"/>
                  <a:pt x="364724" y="523103"/>
                  <a:pt x="365387" y="523195"/>
                </a:cubicBezTo>
                <a:lnTo>
                  <a:pt x="366813" y="523195"/>
                </a:lnTo>
                <a:cubicBezTo>
                  <a:pt x="366833" y="522910"/>
                  <a:pt x="366833" y="522624"/>
                  <a:pt x="366813" y="522339"/>
                </a:cubicBezTo>
                <a:cubicBezTo>
                  <a:pt x="367054" y="520860"/>
                  <a:pt x="367640" y="519458"/>
                  <a:pt x="368525" y="518249"/>
                </a:cubicBezTo>
                <a:cubicBezTo>
                  <a:pt x="370650" y="515617"/>
                  <a:pt x="373802" y="514023"/>
                  <a:pt x="377181" y="513873"/>
                </a:cubicBezTo>
                <a:cubicBezTo>
                  <a:pt x="383363" y="513873"/>
                  <a:pt x="387358" y="518344"/>
                  <a:pt x="390402" y="518059"/>
                </a:cubicBezTo>
                <a:cubicBezTo>
                  <a:pt x="397630" y="518059"/>
                  <a:pt x="405525" y="519390"/>
                  <a:pt x="412563" y="519390"/>
                </a:cubicBezTo>
                <a:lnTo>
                  <a:pt x="417414" y="519390"/>
                </a:lnTo>
                <a:lnTo>
                  <a:pt x="418270" y="519390"/>
                </a:lnTo>
                <a:cubicBezTo>
                  <a:pt x="418248" y="518254"/>
                  <a:pt x="418544" y="517133"/>
                  <a:pt x="419126" y="516156"/>
                </a:cubicBezTo>
                <a:cubicBezTo>
                  <a:pt x="420182" y="514813"/>
                  <a:pt x="421715" y="513928"/>
                  <a:pt x="423406" y="513683"/>
                </a:cubicBezTo>
                <a:lnTo>
                  <a:pt x="426735" y="512637"/>
                </a:lnTo>
                <a:cubicBezTo>
                  <a:pt x="427666" y="512111"/>
                  <a:pt x="428710" y="511818"/>
                  <a:pt x="429779" y="511781"/>
                </a:cubicBezTo>
                <a:cubicBezTo>
                  <a:pt x="431938" y="511885"/>
                  <a:pt x="433801" y="513330"/>
                  <a:pt x="434440" y="515395"/>
                </a:cubicBezTo>
                <a:cubicBezTo>
                  <a:pt x="434684" y="516023"/>
                  <a:pt x="435039" y="516603"/>
                  <a:pt x="435486" y="517108"/>
                </a:cubicBezTo>
                <a:cubicBezTo>
                  <a:pt x="435826" y="517217"/>
                  <a:pt x="436192" y="517217"/>
                  <a:pt x="436532" y="517108"/>
                </a:cubicBezTo>
                <a:cubicBezTo>
                  <a:pt x="437293" y="517108"/>
                  <a:pt x="438910" y="516347"/>
                  <a:pt x="441763" y="515871"/>
                </a:cubicBezTo>
                <a:cubicBezTo>
                  <a:pt x="444730" y="515505"/>
                  <a:pt x="447715" y="515315"/>
                  <a:pt x="450704" y="515300"/>
                </a:cubicBezTo>
                <a:cubicBezTo>
                  <a:pt x="454796" y="515044"/>
                  <a:pt x="458887" y="515829"/>
                  <a:pt x="462593" y="517583"/>
                </a:cubicBezTo>
                <a:cubicBezTo>
                  <a:pt x="464106" y="518693"/>
                  <a:pt x="465315" y="520165"/>
                  <a:pt x="466112" y="521864"/>
                </a:cubicBezTo>
                <a:cubicBezTo>
                  <a:pt x="466873" y="522720"/>
                  <a:pt x="466112" y="522434"/>
                  <a:pt x="467254" y="522625"/>
                </a:cubicBezTo>
                <a:lnTo>
                  <a:pt x="467254" y="522625"/>
                </a:lnTo>
                <a:cubicBezTo>
                  <a:pt x="467919" y="523481"/>
                  <a:pt x="468110" y="520056"/>
                  <a:pt x="473436" y="517583"/>
                </a:cubicBezTo>
                <a:lnTo>
                  <a:pt x="475148" y="517583"/>
                </a:lnTo>
                <a:cubicBezTo>
                  <a:pt x="479619" y="517583"/>
                  <a:pt x="483899" y="520437"/>
                  <a:pt x="486182" y="520247"/>
                </a:cubicBezTo>
                <a:cubicBezTo>
                  <a:pt x="488464" y="520056"/>
                  <a:pt x="487133" y="520247"/>
                  <a:pt x="487798" y="519200"/>
                </a:cubicBezTo>
                <a:lnTo>
                  <a:pt x="487798" y="518629"/>
                </a:lnTo>
                <a:lnTo>
                  <a:pt x="488369" y="518629"/>
                </a:lnTo>
                <a:lnTo>
                  <a:pt x="492459" y="515586"/>
                </a:lnTo>
                <a:lnTo>
                  <a:pt x="697145" y="563336"/>
                </a:lnTo>
                <a:cubicBezTo>
                  <a:pt x="697145" y="562004"/>
                  <a:pt x="697145" y="560958"/>
                  <a:pt x="697145" y="560197"/>
                </a:cubicBezTo>
                <a:cubicBezTo>
                  <a:pt x="697145" y="559436"/>
                  <a:pt x="697145" y="559626"/>
                  <a:pt x="697145" y="559436"/>
                </a:cubicBezTo>
                <a:cubicBezTo>
                  <a:pt x="697145" y="559246"/>
                  <a:pt x="694862" y="557344"/>
                  <a:pt x="694481" y="553824"/>
                </a:cubicBezTo>
                <a:cubicBezTo>
                  <a:pt x="694441" y="553572"/>
                  <a:pt x="694441" y="553315"/>
                  <a:pt x="694481" y="553063"/>
                </a:cubicBezTo>
                <a:cubicBezTo>
                  <a:pt x="694407" y="549121"/>
                  <a:pt x="696977" y="545616"/>
                  <a:pt x="700759" y="544502"/>
                </a:cubicBezTo>
                <a:cubicBezTo>
                  <a:pt x="699961" y="542595"/>
                  <a:pt x="699479" y="540571"/>
                  <a:pt x="699332" y="538510"/>
                </a:cubicBezTo>
                <a:cubicBezTo>
                  <a:pt x="699297" y="537058"/>
                  <a:pt x="699845" y="535654"/>
                  <a:pt x="700854" y="534610"/>
                </a:cubicBezTo>
                <a:lnTo>
                  <a:pt x="701900" y="533849"/>
                </a:lnTo>
                <a:cubicBezTo>
                  <a:pt x="700388" y="531247"/>
                  <a:pt x="699296" y="528421"/>
                  <a:pt x="698666" y="525478"/>
                </a:cubicBezTo>
                <a:cubicBezTo>
                  <a:pt x="698620" y="525195"/>
                  <a:pt x="698620" y="524906"/>
                  <a:pt x="698666" y="524622"/>
                </a:cubicBezTo>
                <a:cubicBezTo>
                  <a:pt x="698678" y="523227"/>
                  <a:pt x="699109" y="521868"/>
                  <a:pt x="699903" y="520722"/>
                </a:cubicBezTo>
                <a:lnTo>
                  <a:pt x="699903" y="519961"/>
                </a:lnTo>
                <a:lnTo>
                  <a:pt x="699903" y="519961"/>
                </a:lnTo>
                <a:cubicBezTo>
                  <a:pt x="699903" y="519010"/>
                  <a:pt x="697430" y="517298"/>
                  <a:pt x="696479" y="513017"/>
                </a:cubicBezTo>
                <a:cubicBezTo>
                  <a:pt x="696437" y="512289"/>
                  <a:pt x="696437" y="511558"/>
                  <a:pt x="696479" y="510830"/>
                </a:cubicBezTo>
                <a:cubicBezTo>
                  <a:pt x="696293" y="508066"/>
                  <a:pt x="698085" y="505557"/>
                  <a:pt x="700759" y="504837"/>
                </a:cubicBezTo>
                <a:cubicBezTo>
                  <a:pt x="702376" y="504837"/>
                  <a:pt x="702661" y="504837"/>
                  <a:pt x="703137" y="503791"/>
                </a:cubicBezTo>
                <a:cubicBezTo>
                  <a:pt x="703322" y="502625"/>
                  <a:pt x="703322" y="501437"/>
                  <a:pt x="703137" y="500271"/>
                </a:cubicBezTo>
                <a:cubicBezTo>
                  <a:pt x="703137" y="498464"/>
                  <a:pt x="703137" y="496371"/>
                  <a:pt x="703137" y="494659"/>
                </a:cubicBezTo>
                <a:cubicBezTo>
                  <a:pt x="703092" y="494057"/>
                  <a:pt x="703092" y="493453"/>
                  <a:pt x="703137" y="492852"/>
                </a:cubicBezTo>
                <a:cubicBezTo>
                  <a:pt x="705839" y="476295"/>
                  <a:pt x="709491" y="459907"/>
                  <a:pt x="714075" y="443770"/>
                </a:cubicBezTo>
                <a:cubicBezTo>
                  <a:pt x="721113" y="414187"/>
                  <a:pt x="727866" y="384510"/>
                  <a:pt x="734620" y="354832"/>
                </a:cubicBezTo>
                <a:cubicBezTo>
                  <a:pt x="742356" y="320969"/>
                  <a:pt x="750091" y="287202"/>
                  <a:pt x="757827" y="253529"/>
                </a:cubicBezTo>
                <a:lnTo>
                  <a:pt x="776850" y="170869"/>
                </a:lnTo>
                <a:cubicBezTo>
                  <a:pt x="779323" y="159835"/>
                  <a:pt x="782557" y="146614"/>
                  <a:pt x="785125" y="135484"/>
                </a:cubicBezTo>
                <a:cubicBezTo>
                  <a:pt x="571974" y="90302"/>
                  <a:pt x="384885" y="43598"/>
                  <a:pt x="240787" y="-62"/>
                </a:cubicBezTo>
                <a:cubicBezTo>
                  <a:pt x="240787" y="1650"/>
                  <a:pt x="243165" y="3838"/>
                  <a:pt x="240787" y="4504"/>
                </a:cubicBezTo>
                <a:cubicBezTo>
                  <a:pt x="238409" y="5170"/>
                  <a:pt x="237934" y="1840"/>
                  <a:pt x="235556" y="2316"/>
                </a:cubicBezTo>
                <a:cubicBezTo>
                  <a:pt x="234985" y="5740"/>
                  <a:pt x="238409" y="5170"/>
                  <a:pt x="238790" y="7833"/>
                </a:cubicBezTo>
                <a:cubicBezTo>
                  <a:pt x="239170" y="10496"/>
                  <a:pt x="235841" y="11543"/>
                  <a:pt x="234034" y="12304"/>
                </a:cubicBezTo>
                <a:cubicBezTo>
                  <a:pt x="235175" y="13635"/>
                  <a:pt x="235175" y="15538"/>
                  <a:pt x="236221" y="16774"/>
                </a:cubicBezTo>
                <a:cubicBezTo>
                  <a:pt x="237268" y="18011"/>
                  <a:pt x="239170" y="17916"/>
                  <a:pt x="238790" y="20484"/>
                </a:cubicBezTo>
                <a:cubicBezTo>
                  <a:pt x="238409" y="23052"/>
                  <a:pt x="236031" y="22957"/>
                  <a:pt x="236507" y="25620"/>
                </a:cubicBezTo>
                <a:cubicBezTo>
                  <a:pt x="236982" y="28284"/>
                  <a:pt x="239265" y="28379"/>
                  <a:pt x="241358" y="29045"/>
                </a:cubicBezTo>
                <a:cubicBezTo>
                  <a:pt x="240407" y="31708"/>
                  <a:pt x="243926" y="36274"/>
                  <a:pt x="241358" y="38557"/>
                </a:cubicBezTo>
                <a:cubicBezTo>
                  <a:pt x="238790" y="40840"/>
                  <a:pt x="233749" y="35323"/>
                  <a:pt x="234985" y="41696"/>
                </a:cubicBezTo>
                <a:cubicBezTo>
                  <a:pt x="234985" y="43503"/>
                  <a:pt x="236982" y="51208"/>
                  <a:pt x="238790" y="51208"/>
                </a:cubicBezTo>
                <a:cubicBezTo>
                  <a:pt x="242880" y="52064"/>
                  <a:pt x="240692" y="45215"/>
                  <a:pt x="241072" y="43503"/>
                </a:cubicBezTo>
                <a:cubicBezTo>
                  <a:pt x="241453" y="41791"/>
                  <a:pt x="242309" y="41505"/>
                  <a:pt x="244116" y="40649"/>
                </a:cubicBezTo>
                <a:cubicBezTo>
                  <a:pt x="245516" y="39927"/>
                  <a:pt x="246799" y="38997"/>
                  <a:pt x="247920" y="37891"/>
                </a:cubicBezTo>
                <a:cubicBezTo>
                  <a:pt x="250298" y="36084"/>
                  <a:pt x="252391" y="37035"/>
                  <a:pt x="254959" y="38747"/>
                </a:cubicBezTo>
                <a:cubicBezTo>
                  <a:pt x="259049" y="41601"/>
                  <a:pt x="254959" y="41410"/>
                  <a:pt x="253532" y="43883"/>
                </a:cubicBezTo>
                <a:cubicBezTo>
                  <a:pt x="252106" y="46357"/>
                  <a:pt x="252771" y="50066"/>
                  <a:pt x="252771" y="52159"/>
                </a:cubicBezTo>
                <a:cubicBezTo>
                  <a:pt x="252771" y="56059"/>
                  <a:pt x="255530" y="56915"/>
                  <a:pt x="256576" y="60244"/>
                </a:cubicBezTo>
                <a:cubicBezTo>
                  <a:pt x="257076" y="63564"/>
                  <a:pt x="256331" y="66953"/>
                  <a:pt x="254483" y="69756"/>
                </a:cubicBezTo>
                <a:cubicBezTo>
                  <a:pt x="252010" y="72134"/>
                  <a:pt x="249252" y="68805"/>
                  <a:pt x="246494" y="69756"/>
                </a:cubicBezTo>
                <a:cubicBezTo>
                  <a:pt x="246161" y="72660"/>
                  <a:pt x="246553" y="75602"/>
                  <a:pt x="247635" y="78317"/>
                </a:cubicBezTo>
                <a:cubicBezTo>
                  <a:pt x="248396" y="81837"/>
                  <a:pt x="248491" y="83834"/>
                  <a:pt x="244782" y="83549"/>
                </a:cubicBezTo>
                <a:cubicBezTo>
                  <a:pt x="239170" y="83549"/>
                  <a:pt x="238885" y="75463"/>
                  <a:pt x="235270" y="71944"/>
                </a:cubicBezTo>
                <a:cubicBezTo>
                  <a:pt x="235270" y="71944"/>
                  <a:pt x="234509" y="71944"/>
                  <a:pt x="234034" y="71944"/>
                </a:cubicBezTo>
                <a:cubicBezTo>
                  <a:pt x="235270" y="69851"/>
                  <a:pt x="239075" y="66808"/>
                  <a:pt x="237553" y="64905"/>
                </a:cubicBezTo>
                <a:cubicBezTo>
                  <a:pt x="235651" y="64905"/>
                  <a:pt x="234319" y="66903"/>
                  <a:pt x="232417" y="67759"/>
                </a:cubicBezTo>
                <a:cubicBezTo>
                  <a:pt x="232417" y="67759"/>
                  <a:pt x="232417" y="67188"/>
                  <a:pt x="232417" y="66998"/>
                </a:cubicBezTo>
                <a:cubicBezTo>
                  <a:pt x="231561" y="68710"/>
                  <a:pt x="230895" y="70517"/>
                  <a:pt x="232417" y="71849"/>
                </a:cubicBezTo>
                <a:cubicBezTo>
                  <a:pt x="228803" y="74417"/>
                  <a:pt x="225759" y="75844"/>
                  <a:pt x="227566" y="81361"/>
                </a:cubicBezTo>
                <a:cubicBezTo>
                  <a:pt x="228243" y="83120"/>
                  <a:pt x="229675" y="84482"/>
                  <a:pt x="231466" y="85071"/>
                </a:cubicBezTo>
                <a:cubicBezTo>
                  <a:pt x="233749" y="85927"/>
                  <a:pt x="234605" y="85071"/>
                  <a:pt x="236887" y="85071"/>
                </a:cubicBezTo>
                <a:cubicBezTo>
                  <a:pt x="238219" y="88019"/>
                  <a:pt x="236887" y="91253"/>
                  <a:pt x="238219" y="94583"/>
                </a:cubicBezTo>
                <a:cubicBezTo>
                  <a:pt x="239551" y="97912"/>
                  <a:pt x="241453" y="98292"/>
                  <a:pt x="242594" y="100861"/>
                </a:cubicBezTo>
                <a:cubicBezTo>
                  <a:pt x="243621" y="103335"/>
                  <a:pt x="245105" y="105594"/>
                  <a:pt x="246970" y="107519"/>
                </a:cubicBezTo>
                <a:cubicBezTo>
                  <a:pt x="248977" y="109597"/>
                  <a:pt x="248920" y="112909"/>
                  <a:pt x="246842" y="114917"/>
                </a:cubicBezTo>
                <a:cubicBezTo>
                  <a:pt x="246730" y="115024"/>
                  <a:pt x="246614" y="115127"/>
                  <a:pt x="246494" y="115224"/>
                </a:cubicBezTo>
                <a:cubicBezTo>
                  <a:pt x="244306" y="117031"/>
                  <a:pt x="241072" y="115224"/>
                  <a:pt x="238695" y="114653"/>
                </a:cubicBezTo>
                <a:cubicBezTo>
                  <a:pt x="236317" y="114082"/>
                  <a:pt x="235746" y="113321"/>
                  <a:pt x="232797" y="115985"/>
                </a:cubicBezTo>
                <a:cubicBezTo>
                  <a:pt x="229849" y="118648"/>
                  <a:pt x="230895" y="119314"/>
                  <a:pt x="230610" y="123499"/>
                </a:cubicBezTo>
                <a:cubicBezTo>
                  <a:pt x="230324" y="127685"/>
                  <a:pt x="228422" y="127875"/>
                  <a:pt x="231085" y="130253"/>
                </a:cubicBezTo>
                <a:cubicBezTo>
                  <a:pt x="233749" y="132631"/>
                  <a:pt x="233558" y="132155"/>
                  <a:pt x="234509" y="136150"/>
                </a:cubicBezTo>
                <a:cubicBezTo>
                  <a:pt x="234509" y="138148"/>
                  <a:pt x="236317" y="142333"/>
                  <a:pt x="238790" y="142048"/>
                </a:cubicBezTo>
                <a:cubicBezTo>
                  <a:pt x="237934" y="139860"/>
                  <a:pt x="238790" y="137767"/>
                  <a:pt x="237363" y="135675"/>
                </a:cubicBezTo>
                <a:cubicBezTo>
                  <a:pt x="236018" y="133772"/>
                  <a:pt x="235020" y="131647"/>
                  <a:pt x="234414" y="129397"/>
                </a:cubicBezTo>
                <a:cubicBezTo>
                  <a:pt x="234236" y="127340"/>
                  <a:pt x="234236" y="125271"/>
                  <a:pt x="234414" y="123214"/>
                </a:cubicBezTo>
                <a:cubicBezTo>
                  <a:pt x="235651" y="119885"/>
                  <a:pt x="238885" y="123214"/>
                  <a:pt x="238124" y="118268"/>
                </a:cubicBezTo>
                <a:cubicBezTo>
                  <a:pt x="241548" y="118268"/>
                  <a:pt x="246684" y="119124"/>
                  <a:pt x="247635" y="123119"/>
                </a:cubicBezTo>
                <a:cubicBezTo>
                  <a:pt x="248206" y="124926"/>
                  <a:pt x="246969" y="126543"/>
                  <a:pt x="246113" y="127970"/>
                </a:cubicBezTo>
                <a:cubicBezTo>
                  <a:pt x="245014" y="129222"/>
                  <a:pt x="244496" y="130881"/>
                  <a:pt x="244687" y="132536"/>
                </a:cubicBezTo>
                <a:cubicBezTo>
                  <a:pt x="244687" y="139480"/>
                  <a:pt x="250298" y="143570"/>
                  <a:pt x="252201" y="149848"/>
                </a:cubicBezTo>
                <a:cubicBezTo>
                  <a:pt x="254484" y="150514"/>
                  <a:pt x="255149" y="147279"/>
                  <a:pt x="257432" y="148706"/>
                </a:cubicBezTo>
                <a:cubicBezTo>
                  <a:pt x="259715" y="150133"/>
                  <a:pt x="257432" y="152131"/>
                  <a:pt x="258193" y="153938"/>
                </a:cubicBezTo>
                <a:cubicBezTo>
                  <a:pt x="258954" y="155745"/>
                  <a:pt x="260285" y="157267"/>
                  <a:pt x="258193" y="157267"/>
                </a:cubicBezTo>
                <a:cubicBezTo>
                  <a:pt x="256100" y="157267"/>
                  <a:pt x="255815" y="155365"/>
                  <a:pt x="255149" y="154794"/>
                </a:cubicBezTo>
                <a:cubicBezTo>
                  <a:pt x="253437" y="156506"/>
                  <a:pt x="252771" y="158884"/>
                  <a:pt x="250964" y="160121"/>
                </a:cubicBezTo>
                <a:cubicBezTo>
                  <a:pt x="248412" y="161313"/>
                  <a:pt x="245589" y="161806"/>
                  <a:pt x="242784" y="161547"/>
                </a:cubicBezTo>
                <a:cubicBezTo>
                  <a:pt x="241833" y="164211"/>
                  <a:pt x="239170" y="165638"/>
                  <a:pt x="237743" y="168111"/>
                </a:cubicBezTo>
                <a:cubicBezTo>
                  <a:pt x="236317" y="170584"/>
                  <a:pt x="237173" y="173438"/>
                  <a:pt x="233844" y="175150"/>
                </a:cubicBezTo>
                <a:cubicBezTo>
                  <a:pt x="231156" y="176021"/>
                  <a:pt x="228995" y="178043"/>
                  <a:pt x="227947" y="180667"/>
                </a:cubicBezTo>
                <a:cubicBezTo>
                  <a:pt x="226891" y="183191"/>
                  <a:pt x="226435" y="185926"/>
                  <a:pt x="226615" y="188657"/>
                </a:cubicBezTo>
                <a:lnTo>
                  <a:pt x="225664" y="188657"/>
                </a:lnTo>
                <a:cubicBezTo>
                  <a:pt x="225664" y="192462"/>
                  <a:pt x="226235" y="193888"/>
                  <a:pt x="222906" y="195696"/>
                </a:cubicBezTo>
                <a:cubicBezTo>
                  <a:pt x="219577" y="197503"/>
                  <a:pt x="217009" y="197408"/>
                  <a:pt x="218530" y="200166"/>
                </a:cubicBezTo>
                <a:cubicBezTo>
                  <a:pt x="219350" y="200878"/>
                  <a:pt x="220207" y="201545"/>
                  <a:pt x="221098" y="202164"/>
                </a:cubicBezTo>
                <a:cubicBezTo>
                  <a:pt x="221902" y="203363"/>
                  <a:pt x="222423" y="204729"/>
                  <a:pt x="222620" y="206159"/>
                </a:cubicBezTo>
                <a:cubicBezTo>
                  <a:pt x="223096" y="208156"/>
                  <a:pt x="223666" y="212627"/>
                  <a:pt x="221194" y="213198"/>
                </a:cubicBezTo>
                <a:cubicBezTo>
                  <a:pt x="221194" y="211676"/>
                  <a:pt x="221194" y="209964"/>
                  <a:pt x="220052" y="209583"/>
                </a:cubicBezTo>
                <a:cubicBezTo>
                  <a:pt x="217737" y="212220"/>
                  <a:pt x="216423" y="215587"/>
                  <a:pt x="216343" y="219095"/>
                </a:cubicBezTo>
                <a:cubicBezTo>
                  <a:pt x="217199" y="223186"/>
                  <a:pt x="218530" y="223661"/>
                  <a:pt x="216343" y="227561"/>
                </a:cubicBezTo>
                <a:cubicBezTo>
                  <a:pt x="214155" y="231461"/>
                  <a:pt x="221003" y="242114"/>
                  <a:pt x="215582" y="246014"/>
                </a:cubicBezTo>
                <a:cubicBezTo>
                  <a:pt x="212919" y="248012"/>
                  <a:pt x="208448" y="246490"/>
                  <a:pt x="205500" y="247536"/>
                </a:cubicBezTo>
                <a:cubicBezTo>
                  <a:pt x="200364" y="249153"/>
                  <a:pt x="204549" y="250866"/>
                  <a:pt x="206166" y="253529"/>
                </a:cubicBezTo>
                <a:cubicBezTo>
                  <a:pt x="207782" y="256192"/>
                  <a:pt x="204834" y="258285"/>
                  <a:pt x="201885" y="256287"/>
                </a:cubicBezTo>
                <a:cubicBezTo>
                  <a:pt x="198937" y="254290"/>
                  <a:pt x="197795" y="248583"/>
                  <a:pt x="195323" y="248202"/>
                </a:cubicBezTo>
                <a:cubicBezTo>
                  <a:pt x="192849" y="247822"/>
                  <a:pt x="192564" y="253529"/>
                  <a:pt x="190947" y="255431"/>
                </a:cubicBezTo>
                <a:cubicBezTo>
                  <a:pt x="188642" y="258037"/>
                  <a:pt x="186164" y="260484"/>
                  <a:pt x="183528" y="262756"/>
                </a:cubicBezTo>
                <a:lnTo>
                  <a:pt x="180960" y="264563"/>
                </a:lnTo>
                <a:cubicBezTo>
                  <a:pt x="180104" y="266465"/>
                  <a:pt x="175824" y="266560"/>
                  <a:pt x="173637" y="268273"/>
                </a:cubicBezTo>
                <a:cubicBezTo>
                  <a:pt x="171449" y="269985"/>
                  <a:pt x="170973" y="273790"/>
                  <a:pt x="168691" y="273694"/>
                </a:cubicBezTo>
                <a:cubicBezTo>
                  <a:pt x="164315" y="273694"/>
                  <a:pt x="164505" y="264182"/>
                  <a:pt x="160320" y="263231"/>
                </a:cubicBezTo>
                <a:cubicBezTo>
                  <a:pt x="162984" y="269604"/>
                  <a:pt x="158228" y="269224"/>
                  <a:pt x="154233" y="266656"/>
                </a:cubicBezTo>
                <a:cubicBezTo>
                  <a:pt x="154233" y="263802"/>
                  <a:pt x="152806" y="254385"/>
                  <a:pt x="148336" y="261043"/>
                </a:cubicBezTo>
                <a:cubicBezTo>
                  <a:pt x="146814" y="263421"/>
                  <a:pt x="149477" y="268558"/>
                  <a:pt x="148336" y="271887"/>
                </a:cubicBezTo>
                <a:cubicBezTo>
                  <a:pt x="144722" y="271887"/>
                  <a:pt x="145007" y="266085"/>
                  <a:pt x="144627" y="263136"/>
                </a:cubicBezTo>
                <a:cubicBezTo>
                  <a:pt x="143200" y="265038"/>
                  <a:pt x="138634" y="272172"/>
                  <a:pt x="139395" y="265419"/>
                </a:cubicBezTo>
                <a:cubicBezTo>
                  <a:pt x="139395" y="262660"/>
                  <a:pt x="143675" y="261043"/>
                  <a:pt x="143961" y="258000"/>
                </a:cubicBezTo>
                <a:cubicBezTo>
                  <a:pt x="139110" y="257239"/>
                  <a:pt x="135115" y="264087"/>
                  <a:pt x="130455" y="259331"/>
                </a:cubicBezTo>
                <a:cubicBezTo>
                  <a:pt x="131691" y="258000"/>
                  <a:pt x="134354" y="253529"/>
                  <a:pt x="135971" y="252863"/>
                </a:cubicBezTo>
                <a:cubicBezTo>
                  <a:pt x="139110" y="251436"/>
                  <a:pt x="141107" y="254100"/>
                  <a:pt x="144722" y="252863"/>
                </a:cubicBezTo>
                <a:cubicBezTo>
                  <a:pt x="144589" y="250991"/>
                  <a:pt x="143777" y="249233"/>
                  <a:pt x="142439" y="247917"/>
                </a:cubicBezTo>
                <a:cubicBezTo>
                  <a:pt x="140292" y="249279"/>
                  <a:pt x="137688" y="249724"/>
                  <a:pt x="135210" y="249153"/>
                </a:cubicBezTo>
                <a:cubicBezTo>
                  <a:pt x="133688" y="241924"/>
                  <a:pt x="137778" y="242305"/>
                  <a:pt x="142915" y="242495"/>
                </a:cubicBezTo>
                <a:cubicBezTo>
                  <a:pt x="148051" y="242685"/>
                  <a:pt x="150524" y="242495"/>
                  <a:pt x="151665" y="235171"/>
                </a:cubicBezTo>
                <a:cubicBezTo>
                  <a:pt x="154233" y="241734"/>
                  <a:pt x="156992" y="235171"/>
                  <a:pt x="160320" y="234505"/>
                </a:cubicBezTo>
                <a:cubicBezTo>
                  <a:pt x="160796" y="237929"/>
                  <a:pt x="157943" y="241734"/>
                  <a:pt x="158323" y="246300"/>
                </a:cubicBezTo>
                <a:cubicBezTo>
                  <a:pt x="159231" y="243941"/>
                  <a:pt x="161503" y="242389"/>
                  <a:pt x="164030" y="242400"/>
                </a:cubicBezTo>
                <a:cubicBezTo>
                  <a:pt x="164030" y="240022"/>
                  <a:pt x="162889" y="232888"/>
                  <a:pt x="164696" y="231176"/>
                </a:cubicBezTo>
                <a:cubicBezTo>
                  <a:pt x="168786" y="226990"/>
                  <a:pt x="170022" y="233839"/>
                  <a:pt x="169166" y="237073"/>
                </a:cubicBezTo>
                <a:cubicBezTo>
                  <a:pt x="168310" y="240307"/>
                  <a:pt x="165742" y="241353"/>
                  <a:pt x="165647" y="245539"/>
                </a:cubicBezTo>
                <a:cubicBezTo>
                  <a:pt x="165552" y="249724"/>
                  <a:pt x="168786" y="253434"/>
                  <a:pt x="171829" y="248488"/>
                </a:cubicBezTo>
                <a:cubicBezTo>
                  <a:pt x="173541" y="245634"/>
                  <a:pt x="168500" y="244397"/>
                  <a:pt x="171829" y="240592"/>
                </a:cubicBezTo>
                <a:cubicBezTo>
                  <a:pt x="173066" y="239166"/>
                  <a:pt x="175444" y="240592"/>
                  <a:pt x="175539" y="240592"/>
                </a:cubicBezTo>
                <a:cubicBezTo>
                  <a:pt x="175634" y="240592"/>
                  <a:pt x="176680" y="237073"/>
                  <a:pt x="177441" y="236027"/>
                </a:cubicBezTo>
                <a:cubicBezTo>
                  <a:pt x="178202" y="234980"/>
                  <a:pt x="180865" y="228702"/>
                  <a:pt x="184955" y="232983"/>
                </a:cubicBezTo>
                <a:cubicBezTo>
                  <a:pt x="189045" y="237263"/>
                  <a:pt x="183148" y="240497"/>
                  <a:pt x="179914" y="241353"/>
                </a:cubicBezTo>
                <a:cubicBezTo>
                  <a:pt x="180770" y="243922"/>
                  <a:pt x="184860" y="245539"/>
                  <a:pt x="187143" y="247061"/>
                </a:cubicBezTo>
                <a:cubicBezTo>
                  <a:pt x="191233" y="242305"/>
                  <a:pt x="194752" y="220522"/>
                  <a:pt x="201315" y="220903"/>
                </a:cubicBezTo>
                <a:cubicBezTo>
                  <a:pt x="201315" y="217669"/>
                  <a:pt x="201315" y="213673"/>
                  <a:pt x="201315" y="210820"/>
                </a:cubicBezTo>
                <a:cubicBezTo>
                  <a:pt x="201315" y="205874"/>
                  <a:pt x="201315" y="207776"/>
                  <a:pt x="204739" y="203400"/>
                </a:cubicBezTo>
                <a:cubicBezTo>
                  <a:pt x="208163" y="199025"/>
                  <a:pt x="207782" y="195125"/>
                  <a:pt x="203312" y="198930"/>
                </a:cubicBezTo>
                <a:cubicBezTo>
                  <a:pt x="201384" y="201709"/>
                  <a:pt x="200476" y="205070"/>
                  <a:pt x="200744" y="208442"/>
                </a:cubicBezTo>
                <a:cubicBezTo>
                  <a:pt x="197035" y="208442"/>
                  <a:pt x="194371" y="211676"/>
                  <a:pt x="190567" y="211391"/>
                </a:cubicBezTo>
                <a:cubicBezTo>
                  <a:pt x="189996" y="208061"/>
                  <a:pt x="192945" y="205778"/>
                  <a:pt x="193325" y="202735"/>
                </a:cubicBezTo>
                <a:cubicBezTo>
                  <a:pt x="191518" y="202735"/>
                  <a:pt x="190662" y="201783"/>
                  <a:pt x="189140" y="201688"/>
                </a:cubicBezTo>
                <a:cubicBezTo>
                  <a:pt x="188474" y="199310"/>
                  <a:pt x="189996" y="192747"/>
                  <a:pt x="193801" y="194364"/>
                </a:cubicBezTo>
                <a:cubicBezTo>
                  <a:pt x="197605" y="195981"/>
                  <a:pt x="193040" y="201593"/>
                  <a:pt x="197795" y="202544"/>
                </a:cubicBezTo>
                <a:cubicBezTo>
                  <a:pt x="197795" y="198359"/>
                  <a:pt x="202361" y="195791"/>
                  <a:pt x="202456" y="191796"/>
                </a:cubicBezTo>
                <a:cubicBezTo>
                  <a:pt x="202551" y="187801"/>
                  <a:pt x="196749" y="181713"/>
                  <a:pt x="202456" y="181047"/>
                </a:cubicBezTo>
                <a:cubicBezTo>
                  <a:pt x="202749" y="182927"/>
                  <a:pt x="204273" y="184373"/>
                  <a:pt x="206166" y="184567"/>
                </a:cubicBezTo>
                <a:cubicBezTo>
                  <a:pt x="206641" y="179050"/>
                  <a:pt x="212443" y="180857"/>
                  <a:pt x="215677" y="178574"/>
                </a:cubicBezTo>
                <a:cubicBezTo>
                  <a:pt x="214631" y="172772"/>
                  <a:pt x="217674" y="165923"/>
                  <a:pt x="213584" y="160691"/>
                </a:cubicBezTo>
                <a:cubicBezTo>
                  <a:pt x="209494" y="162974"/>
                  <a:pt x="212253" y="168301"/>
                  <a:pt x="210446" y="171916"/>
                </a:cubicBezTo>
                <a:cubicBezTo>
                  <a:pt x="206293" y="172342"/>
                  <a:pt x="202225" y="173368"/>
                  <a:pt x="198366" y="174959"/>
                </a:cubicBezTo>
                <a:cubicBezTo>
                  <a:pt x="194432" y="177055"/>
                  <a:pt x="191744" y="180912"/>
                  <a:pt x="191137" y="185328"/>
                </a:cubicBezTo>
                <a:cubicBezTo>
                  <a:pt x="187713" y="185328"/>
                  <a:pt x="183719" y="189893"/>
                  <a:pt x="180770" y="190845"/>
                </a:cubicBezTo>
                <a:cubicBezTo>
                  <a:pt x="177547" y="191724"/>
                  <a:pt x="174372" y="192772"/>
                  <a:pt x="171259" y="193984"/>
                </a:cubicBezTo>
                <a:cubicBezTo>
                  <a:pt x="168025" y="195505"/>
                  <a:pt x="163459" y="196837"/>
                  <a:pt x="160891" y="198454"/>
                </a:cubicBezTo>
                <a:cubicBezTo>
                  <a:pt x="160225" y="198454"/>
                  <a:pt x="158799" y="201118"/>
                  <a:pt x="157562" y="201878"/>
                </a:cubicBezTo>
                <a:cubicBezTo>
                  <a:pt x="155840" y="202677"/>
                  <a:pt x="153919" y="202942"/>
                  <a:pt x="152046" y="202639"/>
                </a:cubicBezTo>
                <a:cubicBezTo>
                  <a:pt x="151082" y="207762"/>
                  <a:pt x="147722" y="212112"/>
                  <a:pt x="143010" y="214339"/>
                </a:cubicBezTo>
                <a:cubicBezTo>
                  <a:pt x="147480" y="214339"/>
                  <a:pt x="150333" y="221759"/>
                  <a:pt x="149477" y="225659"/>
                </a:cubicBezTo>
                <a:cubicBezTo>
                  <a:pt x="146624" y="218715"/>
                  <a:pt x="136542" y="219951"/>
                  <a:pt x="136066" y="213008"/>
                </a:cubicBezTo>
                <a:cubicBezTo>
                  <a:pt x="136066" y="207776"/>
                  <a:pt x="144531" y="204161"/>
                  <a:pt x="148051" y="200071"/>
                </a:cubicBezTo>
                <a:cubicBezTo>
                  <a:pt x="150372" y="197210"/>
                  <a:pt x="152951" y="194567"/>
                  <a:pt x="155755" y="192176"/>
                </a:cubicBezTo>
                <a:cubicBezTo>
                  <a:pt x="161557" y="187420"/>
                  <a:pt x="159655" y="192176"/>
                  <a:pt x="165266" y="191510"/>
                </a:cubicBezTo>
                <a:cubicBezTo>
                  <a:pt x="168881" y="191510"/>
                  <a:pt x="175348" y="182854"/>
                  <a:pt x="177631" y="179811"/>
                </a:cubicBezTo>
                <a:cubicBezTo>
                  <a:pt x="179914" y="176767"/>
                  <a:pt x="181626" y="174959"/>
                  <a:pt x="181055" y="171535"/>
                </a:cubicBezTo>
                <a:cubicBezTo>
                  <a:pt x="180485" y="168111"/>
                  <a:pt x="176014" y="167350"/>
                  <a:pt x="178392" y="162023"/>
                </a:cubicBezTo>
                <a:cubicBezTo>
                  <a:pt x="181150" y="162023"/>
                  <a:pt x="182672" y="164686"/>
                  <a:pt x="184860" y="166303"/>
                </a:cubicBezTo>
                <a:cubicBezTo>
                  <a:pt x="179819" y="161547"/>
                  <a:pt x="186001" y="152035"/>
                  <a:pt x="188760" y="161643"/>
                </a:cubicBezTo>
                <a:cubicBezTo>
                  <a:pt x="190662" y="168491"/>
                  <a:pt x="183719" y="174484"/>
                  <a:pt x="186287" y="180667"/>
                </a:cubicBezTo>
                <a:cubicBezTo>
                  <a:pt x="187808" y="176101"/>
                  <a:pt x="191613" y="173723"/>
                  <a:pt x="193896" y="169728"/>
                </a:cubicBezTo>
                <a:cubicBezTo>
                  <a:pt x="195037" y="167730"/>
                  <a:pt x="194942" y="164972"/>
                  <a:pt x="196559" y="163260"/>
                </a:cubicBezTo>
                <a:cubicBezTo>
                  <a:pt x="198176" y="161547"/>
                  <a:pt x="201124" y="161643"/>
                  <a:pt x="203502" y="160121"/>
                </a:cubicBezTo>
                <a:cubicBezTo>
                  <a:pt x="209114" y="156696"/>
                  <a:pt x="205214" y="158123"/>
                  <a:pt x="204549" y="152131"/>
                </a:cubicBezTo>
                <a:cubicBezTo>
                  <a:pt x="203883" y="146138"/>
                  <a:pt x="206641" y="144045"/>
                  <a:pt x="204549" y="139099"/>
                </a:cubicBezTo>
                <a:cubicBezTo>
                  <a:pt x="202456" y="134153"/>
                  <a:pt x="200173" y="133297"/>
                  <a:pt x="201600" y="128731"/>
                </a:cubicBezTo>
                <a:cubicBezTo>
                  <a:pt x="203027" y="124165"/>
                  <a:pt x="210255" y="118363"/>
                  <a:pt x="200364" y="119219"/>
                </a:cubicBezTo>
                <a:cubicBezTo>
                  <a:pt x="196343" y="120405"/>
                  <a:pt x="192936" y="123097"/>
                  <a:pt x="190852" y="126733"/>
                </a:cubicBezTo>
                <a:cubicBezTo>
                  <a:pt x="189996" y="130253"/>
                  <a:pt x="197035" y="133772"/>
                  <a:pt x="193135" y="136245"/>
                </a:cubicBezTo>
                <a:cubicBezTo>
                  <a:pt x="187333" y="139955"/>
                  <a:pt x="189616" y="129302"/>
                  <a:pt x="189045" y="127399"/>
                </a:cubicBezTo>
                <a:cubicBezTo>
                  <a:pt x="187217" y="123586"/>
                  <a:pt x="183687" y="120868"/>
                  <a:pt x="179534" y="120075"/>
                </a:cubicBezTo>
                <a:cubicBezTo>
                  <a:pt x="180960" y="127780"/>
                  <a:pt x="176300" y="131775"/>
                  <a:pt x="173161" y="123214"/>
                </a:cubicBezTo>
                <a:cubicBezTo>
                  <a:pt x="170688" y="116460"/>
                  <a:pt x="173161" y="110563"/>
                  <a:pt x="165076" y="107234"/>
                </a:cubicBezTo>
                <a:cubicBezTo>
                  <a:pt x="159274" y="104761"/>
                  <a:pt x="152997" y="106568"/>
                  <a:pt x="147195" y="103714"/>
                </a:cubicBezTo>
                <a:cubicBezTo>
                  <a:pt x="142106" y="100928"/>
                  <a:pt x="137458" y="97401"/>
                  <a:pt x="133403" y="93251"/>
                </a:cubicBezTo>
                <a:cubicBezTo>
                  <a:pt x="127791" y="99339"/>
                  <a:pt x="123892" y="93251"/>
                  <a:pt x="118756" y="91539"/>
                </a:cubicBezTo>
                <a:cubicBezTo>
                  <a:pt x="113619" y="89827"/>
                  <a:pt x="109910" y="91063"/>
                  <a:pt x="105249" y="88495"/>
                </a:cubicBezTo>
                <a:cubicBezTo>
                  <a:pt x="100589" y="85927"/>
                  <a:pt x="97831" y="81932"/>
                  <a:pt x="93550" y="78983"/>
                </a:cubicBezTo>
                <a:cubicBezTo>
                  <a:pt x="89270" y="76034"/>
                  <a:pt x="85561" y="78983"/>
                  <a:pt x="81090" y="76985"/>
                </a:cubicBezTo>
                <a:cubicBezTo>
                  <a:pt x="73006" y="72705"/>
                  <a:pt x="77001" y="60244"/>
                  <a:pt x="65872" y="57961"/>
                </a:cubicBezTo>
                <a:cubicBezTo>
                  <a:pt x="60641" y="56820"/>
                  <a:pt x="58643" y="57295"/>
                  <a:pt x="55505" y="52349"/>
                </a:cubicBezTo>
                <a:cubicBezTo>
                  <a:pt x="52366" y="47403"/>
                  <a:pt x="51700" y="43408"/>
                  <a:pt x="46754" y="39984"/>
                </a:cubicBezTo>
                <a:cubicBezTo>
                  <a:pt x="45137" y="38842"/>
                  <a:pt x="43140" y="38271"/>
                  <a:pt x="41428" y="37130"/>
                </a:cubicBezTo>
                <a:cubicBezTo>
                  <a:pt x="39716" y="35989"/>
                  <a:pt x="39716" y="34276"/>
                  <a:pt x="37909" y="33230"/>
                </a:cubicBezTo>
                <a:cubicBezTo>
                  <a:pt x="36101" y="32184"/>
                  <a:pt x="35150" y="34467"/>
                  <a:pt x="33343" y="33230"/>
                </a:cubicBezTo>
                <a:cubicBezTo>
                  <a:pt x="31536" y="31993"/>
                  <a:pt x="31251" y="28950"/>
                  <a:pt x="30299" y="27903"/>
                </a:cubicBezTo>
                <a:cubicBezTo>
                  <a:pt x="24497" y="31233"/>
                  <a:pt x="28397" y="38557"/>
                  <a:pt x="26590" y="43598"/>
                </a:cubicBezTo>
                <a:cubicBezTo>
                  <a:pt x="25449" y="46832"/>
                  <a:pt x="22785" y="46357"/>
                  <a:pt x="21454" y="49020"/>
                </a:cubicBezTo>
                <a:cubicBezTo>
                  <a:pt x="20122" y="51683"/>
                  <a:pt x="22595" y="54822"/>
                  <a:pt x="22025" y="57676"/>
                </a:cubicBezTo>
                <a:cubicBezTo>
                  <a:pt x="14796" y="56249"/>
                  <a:pt x="18505" y="60815"/>
                  <a:pt x="18410" y="64525"/>
                </a:cubicBezTo>
                <a:cubicBezTo>
                  <a:pt x="18410" y="77366"/>
                  <a:pt x="11181" y="89827"/>
                  <a:pt x="18410" y="102573"/>
                </a:cubicBezTo>
                <a:cubicBezTo>
                  <a:pt x="21169" y="107804"/>
                  <a:pt x="25353" y="109136"/>
                  <a:pt x="25544" y="115795"/>
                </a:cubicBezTo>
                <a:cubicBezTo>
                  <a:pt x="25544" y="118648"/>
                  <a:pt x="24117" y="121311"/>
                  <a:pt x="24783" y="124165"/>
                </a:cubicBezTo>
                <a:cubicBezTo>
                  <a:pt x="25449" y="127019"/>
                  <a:pt x="28207" y="128160"/>
                  <a:pt x="28968" y="130824"/>
                </a:cubicBezTo>
                <a:cubicBezTo>
                  <a:pt x="29781" y="136866"/>
                  <a:pt x="29620" y="143000"/>
                  <a:pt x="28492" y="148992"/>
                </a:cubicBezTo>
                <a:cubicBezTo>
                  <a:pt x="28492" y="159455"/>
                  <a:pt x="17840" y="171345"/>
                  <a:pt x="21264" y="181808"/>
                </a:cubicBezTo>
                <a:cubicBezTo>
                  <a:pt x="22215" y="184662"/>
                  <a:pt x="25734" y="185423"/>
                  <a:pt x="26685" y="188086"/>
                </a:cubicBezTo>
                <a:cubicBezTo>
                  <a:pt x="27636" y="190749"/>
                  <a:pt x="25924" y="195125"/>
                  <a:pt x="25163" y="198169"/>
                </a:cubicBezTo>
                <a:cubicBezTo>
                  <a:pt x="23451" y="205683"/>
                  <a:pt x="28302" y="206920"/>
                  <a:pt x="27731" y="213864"/>
                </a:cubicBezTo>
                <a:cubicBezTo>
                  <a:pt x="26875" y="223376"/>
                  <a:pt x="19742" y="246395"/>
                  <a:pt x="36767" y="236217"/>
                </a:cubicBezTo>
                <a:cubicBezTo>
                  <a:pt x="37813" y="238595"/>
                  <a:pt x="39240" y="242305"/>
                  <a:pt x="41713" y="243541"/>
                </a:cubicBezTo>
                <a:cubicBezTo>
                  <a:pt x="44186" y="244778"/>
                  <a:pt x="47705" y="242780"/>
                  <a:pt x="51225" y="243541"/>
                </a:cubicBezTo>
                <a:cubicBezTo>
                  <a:pt x="54744" y="244302"/>
                  <a:pt x="57502" y="246014"/>
                  <a:pt x="55600" y="249344"/>
                </a:cubicBezTo>
                <a:cubicBezTo>
                  <a:pt x="53698" y="252673"/>
                  <a:pt x="48752" y="250961"/>
                  <a:pt x="46088" y="251056"/>
                </a:cubicBezTo>
                <a:cubicBezTo>
                  <a:pt x="43425" y="251151"/>
                  <a:pt x="39430" y="251056"/>
                  <a:pt x="36577" y="251056"/>
                </a:cubicBezTo>
                <a:cubicBezTo>
                  <a:pt x="33724" y="251056"/>
                  <a:pt x="30109" y="253148"/>
                  <a:pt x="27066" y="253244"/>
                </a:cubicBezTo>
                <a:cubicBezTo>
                  <a:pt x="18125" y="253244"/>
                  <a:pt x="24022" y="243066"/>
                  <a:pt x="16223" y="242305"/>
                </a:cubicBezTo>
                <a:cubicBezTo>
                  <a:pt x="15462" y="247346"/>
                  <a:pt x="17840" y="250009"/>
                  <a:pt x="18791" y="254480"/>
                </a:cubicBezTo>
                <a:cubicBezTo>
                  <a:pt x="19742" y="258951"/>
                  <a:pt x="16888" y="262375"/>
                  <a:pt x="16888" y="266560"/>
                </a:cubicBezTo>
                <a:cubicBezTo>
                  <a:pt x="16888" y="270746"/>
                  <a:pt x="19932" y="273980"/>
                  <a:pt x="21929" y="277119"/>
                </a:cubicBezTo>
                <a:cubicBezTo>
                  <a:pt x="23927" y="280258"/>
                  <a:pt x="21929" y="281494"/>
                  <a:pt x="25544" y="281875"/>
                </a:cubicBezTo>
                <a:cubicBezTo>
                  <a:pt x="29158" y="282255"/>
                  <a:pt x="29158" y="278070"/>
                  <a:pt x="31346" y="278165"/>
                </a:cubicBezTo>
                <a:cubicBezTo>
                  <a:pt x="35531" y="278165"/>
                  <a:pt x="37053" y="284824"/>
                  <a:pt x="34104" y="287677"/>
                </a:cubicBezTo>
                <a:cubicBezTo>
                  <a:pt x="31155" y="290531"/>
                  <a:pt x="25639" y="285870"/>
                  <a:pt x="26114" y="293955"/>
                </a:cubicBezTo>
                <a:cubicBezTo>
                  <a:pt x="26114" y="298236"/>
                  <a:pt x="30204" y="302706"/>
                  <a:pt x="26114" y="306891"/>
                </a:cubicBezTo>
                <a:cubicBezTo>
                  <a:pt x="22025" y="311077"/>
                  <a:pt x="19742" y="306891"/>
                  <a:pt x="18220" y="314216"/>
                </a:cubicBezTo>
                <a:cubicBezTo>
                  <a:pt x="17079" y="319257"/>
                  <a:pt x="18886" y="325535"/>
                  <a:pt x="12608" y="327057"/>
                </a:cubicBezTo>
                <a:cubicBezTo>
                  <a:pt x="10611" y="327057"/>
                  <a:pt x="8613" y="325440"/>
                  <a:pt x="6140" y="326201"/>
                </a:cubicBezTo>
                <a:cubicBezTo>
                  <a:pt x="3667" y="326962"/>
                  <a:pt x="1480" y="329815"/>
                  <a:pt x="-42" y="331623"/>
                </a:cubicBezTo>
                <a:cubicBezTo>
                  <a:pt x="2811" y="334096"/>
                  <a:pt x="7092" y="333240"/>
                  <a:pt x="9469" y="335808"/>
                </a:cubicBezTo>
                <a:cubicBezTo>
                  <a:pt x="11847" y="338376"/>
                  <a:pt x="10325" y="342371"/>
                  <a:pt x="11752" y="344464"/>
                </a:cubicBezTo>
                <a:cubicBezTo>
                  <a:pt x="13179" y="346557"/>
                  <a:pt x="15747" y="347508"/>
                  <a:pt x="19266" y="347603"/>
                </a:cubicBezTo>
                <a:cubicBezTo>
                  <a:pt x="21661" y="347946"/>
                  <a:pt x="24076" y="348137"/>
                  <a:pt x="26495" y="348174"/>
                </a:cubicBezTo>
                <a:cubicBezTo>
                  <a:pt x="28778" y="347603"/>
                  <a:pt x="30585" y="345796"/>
                  <a:pt x="32963" y="345605"/>
                </a:cubicBezTo>
                <a:cubicBezTo>
                  <a:pt x="37623" y="345605"/>
                  <a:pt x="38194" y="349696"/>
                  <a:pt x="40191" y="351313"/>
                </a:cubicBezTo>
                <a:cubicBezTo>
                  <a:pt x="45186" y="354060"/>
                  <a:pt x="49928" y="357243"/>
                  <a:pt x="54363" y="360825"/>
                </a:cubicBezTo>
                <a:cubicBezTo>
                  <a:pt x="56931" y="363773"/>
                  <a:pt x="56266" y="367388"/>
                  <a:pt x="58263" y="370337"/>
                </a:cubicBezTo>
                <a:cubicBezTo>
                  <a:pt x="60260" y="373286"/>
                  <a:pt x="61402" y="373000"/>
                  <a:pt x="62638" y="374427"/>
                </a:cubicBezTo>
                <a:cubicBezTo>
                  <a:pt x="65731" y="375964"/>
                  <a:pt x="68906" y="377329"/>
                  <a:pt x="72150" y="378517"/>
                </a:cubicBezTo>
                <a:cubicBezTo>
                  <a:pt x="75193" y="378898"/>
                  <a:pt x="79854" y="377281"/>
                  <a:pt x="84039" y="376615"/>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98">
            <a:extLst>
              <a:ext uri="{FF2B5EF4-FFF2-40B4-BE49-F238E27FC236}">
                <a16:creationId xmlns:a16="http://schemas.microsoft.com/office/drawing/2014/main" id="{EBA71083-792A-F595-5E73-5FE509AD1BA2}"/>
              </a:ext>
            </a:extLst>
          </p:cNvPr>
          <p:cNvSpPr/>
          <p:nvPr/>
        </p:nvSpPr>
        <p:spPr>
          <a:xfrm>
            <a:off x="3854578" y="1760539"/>
            <a:ext cx="780031" cy="1265757"/>
          </a:xfrm>
          <a:custGeom>
            <a:avLst/>
            <a:gdLst>
              <a:gd name="connsiteX0" fmla="*/ 204358 w 697091"/>
              <a:gd name="connsiteY0" fmla="*/ 118458 h 1131171"/>
              <a:gd name="connsiteX1" fmla="*/ 181055 w 697091"/>
              <a:gd name="connsiteY1" fmla="*/ 219666 h 1131171"/>
              <a:gd name="connsiteX2" fmla="*/ 160606 w 697091"/>
              <a:gd name="connsiteY2" fmla="*/ 308794 h 1131171"/>
              <a:gd name="connsiteX3" fmla="*/ 149763 w 697091"/>
              <a:gd name="connsiteY3" fmla="*/ 357210 h 1131171"/>
              <a:gd name="connsiteX4" fmla="*/ 149763 w 697091"/>
              <a:gd name="connsiteY4" fmla="*/ 358256 h 1131171"/>
              <a:gd name="connsiteX5" fmla="*/ 149763 w 697091"/>
              <a:gd name="connsiteY5" fmla="*/ 363869 h 1131171"/>
              <a:gd name="connsiteX6" fmla="*/ 148336 w 697091"/>
              <a:gd name="connsiteY6" fmla="*/ 370812 h 1131171"/>
              <a:gd name="connsiteX7" fmla="*/ 142724 w 697091"/>
              <a:gd name="connsiteY7" fmla="*/ 374046 h 1131171"/>
              <a:gd name="connsiteX8" fmla="*/ 142724 w 697091"/>
              <a:gd name="connsiteY8" fmla="*/ 374046 h 1131171"/>
              <a:gd name="connsiteX9" fmla="*/ 142724 w 697091"/>
              <a:gd name="connsiteY9" fmla="*/ 375378 h 1131171"/>
              <a:gd name="connsiteX10" fmla="*/ 146244 w 697091"/>
              <a:gd name="connsiteY10" fmla="*/ 382607 h 1131171"/>
              <a:gd name="connsiteX11" fmla="*/ 146244 w 697091"/>
              <a:gd name="connsiteY11" fmla="*/ 383559 h 1131171"/>
              <a:gd name="connsiteX12" fmla="*/ 144627 w 697091"/>
              <a:gd name="connsiteY12" fmla="*/ 388029 h 1131171"/>
              <a:gd name="connsiteX13" fmla="*/ 144627 w 697091"/>
              <a:gd name="connsiteY13" fmla="*/ 388029 h 1131171"/>
              <a:gd name="connsiteX14" fmla="*/ 144627 w 697091"/>
              <a:gd name="connsiteY14" fmla="*/ 388029 h 1131171"/>
              <a:gd name="connsiteX15" fmla="*/ 144627 w 697091"/>
              <a:gd name="connsiteY15" fmla="*/ 388029 h 1131171"/>
              <a:gd name="connsiteX16" fmla="*/ 148336 w 697091"/>
              <a:gd name="connsiteY16" fmla="*/ 399063 h 1131171"/>
              <a:gd name="connsiteX17" fmla="*/ 148336 w 697091"/>
              <a:gd name="connsiteY17" fmla="*/ 402583 h 1131171"/>
              <a:gd name="connsiteX18" fmla="*/ 145292 w 697091"/>
              <a:gd name="connsiteY18" fmla="*/ 402583 h 1131171"/>
              <a:gd name="connsiteX19" fmla="*/ 147480 w 697091"/>
              <a:gd name="connsiteY19" fmla="*/ 410668 h 1131171"/>
              <a:gd name="connsiteX20" fmla="*/ 147480 w 697091"/>
              <a:gd name="connsiteY20" fmla="*/ 414473 h 1131171"/>
              <a:gd name="connsiteX21" fmla="*/ 143771 w 697091"/>
              <a:gd name="connsiteY21" fmla="*/ 413712 h 1131171"/>
              <a:gd name="connsiteX22" fmla="*/ 143105 w 697091"/>
              <a:gd name="connsiteY22" fmla="*/ 413712 h 1131171"/>
              <a:gd name="connsiteX23" fmla="*/ 140251 w 697091"/>
              <a:gd name="connsiteY23" fmla="*/ 416752 h 1131171"/>
              <a:gd name="connsiteX24" fmla="*/ 140252 w 697091"/>
              <a:gd name="connsiteY24" fmla="*/ 416756 h 1131171"/>
              <a:gd name="connsiteX25" fmla="*/ 140251 w 697091"/>
              <a:gd name="connsiteY25" fmla="*/ 416756 h 1131171"/>
              <a:gd name="connsiteX26" fmla="*/ 142915 w 697091"/>
              <a:gd name="connsiteY26" fmla="*/ 421702 h 1131171"/>
              <a:gd name="connsiteX27" fmla="*/ 142915 w 697091"/>
              <a:gd name="connsiteY27" fmla="*/ 423795 h 1131171"/>
              <a:gd name="connsiteX28" fmla="*/ 142915 w 697091"/>
              <a:gd name="connsiteY28" fmla="*/ 427694 h 1131171"/>
              <a:gd name="connsiteX29" fmla="*/ 142915 w 697091"/>
              <a:gd name="connsiteY29" fmla="*/ 428550 h 1131171"/>
              <a:gd name="connsiteX30" fmla="*/ 147385 w 697091"/>
              <a:gd name="connsiteY30" fmla="*/ 439204 h 1131171"/>
              <a:gd name="connsiteX31" fmla="*/ 147385 w 697091"/>
              <a:gd name="connsiteY31" fmla="*/ 439204 h 1131171"/>
              <a:gd name="connsiteX32" fmla="*/ 145958 w 697091"/>
              <a:gd name="connsiteY32" fmla="*/ 445862 h 1131171"/>
              <a:gd name="connsiteX33" fmla="*/ 145958 w 697091"/>
              <a:gd name="connsiteY33" fmla="*/ 445862 h 1131171"/>
              <a:gd name="connsiteX34" fmla="*/ 146814 w 697091"/>
              <a:gd name="connsiteY34" fmla="*/ 445862 h 1131171"/>
              <a:gd name="connsiteX35" fmla="*/ 148526 w 697091"/>
              <a:gd name="connsiteY35" fmla="*/ 445862 h 1131171"/>
              <a:gd name="connsiteX36" fmla="*/ 149287 w 697091"/>
              <a:gd name="connsiteY36" fmla="*/ 447479 h 1131171"/>
              <a:gd name="connsiteX37" fmla="*/ 151380 w 697091"/>
              <a:gd name="connsiteY37" fmla="*/ 453853 h 1131171"/>
              <a:gd name="connsiteX38" fmla="*/ 151380 w 697091"/>
              <a:gd name="connsiteY38" fmla="*/ 453853 h 1131171"/>
              <a:gd name="connsiteX39" fmla="*/ 154899 w 697091"/>
              <a:gd name="connsiteY39" fmla="*/ 453282 h 1131171"/>
              <a:gd name="connsiteX40" fmla="*/ 158323 w 697091"/>
              <a:gd name="connsiteY40" fmla="*/ 452521 h 1131171"/>
              <a:gd name="connsiteX41" fmla="*/ 158323 w 697091"/>
              <a:gd name="connsiteY41" fmla="*/ 455945 h 1131171"/>
              <a:gd name="connsiteX42" fmla="*/ 158323 w 697091"/>
              <a:gd name="connsiteY42" fmla="*/ 456801 h 1131171"/>
              <a:gd name="connsiteX43" fmla="*/ 158323 w 697091"/>
              <a:gd name="connsiteY43" fmla="*/ 461082 h 1131171"/>
              <a:gd name="connsiteX44" fmla="*/ 158323 w 697091"/>
              <a:gd name="connsiteY44" fmla="*/ 462984 h 1131171"/>
              <a:gd name="connsiteX45" fmla="*/ 158323 w 697091"/>
              <a:gd name="connsiteY45" fmla="*/ 462984 h 1131171"/>
              <a:gd name="connsiteX46" fmla="*/ 160986 w 697091"/>
              <a:gd name="connsiteY46" fmla="*/ 462984 h 1131171"/>
              <a:gd name="connsiteX47" fmla="*/ 160986 w 697091"/>
              <a:gd name="connsiteY47" fmla="*/ 465647 h 1131171"/>
              <a:gd name="connsiteX48" fmla="*/ 161557 w 697091"/>
              <a:gd name="connsiteY48" fmla="*/ 467645 h 1131171"/>
              <a:gd name="connsiteX49" fmla="*/ 170593 w 697091"/>
              <a:gd name="connsiteY49" fmla="*/ 478584 h 1131171"/>
              <a:gd name="connsiteX50" fmla="*/ 170593 w 697091"/>
              <a:gd name="connsiteY50" fmla="*/ 479345 h 1131171"/>
              <a:gd name="connsiteX51" fmla="*/ 169927 w 697091"/>
              <a:gd name="connsiteY51" fmla="*/ 483911 h 1131171"/>
              <a:gd name="connsiteX52" fmla="*/ 169927 w 697091"/>
              <a:gd name="connsiteY52" fmla="*/ 484386 h 1131171"/>
              <a:gd name="connsiteX53" fmla="*/ 173732 w 697091"/>
              <a:gd name="connsiteY53" fmla="*/ 491045 h 1131171"/>
              <a:gd name="connsiteX54" fmla="*/ 173732 w 697091"/>
              <a:gd name="connsiteY54" fmla="*/ 494564 h 1131171"/>
              <a:gd name="connsiteX55" fmla="*/ 167359 w 697091"/>
              <a:gd name="connsiteY55" fmla="*/ 504076 h 1131171"/>
              <a:gd name="connsiteX56" fmla="*/ 163364 w 697091"/>
              <a:gd name="connsiteY56" fmla="*/ 506074 h 1131171"/>
              <a:gd name="connsiteX57" fmla="*/ 161367 w 697091"/>
              <a:gd name="connsiteY57" fmla="*/ 511020 h 1131171"/>
              <a:gd name="connsiteX58" fmla="*/ 147480 w 697091"/>
              <a:gd name="connsiteY58" fmla="*/ 530805 h 1131171"/>
              <a:gd name="connsiteX59" fmla="*/ 143295 w 697091"/>
              <a:gd name="connsiteY59" fmla="*/ 542885 h 1131171"/>
              <a:gd name="connsiteX60" fmla="*/ 135686 w 697091"/>
              <a:gd name="connsiteY60" fmla="*/ 554300 h 1131171"/>
              <a:gd name="connsiteX61" fmla="*/ 128362 w 697091"/>
              <a:gd name="connsiteY61" fmla="*/ 565334 h 1131171"/>
              <a:gd name="connsiteX62" fmla="*/ 122845 w 697091"/>
              <a:gd name="connsiteY62" fmla="*/ 575797 h 1131171"/>
              <a:gd name="connsiteX63" fmla="*/ 122180 w 697091"/>
              <a:gd name="connsiteY63" fmla="*/ 577604 h 1131171"/>
              <a:gd name="connsiteX64" fmla="*/ 119897 w 697091"/>
              <a:gd name="connsiteY64" fmla="*/ 577604 h 1131171"/>
              <a:gd name="connsiteX65" fmla="*/ 115141 w 697091"/>
              <a:gd name="connsiteY65" fmla="*/ 577604 h 1131171"/>
              <a:gd name="connsiteX66" fmla="*/ 115141 w 697091"/>
              <a:gd name="connsiteY66" fmla="*/ 577604 h 1131171"/>
              <a:gd name="connsiteX67" fmla="*/ 114095 w 697091"/>
              <a:gd name="connsiteY67" fmla="*/ 579887 h 1131171"/>
              <a:gd name="connsiteX68" fmla="*/ 114095 w 697091"/>
              <a:gd name="connsiteY68" fmla="*/ 583406 h 1131171"/>
              <a:gd name="connsiteX69" fmla="*/ 114095 w 697091"/>
              <a:gd name="connsiteY69" fmla="*/ 586260 h 1131171"/>
              <a:gd name="connsiteX70" fmla="*/ 112668 w 697091"/>
              <a:gd name="connsiteY70" fmla="*/ 593394 h 1131171"/>
              <a:gd name="connsiteX71" fmla="*/ 103157 w 697091"/>
              <a:gd name="connsiteY71" fmla="*/ 600148 h 1131171"/>
              <a:gd name="connsiteX72" fmla="*/ 99638 w 697091"/>
              <a:gd name="connsiteY72" fmla="*/ 609184 h 1131171"/>
              <a:gd name="connsiteX73" fmla="*/ 90602 w 697091"/>
              <a:gd name="connsiteY73" fmla="*/ 613465 h 1131171"/>
              <a:gd name="connsiteX74" fmla="*/ 86797 w 697091"/>
              <a:gd name="connsiteY74" fmla="*/ 613465 h 1131171"/>
              <a:gd name="connsiteX75" fmla="*/ 81851 w 697091"/>
              <a:gd name="connsiteY75" fmla="*/ 616794 h 1131171"/>
              <a:gd name="connsiteX76" fmla="*/ 76810 w 697091"/>
              <a:gd name="connsiteY76" fmla="*/ 628018 h 1131171"/>
              <a:gd name="connsiteX77" fmla="*/ 71959 w 697091"/>
              <a:gd name="connsiteY77" fmla="*/ 639337 h 1131171"/>
              <a:gd name="connsiteX78" fmla="*/ 68821 w 697091"/>
              <a:gd name="connsiteY78" fmla="*/ 640764 h 1131171"/>
              <a:gd name="connsiteX79" fmla="*/ 68821 w 697091"/>
              <a:gd name="connsiteY79" fmla="*/ 640764 h 1131171"/>
              <a:gd name="connsiteX80" fmla="*/ 68821 w 697091"/>
              <a:gd name="connsiteY80" fmla="*/ 641335 h 1131171"/>
              <a:gd name="connsiteX81" fmla="*/ 67584 w 697091"/>
              <a:gd name="connsiteY81" fmla="*/ 642286 h 1131171"/>
              <a:gd name="connsiteX82" fmla="*/ 65967 w 697091"/>
              <a:gd name="connsiteY82" fmla="*/ 645901 h 1131171"/>
              <a:gd name="connsiteX83" fmla="*/ 63399 w 697091"/>
              <a:gd name="connsiteY83" fmla="*/ 646757 h 1131171"/>
              <a:gd name="connsiteX84" fmla="*/ 61782 w 697091"/>
              <a:gd name="connsiteY84" fmla="*/ 646757 h 1131171"/>
              <a:gd name="connsiteX85" fmla="*/ 59499 w 697091"/>
              <a:gd name="connsiteY85" fmla="*/ 648374 h 1131171"/>
              <a:gd name="connsiteX86" fmla="*/ 59500 w 697091"/>
              <a:gd name="connsiteY86" fmla="*/ 648374 h 1131171"/>
              <a:gd name="connsiteX87" fmla="*/ 60356 w 697091"/>
              <a:gd name="connsiteY87" fmla="*/ 652083 h 1131171"/>
              <a:gd name="connsiteX88" fmla="*/ 61307 w 697091"/>
              <a:gd name="connsiteY88" fmla="*/ 656554 h 1131171"/>
              <a:gd name="connsiteX89" fmla="*/ 56931 w 697091"/>
              <a:gd name="connsiteY89" fmla="*/ 655603 h 1131171"/>
              <a:gd name="connsiteX90" fmla="*/ 56075 w 697091"/>
              <a:gd name="connsiteY90" fmla="*/ 655603 h 1131171"/>
              <a:gd name="connsiteX91" fmla="*/ 56075 w 697091"/>
              <a:gd name="connsiteY91" fmla="*/ 656174 h 1131171"/>
              <a:gd name="connsiteX92" fmla="*/ 60926 w 697091"/>
              <a:gd name="connsiteY92" fmla="*/ 666352 h 1131171"/>
              <a:gd name="connsiteX93" fmla="*/ 63970 w 697091"/>
              <a:gd name="connsiteY93" fmla="*/ 668444 h 1131171"/>
              <a:gd name="connsiteX94" fmla="*/ 61212 w 697091"/>
              <a:gd name="connsiteY94" fmla="*/ 670917 h 1131171"/>
              <a:gd name="connsiteX95" fmla="*/ 57312 w 697091"/>
              <a:gd name="connsiteY95" fmla="*/ 673486 h 1131171"/>
              <a:gd name="connsiteX96" fmla="*/ 58168 w 697091"/>
              <a:gd name="connsiteY96" fmla="*/ 674722 h 1131171"/>
              <a:gd name="connsiteX97" fmla="*/ 63304 w 697091"/>
              <a:gd name="connsiteY97" fmla="*/ 681286 h 1131171"/>
              <a:gd name="connsiteX98" fmla="*/ 63304 w 697091"/>
              <a:gd name="connsiteY98" fmla="*/ 680715 h 1131171"/>
              <a:gd name="connsiteX99" fmla="*/ 65302 w 697091"/>
              <a:gd name="connsiteY99" fmla="*/ 680239 h 1131171"/>
              <a:gd name="connsiteX100" fmla="*/ 66062 w 697091"/>
              <a:gd name="connsiteY100" fmla="*/ 680239 h 1131171"/>
              <a:gd name="connsiteX101" fmla="*/ 76049 w 697091"/>
              <a:gd name="connsiteY101" fmla="*/ 689751 h 1131171"/>
              <a:gd name="connsiteX102" fmla="*/ 77001 w 697091"/>
              <a:gd name="connsiteY102" fmla="*/ 689751 h 1131171"/>
              <a:gd name="connsiteX103" fmla="*/ 81946 w 697091"/>
              <a:gd name="connsiteY103" fmla="*/ 686993 h 1131171"/>
              <a:gd name="connsiteX104" fmla="*/ 81281 w 697091"/>
              <a:gd name="connsiteY104" fmla="*/ 692700 h 1131171"/>
              <a:gd name="connsiteX105" fmla="*/ 81281 w 697091"/>
              <a:gd name="connsiteY105" fmla="*/ 692700 h 1131171"/>
              <a:gd name="connsiteX106" fmla="*/ 83468 w 697091"/>
              <a:gd name="connsiteY106" fmla="*/ 701166 h 1131171"/>
              <a:gd name="connsiteX107" fmla="*/ 79664 w 697091"/>
              <a:gd name="connsiteY107" fmla="*/ 708014 h 1131171"/>
              <a:gd name="connsiteX108" fmla="*/ 75479 w 697091"/>
              <a:gd name="connsiteY108" fmla="*/ 710487 h 1131171"/>
              <a:gd name="connsiteX109" fmla="*/ 74242 w 697091"/>
              <a:gd name="connsiteY109" fmla="*/ 711058 h 1131171"/>
              <a:gd name="connsiteX110" fmla="*/ 74242 w 697091"/>
              <a:gd name="connsiteY110" fmla="*/ 711058 h 1131171"/>
              <a:gd name="connsiteX111" fmla="*/ 74242 w 697091"/>
              <a:gd name="connsiteY111" fmla="*/ 714673 h 1131171"/>
              <a:gd name="connsiteX112" fmla="*/ 71199 w 697091"/>
              <a:gd name="connsiteY112" fmla="*/ 714673 h 1131171"/>
              <a:gd name="connsiteX113" fmla="*/ 71199 w 697091"/>
              <a:gd name="connsiteY113" fmla="*/ 715339 h 1131171"/>
              <a:gd name="connsiteX114" fmla="*/ 72625 w 697091"/>
              <a:gd name="connsiteY114" fmla="*/ 716956 h 1131171"/>
              <a:gd name="connsiteX115" fmla="*/ 72625 w 697091"/>
              <a:gd name="connsiteY115" fmla="*/ 716956 h 1131171"/>
              <a:gd name="connsiteX116" fmla="*/ 71674 w 697091"/>
              <a:gd name="connsiteY116" fmla="*/ 718192 h 1131171"/>
              <a:gd name="connsiteX117" fmla="*/ 71674 w 697091"/>
              <a:gd name="connsiteY117" fmla="*/ 719048 h 1131171"/>
              <a:gd name="connsiteX118" fmla="*/ 72911 w 697091"/>
              <a:gd name="connsiteY118" fmla="*/ 723043 h 1131171"/>
              <a:gd name="connsiteX119" fmla="*/ 72911 w 697091"/>
              <a:gd name="connsiteY119" fmla="*/ 724660 h 1131171"/>
              <a:gd name="connsiteX120" fmla="*/ 65016 w 697091"/>
              <a:gd name="connsiteY120" fmla="*/ 732746 h 1131171"/>
              <a:gd name="connsiteX121" fmla="*/ 66348 w 697091"/>
              <a:gd name="connsiteY121" fmla="*/ 735885 h 1131171"/>
              <a:gd name="connsiteX122" fmla="*/ 66348 w 697091"/>
              <a:gd name="connsiteY122" fmla="*/ 736836 h 1131171"/>
              <a:gd name="connsiteX123" fmla="*/ 63875 w 697091"/>
              <a:gd name="connsiteY123" fmla="*/ 739784 h 1131171"/>
              <a:gd name="connsiteX124" fmla="*/ 63209 w 697091"/>
              <a:gd name="connsiteY124" fmla="*/ 739784 h 1131171"/>
              <a:gd name="connsiteX125" fmla="*/ 60926 w 697091"/>
              <a:gd name="connsiteY125" fmla="*/ 747109 h 1131171"/>
              <a:gd name="connsiteX126" fmla="*/ 60451 w 697091"/>
              <a:gd name="connsiteY126" fmla="*/ 748345 h 1131171"/>
              <a:gd name="connsiteX127" fmla="*/ 59309 w 697091"/>
              <a:gd name="connsiteY127" fmla="*/ 748345 h 1131171"/>
              <a:gd name="connsiteX128" fmla="*/ 57217 w 697091"/>
              <a:gd name="connsiteY128" fmla="*/ 750533 h 1131171"/>
              <a:gd name="connsiteX129" fmla="*/ 57217 w 697091"/>
              <a:gd name="connsiteY129" fmla="*/ 751389 h 1131171"/>
              <a:gd name="connsiteX130" fmla="*/ -42 w 697091"/>
              <a:gd name="connsiteY130" fmla="*/ 1011353 h 1131171"/>
              <a:gd name="connsiteX131" fmla="*/ 641408 w 697091"/>
              <a:gd name="connsiteY131" fmla="*/ 1131110 h 1131171"/>
              <a:gd name="connsiteX132" fmla="*/ 697049 w 697091"/>
              <a:gd name="connsiteY132" fmla="*/ 777928 h 1131171"/>
              <a:gd name="connsiteX133" fmla="*/ 689345 w 697091"/>
              <a:gd name="connsiteY133" fmla="*/ 765943 h 1131171"/>
              <a:gd name="connsiteX134" fmla="*/ 686967 w 697091"/>
              <a:gd name="connsiteY134" fmla="*/ 757667 h 1131171"/>
              <a:gd name="connsiteX135" fmla="*/ 684019 w 697091"/>
              <a:gd name="connsiteY135" fmla="*/ 751865 h 1131171"/>
              <a:gd name="connsiteX136" fmla="*/ 680214 w 697091"/>
              <a:gd name="connsiteY136" fmla="*/ 751865 h 1131171"/>
              <a:gd name="connsiteX137" fmla="*/ 677836 w 697091"/>
              <a:gd name="connsiteY137" fmla="*/ 751865 h 1131171"/>
              <a:gd name="connsiteX138" fmla="*/ 677836 w 697091"/>
              <a:gd name="connsiteY138" fmla="*/ 749677 h 1131171"/>
              <a:gd name="connsiteX139" fmla="*/ 677836 w 697091"/>
              <a:gd name="connsiteY139" fmla="*/ 747204 h 1131171"/>
              <a:gd name="connsiteX140" fmla="*/ 679263 w 697091"/>
              <a:gd name="connsiteY140" fmla="*/ 739024 h 1131171"/>
              <a:gd name="connsiteX141" fmla="*/ 672415 w 697091"/>
              <a:gd name="connsiteY141" fmla="*/ 736836 h 1131171"/>
              <a:gd name="connsiteX142" fmla="*/ 666518 w 697091"/>
              <a:gd name="connsiteY142" fmla="*/ 739594 h 1131171"/>
              <a:gd name="connsiteX143" fmla="*/ 663855 w 697091"/>
              <a:gd name="connsiteY143" fmla="*/ 743399 h 1131171"/>
              <a:gd name="connsiteX144" fmla="*/ 668135 w 697091"/>
              <a:gd name="connsiteY144" fmla="*/ 752911 h 1131171"/>
              <a:gd name="connsiteX145" fmla="*/ 668135 w 697091"/>
              <a:gd name="connsiteY145" fmla="*/ 755099 h 1131171"/>
              <a:gd name="connsiteX146" fmla="*/ 668135 w 697091"/>
              <a:gd name="connsiteY146" fmla="*/ 757382 h 1131171"/>
              <a:gd name="connsiteX147" fmla="*/ 664996 w 697091"/>
              <a:gd name="connsiteY147" fmla="*/ 757382 h 1131171"/>
              <a:gd name="connsiteX148" fmla="*/ 654248 w 697091"/>
              <a:gd name="connsiteY148" fmla="*/ 753292 h 1131171"/>
              <a:gd name="connsiteX149" fmla="*/ 647210 w 697091"/>
              <a:gd name="connsiteY149" fmla="*/ 752721 h 1131171"/>
              <a:gd name="connsiteX150" fmla="*/ 646259 w 697091"/>
              <a:gd name="connsiteY150" fmla="*/ 752721 h 1131171"/>
              <a:gd name="connsiteX151" fmla="*/ 647400 w 697091"/>
              <a:gd name="connsiteY151" fmla="*/ 756240 h 1131171"/>
              <a:gd name="connsiteX152" fmla="*/ 643025 w 697091"/>
              <a:gd name="connsiteY152" fmla="*/ 756240 h 1131171"/>
              <a:gd name="connsiteX153" fmla="*/ 641883 w 697091"/>
              <a:gd name="connsiteY153" fmla="*/ 756240 h 1131171"/>
              <a:gd name="connsiteX154" fmla="*/ 630184 w 697091"/>
              <a:gd name="connsiteY154" fmla="*/ 758238 h 1131171"/>
              <a:gd name="connsiteX155" fmla="*/ 622575 w 697091"/>
              <a:gd name="connsiteY155" fmla="*/ 755955 h 1131171"/>
              <a:gd name="connsiteX156" fmla="*/ 618866 w 697091"/>
              <a:gd name="connsiteY156" fmla="*/ 753862 h 1131171"/>
              <a:gd name="connsiteX157" fmla="*/ 618866 w 697091"/>
              <a:gd name="connsiteY157" fmla="*/ 753862 h 1131171"/>
              <a:gd name="connsiteX158" fmla="*/ 615061 w 697091"/>
              <a:gd name="connsiteY158" fmla="*/ 753862 h 1131171"/>
              <a:gd name="connsiteX159" fmla="*/ 615061 w 697091"/>
              <a:gd name="connsiteY159" fmla="*/ 753862 h 1131171"/>
              <a:gd name="connsiteX160" fmla="*/ 605550 w 697091"/>
              <a:gd name="connsiteY160" fmla="*/ 751389 h 1131171"/>
              <a:gd name="connsiteX161" fmla="*/ 605550 w 697091"/>
              <a:gd name="connsiteY161" fmla="*/ 751389 h 1131171"/>
              <a:gd name="connsiteX162" fmla="*/ 602696 w 697091"/>
              <a:gd name="connsiteY162" fmla="*/ 753672 h 1131171"/>
              <a:gd name="connsiteX163" fmla="*/ 595468 w 697091"/>
              <a:gd name="connsiteY163" fmla="*/ 758143 h 1131171"/>
              <a:gd name="connsiteX164" fmla="*/ 594612 w 697091"/>
              <a:gd name="connsiteY164" fmla="*/ 758143 h 1131171"/>
              <a:gd name="connsiteX165" fmla="*/ 585956 w 697091"/>
              <a:gd name="connsiteY165" fmla="*/ 747775 h 1131171"/>
              <a:gd name="connsiteX166" fmla="*/ 581296 w 697091"/>
              <a:gd name="connsiteY166" fmla="*/ 743494 h 1131171"/>
              <a:gd name="connsiteX167" fmla="*/ 574923 w 697091"/>
              <a:gd name="connsiteY167" fmla="*/ 746158 h 1131171"/>
              <a:gd name="connsiteX168" fmla="*/ 573877 w 697091"/>
              <a:gd name="connsiteY168" fmla="*/ 752911 h 1131171"/>
              <a:gd name="connsiteX169" fmla="*/ 572640 w 697091"/>
              <a:gd name="connsiteY169" fmla="*/ 755384 h 1131171"/>
              <a:gd name="connsiteX170" fmla="*/ 570072 w 697091"/>
              <a:gd name="connsiteY170" fmla="*/ 754338 h 1131171"/>
              <a:gd name="connsiteX171" fmla="*/ 565316 w 697091"/>
              <a:gd name="connsiteY171" fmla="*/ 750723 h 1131171"/>
              <a:gd name="connsiteX172" fmla="*/ 565316 w 697091"/>
              <a:gd name="connsiteY172" fmla="*/ 750723 h 1131171"/>
              <a:gd name="connsiteX173" fmla="*/ 564651 w 697091"/>
              <a:gd name="connsiteY173" fmla="*/ 750723 h 1131171"/>
              <a:gd name="connsiteX174" fmla="*/ 560085 w 697091"/>
              <a:gd name="connsiteY174" fmla="*/ 752911 h 1131171"/>
              <a:gd name="connsiteX175" fmla="*/ 555900 w 697091"/>
              <a:gd name="connsiteY175" fmla="*/ 753672 h 1131171"/>
              <a:gd name="connsiteX176" fmla="*/ 547530 w 697091"/>
              <a:gd name="connsiteY176" fmla="*/ 750818 h 1131171"/>
              <a:gd name="connsiteX177" fmla="*/ 542394 w 697091"/>
              <a:gd name="connsiteY177" fmla="*/ 753862 h 1131171"/>
              <a:gd name="connsiteX178" fmla="*/ 529363 w 697091"/>
              <a:gd name="connsiteY178" fmla="*/ 749582 h 1131171"/>
              <a:gd name="connsiteX179" fmla="*/ 529363 w 697091"/>
              <a:gd name="connsiteY179" fmla="*/ 749582 h 1131171"/>
              <a:gd name="connsiteX180" fmla="*/ 524132 w 697091"/>
              <a:gd name="connsiteY180" fmla="*/ 754909 h 1131171"/>
              <a:gd name="connsiteX181" fmla="*/ 517950 w 697091"/>
              <a:gd name="connsiteY181" fmla="*/ 764421 h 1131171"/>
              <a:gd name="connsiteX182" fmla="*/ 515572 w 697091"/>
              <a:gd name="connsiteY182" fmla="*/ 765752 h 1131171"/>
              <a:gd name="connsiteX183" fmla="*/ 514050 w 697091"/>
              <a:gd name="connsiteY183" fmla="*/ 763469 h 1131171"/>
              <a:gd name="connsiteX184" fmla="*/ 509580 w 697091"/>
              <a:gd name="connsiteY184" fmla="*/ 755194 h 1131171"/>
              <a:gd name="connsiteX185" fmla="*/ 503112 w 697091"/>
              <a:gd name="connsiteY185" fmla="*/ 747394 h 1131171"/>
              <a:gd name="connsiteX186" fmla="*/ 497785 w 697091"/>
              <a:gd name="connsiteY186" fmla="*/ 725231 h 1131171"/>
              <a:gd name="connsiteX187" fmla="*/ 494456 w 697091"/>
              <a:gd name="connsiteY187" fmla="*/ 704305 h 1131171"/>
              <a:gd name="connsiteX188" fmla="*/ 487989 w 697091"/>
              <a:gd name="connsiteY188" fmla="*/ 698597 h 1131171"/>
              <a:gd name="connsiteX189" fmla="*/ 485135 w 697091"/>
              <a:gd name="connsiteY189" fmla="*/ 691178 h 1131171"/>
              <a:gd name="connsiteX190" fmla="*/ 481426 w 697091"/>
              <a:gd name="connsiteY190" fmla="*/ 692034 h 1131171"/>
              <a:gd name="connsiteX191" fmla="*/ 479999 w 697091"/>
              <a:gd name="connsiteY191" fmla="*/ 692034 h 1131171"/>
              <a:gd name="connsiteX192" fmla="*/ 473817 w 697091"/>
              <a:gd name="connsiteY192" fmla="*/ 688229 h 1131171"/>
              <a:gd name="connsiteX193" fmla="*/ 467729 w 697091"/>
              <a:gd name="connsiteY193" fmla="*/ 686898 h 1131171"/>
              <a:gd name="connsiteX194" fmla="*/ 465447 w 697091"/>
              <a:gd name="connsiteY194" fmla="*/ 678717 h 1131171"/>
              <a:gd name="connsiteX195" fmla="*/ 461071 w 697091"/>
              <a:gd name="connsiteY195" fmla="*/ 671678 h 1131171"/>
              <a:gd name="connsiteX196" fmla="*/ 455555 w 697091"/>
              <a:gd name="connsiteY196" fmla="*/ 665020 h 1131171"/>
              <a:gd name="connsiteX197" fmla="*/ 458979 w 697091"/>
              <a:gd name="connsiteY197" fmla="*/ 659122 h 1131171"/>
              <a:gd name="connsiteX198" fmla="*/ 463449 w 697091"/>
              <a:gd name="connsiteY198" fmla="*/ 655603 h 1131171"/>
              <a:gd name="connsiteX199" fmla="*/ 464115 w 697091"/>
              <a:gd name="connsiteY199" fmla="*/ 654461 h 1131171"/>
              <a:gd name="connsiteX200" fmla="*/ 463544 w 697091"/>
              <a:gd name="connsiteY200" fmla="*/ 651608 h 1131171"/>
              <a:gd name="connsiteX201" fmla="*/ 460120 w 697091"/>
              <a:gd name="connsiteY201" fmla="*/ 642096 h 1131171"/>
              <a:gd name="connsiteX202" fmla="*/ 455555 w 697091"/>
              <a:gd name="connsiteY202" fmla="*/ 633345 h 1131171"/>
              <a:gd name="connsiteX203" fmla="*/ 454794 w 697091"/>
              <a:gd name="connsiteY203" fmla="*/ 628684 h 1131171"/>
              <a:gd name="connsiteX204" fmla="*/ 454794 w 697091"/>
              <a:gd name="connsiteY204" fmla="*/ 624308 h 1131171"/>
              <a:gd name="connsiteX205" fmla="*/ 454223 w 697091"/>
              <a:gd name="connsiteY205" fmla="*/ 621360 h 1131171"/>
              <a:gd name="connsiteX206" fmla="*/ 446233 w 697091"/>
              <a:gd name="connsiteY206" fmla="*/ 612704 h 1131171"/>
              <a:gd name="connsiteX207" fmla="*/ 444617 w 697091"/>
              <a:gd name="connsiteY207" fmla="*/ 598816 h 1131171"/>
              <a:gd name="connsiteX208" fmla="*/ 444617 w 697091"/>
              <a:gd name="connsiteY208" fmla="*/ 590160 h 1131171"/>
              <a:gd name="connsiteX209" fmla="*/ 443095 w 697091"/>
              <a:gd name="connsiteY209" fmla="*/ 588258 h 1131171"/>
              <a:gd name="connsiteX210" fmla="*/ 443095 w 697091"/>
              <a:gd name="connsiteY210" fmla="*/ 586070 h 1131171"/>
              <a:gd name="connsiteX211" fmla="*/ 443095 w 697091"/>
              <a:gd name="connsiteY211" fmla="*/ 583312 h 1131171"/>
              <a:gd name="connsiteX212" fmla="*/ 445187 w 697091"/>
              <a:gd name="connsiteY212" fmla="*/ 576939 h 1131171"/>
              <a:gd name="connsiteX213" fmla="*/ 442239 w 697091"/>
              <a:gd name="connsiteY213" fmla="*/ 576939 h 1131171"/>
              <a:gd name="connsiteX214" fmla="*/ 438529 w 697091"/>
              <a:gd name="connsiteY214" fmla="*/ 571231 h 1131171"/>
              <a:gd name="connsiteX215" fmla="*/ 438529 w 697091"/>
              <a:gd name="connsiteY215" fmla="*/ 568187 h 1131171"/>
              <a:gd name="connsiteX216" fmla="*/ 440336 w 697091"/>
              <a:gd name="connsiteY216" fmla="*/ 561529 h 1131171"/>
              <a:gd name="connsiteX217" fmla="*/ 435105 w 697091"/>
              <a:gd name="connsiteY217" fmla="*/ 563051 h 1131171"/>
              <a:gd name="connsiteX218" fmla="*/ 435105 w 697091"/>
              <a:gd name="connsiteY218" fmla="*/ 563051 h 1131171"/>
              <a:gd name="connsiteX219" fmla="*/ 431871 w 697091"/>
              <a:gd name="connsiteY219" fmla="*/ 563051 h 1131171"/>
              <a:gd name="connsiteX220" fmla="*/ 432347 w 697091"/>
              <a:gd name="connsiteY220" fmla="*/ 560007 h 1131171"/>
              <a:gd name="connsiteX221" fmla="*/ 435010 w 697091"/>
              <a:gd name="connsiteY221" fmla="*/ 550495 h 1131171"/>
              <a:gd name="connsiteX222" fmla="*/ 434249 w 697091"/>
              <a:gd name="connsiteY222" fmla="*/ 549544 h 1131171"/>
              <a:gd name="connsiteX223" fmla="*/ 434249 w 697091"/>
              <a:gd name="connsiteY223" fmla="*/ 549544 h 1131171"/>
              <a:gd name="connsiteX224" fmla="*/ 426640 w 697091"/>
              <a:gd name="connsiteY224" fmla="*/ 551446 h 1131171"/>
              <a:gd name="connsiteX225" fmla="*/ 416082 w 697091"/>
              <a:gd name="connsiteY225" fmla="*/ 560958 h 1131171"/>
              <a:gd name="connsiteX226" fmla="*/ 413895 w 697091"/>
              <a:gd name="connsiteY226" fmla="*/ 560958 h 1131171"/>
              <a:gd name="connsiteX227" fmla="*/ 405525 w 697091"/>
              <a:gd name="connsiteY227" fmla="*/ 557914 h 1131171"/>
              <a:gd name="connsiteX228" fmla="*/ 404859 w 697091"/>
              <a:gd name="connsiteY228" fmla="*/ 564953 h 1131171"/>
              <a:gd name="connsiteX229" fmla="*/ 404859 w 697091"/>
              <a:gd name="connsiteY229" fmla="*/ 566095 h 1131171"/>
              <a:gd name="connsiteX230" fmla="*/ 404859 w 697091"/>
              <a:gd name="connsiteY230" fmla="*/ 571612 h 1131171"/>
              <a:gd name="connsiteX231" fmla="*/ 400198 w 697091"/>
              <a:gd name="connsiteY231" fmla="*/ 568853 h 1131171"/>
              <a:gd name="connsiteX232" fmla="*/ 397725 w 697091"/>
              <a:gd name="connsiteY232" fmla="*/ 567712 h 1131171"/>
              <a:gd name="connsiteX233" fmla="*/ 395348 w 697091"/>
              <a:gd name="connsiteY233" fmla="*/ 567712 h 1131171"/>
              <a:gd name="connsiteX234" fmla="*/ 395348 w 697091"/>
              <a:gd name="connsiteY234" fmla="*/ 567712 h 1131171"/>
              <a:gd name="connsiteX235" fmla="*/ 391353 w 697091"/>
              <a:gd name="connsiteY235" fmla="*/ 569804 h 1131171"/>
              <a:gd name="connsiteX236" fmla="*/ 390021 w 697091"/>
              <a:gd name="connsiteY236" fmla="*/ 569804 h 1131171"/>
              <a:gd name="connsiteX237" fmla="*/ 386217 w 697091"/>
              <a:gd name="connsiteY237" fmla="*/ 565809 h 1131171"/>
              <a:gd name="connsiteX238" fmla="*/ 379178 w 697091"/>
              <a:gd name="connsiteY238" fmla="*/ 560958 h 1131171"/>
              <a:gd name="connsiteX239" fmla="*/ 376800 w 697091"/>
              <a:gd name="connsiteY239" fmla="*/ 556773 h 1131171"/>
              <a:gd name="connsiteX240" fmla="*/ 373186 w 697091"/>
              <a:gd name="connsiteY240" fmla="*/ 557724 h 1131171"/>
              <a:gd name="connsiteX241" fmla="*/ 365291 w 697091"/>
              <a:gd name="connsiteY241" fmla="*/ 549829 h 1131171"/>
              <a:gd name="connsiteX242" fmla="*/ 365291 w 697091"/>
              <a:gd name="connsiteY242" fmla="*/ 548973 h 1131171"/>
              <a:gd name="connsiteX243" fmla="*/ 370237 w 697091"/>
              <a:gd name="connsiteY243" fmla="*/ 538890 h 1131171"/>
              <a:gd name="connsiteX244" fmla="*/ 372901 w 697091"/>
              <a:gd name="connsiteY244" fmla="*/ 530900 h 1131171"/>
              <a:gd name="connsiteX245" fmla="*/ 375278 w 697091"/>
              <a:gd name="connsiteY245" fmla="*/ 521959 h 1131171"/>
              <a:gd name="connsiteX246" fmla="*/ 375278 w 697091"/>
              <a:gd name="connsiteY246" fmla="*/ 521198 h 1131171"/>
              <a:gd name="connsiteX247" fmla="*/ 375278 w 697091"/>
              <a:gd name="connsiteY247" fmla="*/ 521198 h 1131171"/>
              <a:gd name="connsiteX248" fmla="*/ 372615 w 697091"/>
              <a:gd name="connsiteY248" fmla="*/ 517488 h 1131171"/>
              <a:gd name="connsiteX249" fmla="*/ 372615 w 697091"/>
              <a:gd name="connsiteY249" fmla="*/ 515681 h 1131171"/>
              <a:gd name="connsiteX250" fmla="*/ 373852 w 697091"/>
              <a:gd name="connsiteY250" fmla="*/ 510449 h 1131171"/>
              <a:gd name="connsiteX251" fmla="*/ 381271 w 697091"/>
              <a:gd name="connsiteY251" fmla="*/ 504171 h 1131171"/>
              <a:gd name="connsiteX252" fmla="*/ 385265 w 697091"/>
              <a:gd name="connsiteY252" fmla="*/ 504742 h 1131171"/>
              <a:gd name="connsiteX253" fmla="*/ 390592 w 697091"/>
              <a:gd name="connsiteY253" fmla="*/ 506930 h 1131171"/>
              <a:gd name="connsiteX254" fmla="*/ 390592 w 697091"/>
              <a:gd name="connsiteY254" fmla="*/ 506930 h 1131171"/>
              <a:gd name="connsiteX255" fmla="*/ 391638 w 697091"/>
              <a:gd name="connsiteY255" fmla="*/ 505122 h 1131171"/>
              <a:gd name="connsiteX256" fmla="*/ 391638 w 697091"/>
              <a:gd name="connsiteY256" fmla="*/ 503030 h 1131171"/>
              <a:gd name="connsiteX257" fmla="*/ 391162 w 697091"/>
              <a:gd name="connsiteY257" fmla="*/ 500652 h 1131171"/>
              <a:gd name="connsiteX258" fmla="*/ 391162 w 697091"/>
              <a:gd name="connsiteY258" fmla="*/ 500652 h 1131171"/>
              <a:gd name="connsiteX259" fmla="*/ 388594 w 697091"/>
              <a:gd name="connsiteY259" fmla="*/ 500652 h 1131171"/>
              <a:gd name="connsiteX260" fmla="*/ 388594 w 697091"/>
              <a:gd name="connsiteY260" fmla="*/ 498083 h 1131171"/>
              <a:gd name="connsiteX261" fmla="*/ 388594 w 697091"/>
              <a:gd name="connsiteY261" fmla="*/ 493137 h 1131171"/>
              <a:gd name="connsiteX262" fmla="*/ 388594 w 697091"/>
              <a:gd name="connsiteY262" fmla="*/ 490949 h 1131171"/>
              <a:gd name="connsiteX263" fmla="*/ 388594 w 697091"/>
              <a:gd name="connsiteY263" fmla="*/ 488857 h 1131171"/>
              <a:gd name="connsiteX264" fmla="*/ 385170 w 697091"/>
              <a:gd name="connsiteY264" fmla="*/ 488096 h 1131171"/>
              <a:gd name="connsiteX265" fmla="*/ 383458 w 697091"/>
              <a:gd name="connsiteY265" fmla="*/ 488096 h 1131171"/>
              <a:gd name="connsiteX266" fmla="*/ 382888 w 697091"/>
              <a:gd name="connsiteY266" fmla="*/ 486479 h 1131171"/>
              <a:gd name="connsiteX267" fmla="*/ 382888 w 697091"/>
              <a:gd name="connsiteY267" fmla="*/ 483911 h 1131171"/>
              <a:gd name="connsiteX268" fmla="*/ 382888 w 697091"/>
              <a:gd name="connsiteY268" fmla="*/ 481247 h 1131171"/>
              <a:gd name="connsiteX269" fmla="*/ 382888 w 697091"/>
              <a:gd name="connsiteY269" fmla="*/ 479725 h 1131171"/>
              <a:gd name="connsiteX270" fmla="*/ 384505 w 697091"/>
              <a:gd name="connsiteY270" fmla="*/ 479725 h 1131171"/>
              <a:gd name="connsiteX271" fmla="*/ 392018 w 697091"/>
              <a:gd name="connsiteY271" fmla="*/ 475159 h 1131171"/>
              <a:gd name="connsiteX272" fmla="*/ 392018 w 697091"/>
              <a:gd name="connsiteY272" fmla="*/ 473828 h 1131171"/>
              <a:gd name="connsiteX273" fmla="*/ 392018 w 697091"/>
              <a:gd name="connsiteY273" fmla="*/ 473828 h 1131171"/>
              <a:gd name="connsiteX274" fmla="*/ 391543 w 697091"/>
              <a:gd name="connsiteY274" fmla="*/ 473162 h 1131171"/>
              <a:gd name="connsiteX275" fmla="*/ 390021 w 697091"/>
              <a:gd name="connsiteY275" fmla="*/ 471069 h 1131171"/>
              <a:gd name="connsiteX276" fmla="*/ 387548 w 697091"/>
              <a:gd name="connsiteY276" fmla="*/ 464886 h 1131171"/>
              <a:gd name="connsiteX277" fmla="*/ 389165 w 697091"/>
              <a:gd name="connsiteY277" fmla="*/ 461462 h 1131171"/>
              <a:gd name="connsiteX278" fmla="*/ 392304 w 697091"/>
              <a:gd name="connsiteY278" fmla="*/ 460416 h 1131171"/>
              <a:gd name="connsiteX279" fmla="*/ 392304 w 697091"/>
              <a:gd name="connsiteY279" fmla="*/ 460416 h 1131171"/>
              <a:gd name="connsiteX280" fmla="*/ 392304 w 697091"/>
              <a:gd name="connsiteY280" fmla="*/ 460416 h 1131171"/>
              <a:gd name="connsiteX281" fmla="*/ 391543 w 697091"/>
              <a:gd name="connsiteY281" fmla="*/ 456326 h 1131171"/>
              <a:gd name="connsiteX282" fmla="*/ 395633 w 697091"/>
              <a:gd name="connsiteY282" fmla="*/ 456992 h 1131171"/>
              <a:gd name="connsiteX283" fmla="*/ 395633 w 697091"/>
              <a:gd name="connsiteY283" fmla="*/ 456992 h 1131171"/>
              <a:gd name="connsiteX284" fmla="*/ 395633 w 697091"/>
              <a:gd name="connsiteY284" fmla="*/ 455279 h 1131171"/>
              <a:gd name="connsiteX285" fmla="*/ 396869 w 697091"/>
              <a:gd name="connsiteY285" fmla="*/ 445767 h 1131171"/>
              <a:gd name="connsiteX286" fmla="*/ 400103 w 697091"/>
              <a:gd name="connsiteY286" fmla="*/ 440345 h 1131171"/>
              <a:gd name="connsiteX287" fmla="*/ 400103 w 697091"/>
              <a:gd name="connsiteY287" fmla="*/ 439489 h 1131171"/>
              <a:gd name="connsiteX288" fmla="*/ 400103 w 697091"/>
              <a:gd name="connsiteY288" fmla="*/ 437302 h 1131171"/>
              <a:gd name="connsiteX289" fmla="*/ 400103 w 697091"/>
              <a:gd name="connsiteY289" fmla="*/ 435114 h 1131171"/>
              <a:gd name="connsiteX290" fmla="*/ 404859 w 697091"/>
              <a:gd name="connsiteY290" fmla="*/ 428550 h 1131171"/>
              <a:gd name="connsiteX291" fmla="*/ 408568 w 697091"/>
              <a:gd name="connsiteY291" fmla="*/ 425316 h 1131171"/>
              <a:gd name="connsiteX292" fmla="*/ 409329 w 697091"/>
              <a:gd name="connsiteY292" fmla="*/ 423699 h 1131171"/>
              <a:gd name="connsiteX293" fmla="*/ 407903 w 697091"/>
              <a:gd name="connsiteY293" fmla="*/ 423699 h 1131171"/>
              <a:gd name="connsiteX294" fmla="*/ 406000 w 697091"/>
              <a:gd name="connsiteY294" fmla="*/ 423699 h 1131171"/>
              <a:gd name="connsiteX295" fmla="*/ 405430 w 697091"/>
              <a:gd name="connsiteY295" fmla="*/ 421892 h 1131171"/>
              <a:gd name="connsiteX296" fmla="*/ 405430 w 697091"/>
              <a:gd name="connsiteY296" fmla="*/ 419514 h 1131171"/>
              <a:gd name="connsiteX297" fmla="*/ 412944 w 697091"/>
              <a:gd name="connsiteY297" fmla="*/ 412000 h 1131171"/>
              <a:gd name="connsiteX298" fmla="*/ 412944 w 697091"/>
              <a:gd name="connsiteY298" fmla="*/ 412000 h 1131171"/>
              <a:gd name="connsiteX299" fmla="*/ 418365 w 697091"/>
              <a:gd name="connsiteY299" fmla="*/ 403439 h 1131171"/>
              <a:gd name="connsiteX300" fmla="*/ 421504 w 697091"/>
              <a:gd name="connsiteY300" fmla="*/ 399919 h 1131171"/>
              <a:gd name="connsiteX301" fmla="*/ 420743 w 697091"/>
              <a:gd name="connsiteY301" fmla="*/ 399919 h 1131171"/>
              <a:gd name="connsiteX302" fmla="*/ 415702 w 697091"/>
              <a:gd name="connsiteY302" fmla="*/ 398683 h 1131171"/>
              <a:gd name="connsiteX303" fmla="*/ 415702 w 697091"/>
              <a:gd name="connsiteY303" fmla="*/ 398683 h 1131171"/>
              <a:gd name="connsiteX304" fmla="*/ 413990 w 697091"/>
              <a:gd name="connsiteY304" fmla="*/ 400014 h 1131171"/>
              <a:gd name="connsiteX305" fmla="*/ 412753 w 697091"/>
              <a:gd name="connsiteY305" fmla="*/ 400014 h 1131171"/>
              <a:gd name="connsiteX306" fmla="*/ 412183 w 697091"/>
              <a:gd name="connsiteY306" fmla="*/ 400014 h 1131171"/>
              <a:gd name="connsiteX307" fmla="*/ 407332 w 697091"/>
              <a:gd name="connsiteY307" fmla="*/ 397256 h 1131171"/>
              <a:gd name="connsiteX308" fmla="*/ 397250 w 697091"/>
              <a:gd name="connsiteY308" fmla="*/ 394688 h 1131171"/>
              <a:gd name="connsiteX309" fmla="*/ 394016 w 697091"/>
              <a:gd name="connsiteY309" fmla="*/ 390502 h 1131171"/>
              <a:gd name="connsiteX310" fmla="*/ 392304 w 697091"/>
              <a:gd name="connsiteY310" fmla="*/ 390502 h 1131171"/>
              <a:gd name="connsiteX311" fmla="*/ 391828 w 697091"/>
              <a:gd name="connsiteY311" fmla="*/ 390502 h 1131171"/>
              <a:gd name="connsiteX312" fmla="*/ 387358 w 697091"/>
              <a:gd name="connsiteY312" fmla="*/ 390502 h 1131171"/>
              <a:gd name="connsiteX313" fmla="*/ 389070 w 697091"/>
              <a:gd name="connsiteY313" fmla="*/ 386317 h 1131171"/>
              <a:gd name="connsiteX314" fmla="*/ 391258 w 697091"/>
              <a:gd name="connsiteY314" fmla="*/ 379183 h 1131171"/>
              <a:gd name="connsiteX315" fmla="*/ 391258 w 697091"/>
              <a:gd name="connsiteY315" fmla="*/ 379183 h 1131171"/>
              <a:gd name="connsiteX316" fmla="*/ 389736 w 697091"/>
              <a:gd name="connsiteY316" fmla="*/ 380515 h 1131171"/>
              <a:gd name="connsiteX317" fmla="*/ 383363 w 697091"/>
              <a:gd name="connsiteY317" fmla="*/ 383463 h 1131171"/>
              <a:gd name="connsiteX318" fmla="*/ 381271 w 697091"/>
              <a:gd name="connsiteY318" fmla="*/ 383463 h 1131171"/>
              <a:gd name="connsiteX319" fmla="*/ 379083 w 697091"/>
              <a:gd name="connsiteY319" fmla="*/ 382798 h 1131171"/>
              <a:gd name="connsiteX320" fmla="*/ 379083 w 697091"/>
              <a:gd name="connsiteY320" fmla="*/ 380515 h 1131171"/>
              <a:gd name="connsiteX321" fmla="*/ 379083 w 697091"/>
              <a:gd name="connsiteY321" fmla="*/ 375378 h 1131171"/>
              <a:gd name="connsiteX322" fmla="*/ 372615 w 697091"/>
              <a:gd name="connsiteY322" fmla="*/ 369195 h 1131171"/>
              <a:gd name="connsiteX323" fmla="*/ 370332 w 697091"/>
              <a:gd name="connsiteY323" fmla="*/ 368434 h 1131171"/>
              <a:gd name="connsiteX324" fmla="*/ 370332 w 697091"/>
              <a:gd name="connsiteY324" fmla="*/ 366151 h 1131171"/>
              <a:gd name="connsiteX325" fmla="*/ 370998 w 697091"/>
              <a:gd name="connsiteY325" fmla="*/ 360159 h 1131171"/>
              <a:gd name="connsiteX326" fmla="*/ 370998 w 697091"/>
              <a:gd name="connsiteY326" fmla="*/ 355022 h 1131171"/>
              <a:gd name="connsiteX327" fmla="*/ 370428 w 697091"/>
              <a:gd name="connsiteY327" fmla="*/ 353691 h 1131171"/>
              <a:gd name="connsiteX328" fmla="*/ 367479 w 697091"/>
              <a:gd name="connsiteY328" fmla="*/ 350266 h 1131171"/>
              <a:gd name="connsiteX329" fmla="*/ 366243 w 697091"/>
              <a:gd name="connsiteY329" fmla="*/ 336854 h 1131171"/>
              <a:gd name="connsiteX330" fmla="*/ 359585 w 697091"/>
              <a:gd name="connsiteY330" fmla="*/ 329530 h 1131171"/>
              <a:gd name="connsiteX331" fmla="*/ 357777 w 697091"/>
              <a:gd name="connsiteY331" fmla="*/ 326677 h 1131171"/>
              <a:gd name="connsiteX332" fmla="*/ 357777 w 697091"/>
              <a:gd name="connsiteY332" fmla="*/ 325725 h 1131171"/>
              <a:gd name="connsiteX333" fmla="*/ 353212 w 697091"/>
              <a:gd name="connsiteY333" fmla="*/ 322586 h 1131171"/>
              <a:gd name="connsiteX334" fmla="*/ 349502 w 697091"/>
              <a:gd name="connsiteY334" fmla="*/ 310886 h 1131171"/>
              <a:gd name="connsiteX335" fmla="*/ 346934 w 697091"/>
              <a:gd name="connsiteY335" fmla="*/ 304704 h 1131171"/>
              <a:gd name="connsiteX336" fmla="*/ 342654 w 697091"/>
              <a:gd name="connsiteY336" fmla="*/ 302611 h 1131171"/>
              <a:gd name="connsiteX337" fmla="*/ 339040 w 697091"/>
              <a:gd name="connsiteY337" fmla="*/ 295953 h 1131171"/>
              <a:gd name="connsiteX338" fmla="*/ 339040 w 697091"/>
              <a:gd name="connsiteY338" fmla="*/ 294431 h 1131171"/>
              <a:gd name="connsiteX339" fmla="*/ 339896 w 697091"/>
              <a:gd name="connsiteY339" fmla="*/ 289009 h 1131171"/>
              <a:gd name="connsiteX340" fmla="*/ 338469 w 697091"/>
              <a:gd name="connsiteY340" fmla="*/ 287392 h 1131171"/>
              <a:gd name="connsiteX341" fmla="*/ 331621 w 697091"/>
              <a:gd name="connsiteY341" fmla="*/ 282065 h 1131171"/>
              <a:gd name="connsiteX342" fmla="*/ 330670 w 697091"/>
              <a:gd name="connsiteY342" fmla="*/ 282065 h 1131171"/>
              <a:gd name="connsiteX343" fmla="*/ 328673 w 697091"/>
              <a:gd name="connsiteY343" fmla="*/ 282065 h 1131171"/>
              <a:gd name="connsiteX344" fmla="*/ 323536 w 697091"/>
              <a:gd name="connsiteY344" fmla="*/ 277309 h 1131171"/>
              <a:gd name="connsiteX345" fmla="*/ 320398 w 697091"/>
              <a:gd name="connsiteY345" fmla="*/ 267797 h 1131171"/>
              <a:gd name="connsiteX346" fmla="*/ 313930 w 697091"/>
              <a:gd name="connsiteY346" fmla="*/ 263612 h 1131171"/>
              <a:gd name="connsiteX347" fmla="*/ 310411 w 697091"/>
              <a:gd name="connsiteY347" fmla="*/ 262280 h 1131171"/>
              <a:gd name="connsiteX348" fmla="*/ 306321 w 697091"/>
              <a:gd name="connsiteY348" fmla="*/ 257904 h 1131171"/>
              <a:gd name="connsiteX349" fmla="*/ 305179 w 697091"/>
              <a:gd name="connsiteY349" fmla="*/ 255051 h 1131171"/>
              <a:gd name="connsiteX350" fmla="*/ 309269 w 697091"/>
              <a:gd name="connsiteY350" fmla="*/ 246775 h 1131171"/>
              <a:gd name="connsiteX351" fmla="*/ 312313 w 697091"/>
              <a:gd name="connsiteY351" fmla="*/ 240878 h 1131171"/>
              <a:gd name="connsiteX352" fmla="*/ 312313 w 697091"/>
              <a:gd name="connsiteY352" fmla="*/ 240878 h 1131171"/>
              <a:gd name="connsiteX353" fmla="*/ 312313 w 697091"/>
              <a:gd name="connsiteY353" fmla="*/ 240878 h 1131171"/>
              <a:gd name="connsiteX354" fmla="*/ 309650 w 697091"/>
              <a:gd name="connsiteY354" fmla="*/ 239261 h 1131171"/>
              <a:gd name="connsiteX355" fmla="*/ 305274 w 697091"/>
              <a:gd name="connsiteY355" fmla="*/ 233649 h 1131171"/>
              <a:gd name="connsiteX356" fmla="*/ 305274 w 697091"/>
              <a:gd name="connsiteY356" fmla="*/ 233649 h 1131171"/>
              <a:gd name="connsiteX357" fmla="*/ 305274 w 697091"/>
              <a:gd name="connsiteY357" fmla="*/ 233649 h 1131171"/>
              <a:gd name="connsiteX358" fmla="*/ 309840 w 697091"/>
              <a:gd name="connsiteY358" fmla="*/ 226800 h 1131171"/>
              <a:gd name="connsiteX359" fmla="*/ 312979 w 697091"/>
              <a:gd name="connsiteY359" fmla="*/ 223376 h 1131171"/>
              <a:gd name="connsiteX360" fmla="*/ 312979 w 697091"/>
              <a:gd name="connsiteY360" fmla="*/ 218049 h 1131171"/>
              <a:gd name="connsiteX361" fmla="*/ 312979 w 697091"/>
              <a:gd name="connsiteY361" fmla="*/ 213578 h 1131171"/>
              <a:gd name="connsiteX362" fmla="*/ 312979 w 697091"/>
              <a:gd name="connsiteY362" fmla="*/ 213578 h 1131171"/>
              <a:gd name="connsiteX363" fmla="*/ 312979 w 697091"/>
              <a:gd name="connsiteY363" fmla="*/ 212912 h 1131171"/>
              <a:gd name="connsiteX364" fmla="*/ 310506 w 697091"/>
              <a:gd name="connsiteY364" fmla="*/ 210439 h 1131171"/>
              <a:gd name="connsiteX365" fmla="*/ 308508 w 697091"/>
              <a:gd name="connsiteY365" fmla="*/ 206064 h 1131171"/>
              <a:gd name="connsiteX366" fmla="*/ 303753 w 697091"/>
              <a:gd name="connsiteY366" fmla="*/ 197693 h 1131171"/>
              <a:gd name="connsiteX367" fmla="*/ 298521 w 697091"/>
              <a:gd name="connsiteY367" fmla="*/ 183806 h 1131171"/>
              <a:gd name="connsiteX368" fmla="*/ 287869 w 697091"/>
              <a:gd name="connsiteY368" fmla="*/ 163926 h 1131171"/>
              <a:gd name="connsiteX369" fmla="*/ 321824 w 697091"/>
              <a:gd name="connsiteY369" fmla="*/ 18962 h 1131171"/>
              <a:gd name="connsiteX370" fmla="*/ 231561 w 697091"/>
              <a:gd name="connsiteY370" fmla="*/ -62 h 1131171"/>
              <a:gd name="connsiteX371" fmla="*/ 223191 w 697091"/>
              <a:gd name="connsiteY371" fmla="*/ 35513 h 1131171"/>
              <a:gd name="connsiteX372" fmla="*/ 204358 w 697091"/>
              <a:gd name="connsiteY372" fmla="*/ 118458 h 1131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697091" h="1131171">
                <a:moveTo>
                  <a:pt x="204358" y="118458"/>
                </a:moveTo>
                <a:cubicBezTo>
                  <a:pt x="196559" y="152257"/>
                  <a:pt x="188791" y="185993"/>
                  <a:pt x="181055" y="219666"/>
                </a:cubicBezTo>
                <a:cubicBezTo>
                  <a:pt x="174302" y="249439"/>
                  <a:pt x="167644" y="279116"/>
                  <a:pt x="160606" y="308794"/>
                </a:cubicBezTo>
                <a:cubicBezTo>
                  <a:pt x="155964" y="324685"/>
                  <a:pt x="152342" y="340857"/>
                  <a:pt x="149763" y="357210"/>
                </a:cubicBezTo>
                <a:lnTo>
                  <a:pt x="149763" y="358256"/>
                </a:lnTo>
                <a:cubicBezTo>
                  <a:pt x="149763" y="359683"/>
                  <a:pt x="149763" y="361871"/>
                  <a:pt x="149763" y="363869"/>
                </a:cubicBezTo>
                <a:cubicBezTo>
                  <a:pt x="149943" y="366271"/>
                  <a:pt x="149449" y="368676"/>
                  <a:pt x="148336" y="370812"/>
                </a:cubicBezTo>
                <a:cubicBezTo>
                  <a:pt x="146990" y="372617"/>
                  <a:pt x="144960" y="373787"/>
                  <a:pt x="142724" y="374046"/>
                </a:cubicBezTo>
                <a:lnTo>
                  <a:pt x="142724" y="374046"/>
                </a:lnTo>
                <a:cubicBezTo>
                  <a:pt x="142683" y="374489"/>
                  <a:pt x="142683" y="374935"/>
                  <a:pt x="142724" y="375378"/>
                </a:cubicBezTo>
                <a:cubicBezTo>
                  <a:pt x="142724" y="376234"/>
                  <a:pt x="145388" y="378042"/>
                  <a:pt x="146244" y="382607"/>
                </a:cubicBezTo>
                <a:lnTo>
                  <a:pt x="146244" y="383559"/>
                </a:lnTo>
                <a:cubicBezTo>
                  <a:pt x="146069" y="385156"/>
                  <a:pt x="145514" y="386689"/>
                  <a:pt x="144627" y="388029"/>
                </a:cubicBezTo>
                <a:lnTo>
                  <a:pt x="144627" y="388029"/>
                </a:lnTo>
                <a:lnTo>
                  <a:pt x="144627" y="388029"/>
                </a:lnTo>
                <a:lnTo>
                  <a:pt x="144627" y="388029"/>
                </a:lnTo>
                <a:cubicBezTo>
                  <a:pt x="144627" y="390312"/>
                  <a:pt x="148051" y="393356"/>
                  <a:pt x="148336" y="399063"/>
                </a:cubicBezTo>
                <a:lnTo>
                  <a:pt x="148336" y="402583"/>
                </a:lnTo>
                <a:lnTo>
                  <a:pt x="145292" y="402583"/>
                </a:lnTo>
                <a:cubicBezTo>
                  <a:pt x="146171" y="405235"/>
                  <a:pt x="146902" y="407934"/>
                  <a:pt x="147480" y="410668"/>
                </a:cubicBezTo>
                <a:lnTo>
                  <a:pt x="147480" y="414473"/>
                </a:lnTo>
                <a:lnTo>
                  <a:pt x="143771" y="413712"/>
                </a:lnTo>
                <a:lnTo>
                  <a:pt x="143105" y="413712"/>
                </a:lnTo>
                <a:cubicBezTo>
                  <a:pt x="141477" y="413763"/>
                  <a:pt x="140200" y="415125"/>
                  <a:pt x="140251" y="416752"/>
                </a:cubicBezTo>
                <a:cubicBezTo>
                  <a:pt x="140251" y="416754"/>
                  <a:pt x="140251" y="416755"/>
                  <a:pt x="140252" y="416756"/>
                </a:cubicBezTo>
                <a:lnTo>
                  <a:pt x="140251" y="416756"/>
                </a:lnTo>
                <a:cubicBezTo>
                  <a:pt x="140251" y="416756"/>
                  <a:pt x="141773" y="418373"/>
                  <a:pt x="142915" y="421702"/>
                </a:cubicBezTo>
                <a:cubicBezTo>
                  <a:pt x="143000" y="422397"/>
                  <a:pt x="143000" y="423100"/>
                  <a:pt x="142915" y="423795"/>
                </a:cubicBezTo>
                <a:cubicBezTo>
                  <a:pt x="142915" y="425602"/>
                  <a:pt x="142915" y="426838"/>
                  <a:pt x="142915" y="427694"/>
                </a:cubicBezTo>
                <a:cubicBezTo>
                  <a:pt x="142873" y="427978"/>
                  <a:pt x="142873" y="428267"/>
                  <a:pt x="142915" y="428550"/>
                </a:cubicBezTo>
                <a:cubicBezTo>
                  <a:pt x="142915" y="431119"/>
                  <a:pt x="146719" y="432641"/>
                  <a:pt x="147385" y="439204"/>
                </a:cubicBezTo>
                <a:lnTo>
                  <a:pt x="147385" y="439204"/>
                </a:lnTo>
                <a:cubicBezTo>
                  <a:pt x="147385" y="442248"/>
                  <a:pt x="145768" y="444816"/>
                  <a:pt x="145958" y="445862"/>
                </a:cubicBezTo>
                <a:lnTo>
                  <a:pt x="145958" y="445862"/>
                </a:lnTo>
                <a:cubicBezTo>
                  <a:pt x="145958" y="445862"/>
                  <a:pt x="145958" y="445862"/>
                  <a:pt x="146814" y="445862"/>
                </a:cubicBezTo>
                <a:lnTo>
                  <a:pt x="148526" y="445862"/>
                </a:lnTo>
                <a:lnTo>
                  <a:pt x="149287" y="447479"/>
                </a:lnTo>
                <a:cubicBezTo>
                  <a:pt x="150126" y="449555"/>
                  <a:pt x="150825" y="451684"/>
                  <a:pt x="151380" y="453853"/>
                </a:cubicBezTo>
                <a:lnTo>
                  <a:pt x="151380" y="453853"/>
                </a:lnTo>
                <a:lnTo>
                  <a:pt x="154899" y="453282"/>
                </a:lnTo>
                <a:lnTo>
                  <a:pt x="158323" y="452521"/>
                </a:lnTo>
                <a:lnTo>
                  <a:pt x="158323" y="455945"/>
                </a:lnTo>
                <a:cubicBezTo>
                  <a:pt x="158323" y="455945"/>
                  <a:pt x="158323" y="456516"/>
                  <a:pt x="158323" y="456801"/>
                </a:cubicBezTo>
                <a:cubicBezTo>
                  <a:pt x="158323" y="457087"/>
                  <a:pt x="158323" y="459940"/>
                  <a:pt x="158323" y="461082"/>
                </a:cubicBezTo>
                <a:cubicBezTo>
                  <a:pt x="158192" y="461709"/>
                  <a:pt x="158192" y="462357"/>
                  <a:pt x="158323" y="462984"/>
                </a:cubicBezTo>
                <a:lnTo>
                  <a:pt x="158323" y="462984"/>
                </a:lnTo>
                <a:lnTo>
                  <a:pt x="160986" y="462984"/>
                </a:lnTo>
                <a:lnTo>
                  <a:pt x="160986" y="465647"/>
                </a:lnTo>
                <a:cubicBezTo>
                  <a:pt x="160986" y="465647"/>
                  <a:pt x="160986" y="466599"/>
                  <a:pt x="161557" y="467645"/>
                </a:cubicBezTo>
                <a:cubicBezTo>
                  <a:pt x="166846" y="468578"/>
                  <a:pt x="170674" y="473214"/>
                  <a:pt x="170593" y="478584"/>
                </a:cubicBezTo>
                <a:cubicBezTo>
                  <a:pt x="170634" y="478836"/>
                  <a:pt x="170634" y="479093"/>
                  <a:pt x="170593" y="479345"/>
                </a:cubicBezTo>
                <a:cubicBezTo>
                  <a:pt x="170593" y="481818"/>
                  <a:pt x="169832" y="483150"/>
                  <a:pt x="169927" y="483911"/>
                </a:cubicBezTo>
                <a:lnTo>
                  <a:pt x="169927" y="484386"/>
                </a:lnTo>
                <a:cubicBezTo>
                  <a:pt x="169927" y="485432"/>
                  <a:pt x="172495" y="487145"/>
                  <a:pt x="173732" y="491045"/>
                </a:cubicBezTo>
                <a:cubicBezTo>
                  <a:pt x="173899" y="492212"/>
                  <a:pt x="173899" y="493397"/>
                  <a:pt x="173732" y="494564"/>
                </a:cubicBezTo>
                <a:cubicBezTo>
                  <a:pt x="173591" y="498689"/>
                  <a:pt x="171120" y="502377"/>
                  <a:pt x="167359" y="504076"/>
                </a:cubicBezTo>
                <a:cubicBezTo>
                  <a:pt x="164315" y="505883"/>
                  <a:pt x="164030" y="505122"/>
                  <a:pt x="163364" y="506074"/>
                </a:cubicBezTo>
                <a:cubicBezTo>
                  <a:pt x="162478" y="507625"/>
                  <a:pt x="161806" y="509289"/>
                  <a:pt x="161367" y="511020"/>
                </a:cubicBezTo>
                <a:cubicBezTo>
                  <a:pt x="157372" y="519866"/>
                  <a:pt x="149763" y="523956"/>
                  <a:pt x="147480" y="530805"/>
                </a:cubicBezTo>
                <a:cubicBezTo>
                  <a:pt x="146730" y="535027"/>
                  <a:pt x="145318" y="539104"/>
                  <a:pt x="143295" y="542885"/>
                </a:cubicBezTo>
                <a:cubicBezTo>
                  <a:pt x="140391" y="546432"/>
                  <a:pt x="137843" y="550255"/>
                  <a:pt x="135686" y="554300"/>
                </a:cubicBezTo>
                <a:cubicBezTo>
                  <a:pt x="134076" y="558466"/>
                  <a:pt x="131576" y="562232"/>
                  <a:pt x="128362" y="565334"/>
                </a:cubicBezTo>
                <a:cubicBezTo>
                  <a:pt x="124463" y="569138"/>
                  <a:pt x="125414" y="569614"/>
                  <a:pt x="122845" y="575797"/>
                </a:cubicBezTo>
                <a:lnTo>
                  <a:pt x="122180" y="577604"/>
                </a:lnTo>
                <a:lnTo>
                  <a:pt x="119897" y="577604"/>
                </a:lnTo>
                <a:cubicBezTo>
                  <a:pt x="117519" y="577604"/>
                  <a:pt x="115712" y="577604"/>
                  <a:pt x="115141" y="577604"/>
                </a:cubicBezTo>
                <a:lnTo>
                  <a:pt x="115141" y="577604"/>
                </a:lnTo>
                <a:cubicBezTo>
                  <a:pt x="114681" y="578309"/>
                  <a:pt x="114328" y="579078"/>
                  <a:pt x="114095" y="579887"/>
                </a:cubicBezTo>
                <a:cubicBezTo>
                  <a:pt x="113976" y="581057"/>
                  <a:pt x="113976" y="582236"/>
                  <a:pt x="114095" y="583406"/>
                </a:cubicBezTo>
                <a:lnTo>
                  <a:pt x="114095" y="586260"/>
                </a:lnTo>
                <a:cubicBezTo>
                  <a:pt x="114244" y="588721"/>
                  <a:pt x="113752" y="591179"/>
                  <a:pt x="112668" y="593394"/>
                </a:cubicBezTo>
                <a:cubicBezTo>
                  <a:pt x="109244" y="598340"/>
                  <a:pt x="104108" y="598531"/>
                  <a:pt x="103157" y="600148"/>
                </a:cubicBezTo>
                <a:cubicBezTo>
                  <a:pt x="102206" y="601765"/>
                  <a:pt x="102301" y="605094"/>
                  <a:pt x="99638" y="609184"/>
                </a:cubicBezTo>
                <a:cubicBezTo>
                  <a:pt x="97547" y="612051"/>
                  <a:pt x="94145" y="613663"/>
                  <a:pt x="90602" y="613465"/>
                </a:cubicBezTo>
                <a:lnTo>
                  <a:pt x="86797" y="613465"/>
                </a:lnTo>
                <a:cubicBezTo>
                  <a:pt x="84324" y="613465"/>
                  <a:pt x="83658" y="613465"/>
                  <a:pt x="81851" y="616794"/>
                </a:cubicBezTo>
                <a:cubicBezTo>
                  <a:pt x="80044" y="620123"/>
                  <a:pt x="78617" y="624213"/>
                  <a:pt x="76810" y="628018"/>
                </a:cubicBezTo>
                <a:cubicBezTo>
                  <a:pt x="75714" y="631994"/>
                  <a:pt x="74082" y="635802"/>
                  <a:pt x="71959" y="639337"/>
                </a:cubicBezTo>
                <a:cubicBezTo>
                  <a:pt x="71134" y="640197"/>
                  <a:pt x="70011" y="640707"/>
                  <a:pt x="68821" y="640764"/>
                </a:cubicBezTo>
                <a:lnTo>
                  <a:pt x="68821" y="640764"/>
                </a:lnTo>
                <a:lnTo>
                  <a:pt x="68821" y="641335"/>
                </a:lnTo>
                <a:lnTo>
                  <a:pt x="67584" y="642286"/>
                </a:lnTo>
                <a:cubicBezTo>
                  <a:pt x="67609" y="643671"/>
                  <a:pt x="67017" y="644996"/>
                  <a:pt x="65967" y="645901"/>
                </a:cubicBezTo>
                <a:cubicBezTo>
                  <a:pt x="65245" y="646491"/>
                  <a:pt x="64331" y="646796"/>
                  <a:pt x="63399" y="646757"/>
                </a:cubicBezTo>
                <a:lnTo>
                  <a:pt x="61782" y="646757"/>
                </a:lnTo>
                <a:cubicBezTo>
                  <a:pt x="60955" y="647196"/>
                  <a:pt x="60188" y="647739"/>
                  <a:pt x="59499" y="648374"/>
                </a:cubicBezTo>
                <a:lnTo>
                  <a:pt x="59500" y="648374"/>
                </a:lnTo>
                <a:cubicBezTo>
                  <a:pt x="59700" y="649628"/>
                  <a:pt x="59986" y="650868"/>
                  <a:pt x="60356" y="652083"/>
                </a:cubicBezTo>
                <a:lnTo>
                  <a:pt x="61307" y="656554"/>
                </a:lnTo>
                <a:lnTo>
                  <a:pt x="56931" y="655603"/>
                </a:lnTo>
                <a:lnTo>
                  <a:pt x="56075" y="655603"/>
                </a:lnTo>
                <a:cubicBezTo>
                  <a:pt x="56049" y="655792"/>
                  <a:pt x="56049" y="655984"/>
                  <a:pt x="56075" y="656174"/>
                </a:cubicBezTo>
                <a:cubicBezTo>
                  <a:pt x="56660" y="659968"/>
                  <a:pt x="58347" y="663507"/>
                  <a:pt x="60926" y="666352"/>
                </a:cubicBezTo>
                <a:lnTo>
                  <a:pt x="63970" y="668444"/>
                </a:lnTo>
                <a:lnTo>
                  <a:pt x="61212" y="670917"/>
                </a:lnTo>
                <a:cubicBezTo>
                  <a:pt x="60030" y="671941"/>
                  <a:pt x="58719" y="672805"/>
                  <a:pt x="57312" y="673486"/>
                </a:cubicBezTo>
                <a:cubicBezTo>
                  <a:pt x="57554" y="673926"/>
                  <a:pt x="57841" y="674341"/>
                  <a:pt x="58168" y="674722"/>
                </a:cubicBezTo>
                <a:cubicBezTo>
                  <a:pt x="59990" y="676821"/>
                  <a:pt x="61705" y="679012"/>
                  <a:pt x="63304" y="681286"/>
                </a:cubicBezTo>
                <a:lnTo>
                  <a:pt x="63304" y="680715"/>
                </a:lnTo>
                <a:lnTo>
                  <a:pt x="65302" y="680239"/>
                </a:lnTo>
                <a:cubicBezTo>
                  <a:pt x="65550" y="680170"/>
                  <a:pt x="65813" y="680170"/>
                  <a:pt x="66062" y="680239"/>
                </a:cubicBezTo>
                <a:cubicBezTo>
                  <a:pt x="71065" y="680985"/>
                  <a:pt x="75061" y="684791"/>
                  <a:pt x="76049" y="689751"/>
                </a:cubicBezTo>
                <a:cubicBezTo>
                  <a:pt x="76620" y="689751"/>
                  <a:pt x="76715" y="689751"/>
                  <a:pt x="77001" y="689751"/>
                </a:cubicBezTo>
                <a:lnTo>
                  <a:pt x="81946" y="686993"/>
                </a:lnTo>
                <a:lnTo>
                  <a:pt x="81281" y="692700"/>
                </a:lnTo>
                <a:lnTo>
                  <a:pt x="81281" y="692700"/>
                </a:lnTo>
                <a:cubicBezTo>
                  <a:pt x="81281" y="694793"/>
                  <a:pt x="83183" y="696980"/>
                  <a:pt x="83468" y="701166"/>
                </a:cubicBezTo>
                <a:cubicBezTo>
                  <a:pt x="83335" y="703916"/>
                  <a:pt x="81929" y="706448"/>
                  <a:pt x="79664" y="708014"/>
                </a:cubicBezTo>
                <a:cubicBezTo>
                  <a:pt x="78391" y="709030"/>
                  <a:pt x="76983" y="709863"/>
                  <a:pt x="75479" y="710487"/>
                </a:cubicBezTo>
                <a:lnTo>
                  <a:pt x="74242" y="711058"/>
                </a:lnTo>
                <a:cubicBezTo>
                  <a:pt x="74242" y="711058"/>
                  <a:pt x="74242" y="711058"/>
                  <a:pt x="74242" y="711058"/>
                </a:cubicBezTo>
                <a:cubicBezTo>
                  <a:pt x="74072" y="712257"/>
                  <a:pt x="74072" y="713474"/>
                  <a:pt x="74242" y="714673"/>
                </a:cubicBezTo>
                <a:lnTo>
                  <a:pt x="71199" y="714673"/>
                </a:lnTo>
                <a:lnTo>
                  <a:pt x="71199" y="715339"/>
                </a:lnTo>
                <a:lnTo>
                  <a:pt x="72625" y="716956"/>
                </a:lnTo>
                <a:lnTo>
                  <a:pt x="72625" y="716956"/>
                </a:lnTo>
                <a:cubicBezTo>
                  <a:pt x="72250" y="717320"/>
                  <a:pt x="71930" y="717736"/>
                  <a:pt x="71674" y="718192"/>
                </a:cubicBezTo>
                <a:cubicBezTo>
                  <a:pt x="71674" y="718192"/>
                  <a:pt x="71674" y="718192"/>
                  <a:pt x="71674" y="719048"/>
                </a:cubicBezTo>
                <a:cubicBezTo>
                  <a:pt x="72451" y="720238"/>
                  <a:pt x="72880" y="721622"/>
                  <a:pt x="72911" y="723043"/>
                </a:cubicBezTo>
                <a:cubicBezTo>
                  <a:pt x="72952" y="723582"/>
                  <a:pt x="72952" y="724122"/>
                  <a:pt x="72911" y="724660"/>
                </a:cubicBezTo>
                <a:cubicBezTo>
                  <a:pt x="70723" y="730177"/>
                  <a:pt x="66253" y="731128"/>
                  <a:pt x="65016" y="732746"/>
                </a:cubicBezTo>
                <a:cubicBezTo>
                  <a:pt x="65849" y="733581"/>
                  <a:pt x="66326" y="734706"/>
                  <a:pt x="66348" y="735885"/>
                </a:cubicBezTo>
                <a:lnTo>
                  <a:pt x="66348" y="736836"/>
                </a:lnTo>
                <a:cubicBezTo>
                  <a:pt x="65928" y="738097"/>
                  <a:pt x="65044" y="739151"/>
                  <a:pt x="63875" y="739784"/>
                </a:cubicBezTo>
                <a:lnTo>
                  <a:pt x="63209" y="739784"/>
                </a:lnTo>
                <a:cubicBezTo>
                  <a:pt x="62353" y="742162"/>
                  <a:pt x="61782" y="744445"/>
                  <a:pt x="60926" y="747109"/>
                </a:cubicBezTo>
                <a:lnTo>
                  <a:pt x="60451" y="748345"/>
                </a:lnTo>
                <a:lnTo>
                  <a:pt x="59309" y="748345"/>
                </a:lnTo>
                <a:cubicBezTo>
                  <a:pt x="58369" y="748795"/>
                  <a:pt x="57624" y="749573"/>
                  <a:pt x="57217" y="750533"/>
                </a:cubicBezTo>
                <a:lnTo>
                  <a:pt x="57217" y="751389"/>
                </a:lnTo>
                <a:lnTo>
                  <a:pt x="-42" y="1011353"/>
                </a:lnTo>
                <a:cubicBezTo>
                  <a:pt x="272080" y="1071469"/>
                  <a:pt x="517474" y="1115415"/>
                  <a:pt x="641408" y="1131110"/>
                </a:cubicBezTo>
                <a:lnTo>
                  <a:pt x="697049" y="777928"/>
                </a:lnTo>
                <a:cubicBezTo>
                  <a:pt x="696384" y="775550"/>
                  <a:pt x="691628" y="771269"/>
                  <a:pt x="689345" y="765943"/>
                </a:cubicBezTo>
                <a:cubicBezTo>
                  <a:pt x="688299" y="762518"/>
                  <a:pt x="687919" y="759950"/>
                  <a:pt x="686967" y="757667"/>
                </a:cubicBezTo>
                <a:cubicBezTo>
                  <a:pt x="686016" y="755384"/>
                  <a:pt x="684685" y="754909"/>
                  <a:pt x="684019" y="751865"/>
                </a:cubicBezTo>
                <a:lnTo>
                  <a:pt x="680214" y="751865"/>
                </a:lnTo>
                <a:lnTo>
                  <a:pt x="677836" y="751865"/>
                </a:lnTo>
                <a:lnTo>
                  <a:pt x="677836" y="749677"/>
                </a:lnTo>
                <a:cubicBezTo>
                  <a:pt x="677748" y="748855"/>
                  <a:pt x="677748" y="748026"/>
                  <a:pt x="677836" y="747204"/>
                </a:cubicBezTo>
                <a:cubicBezTo>
                  <a:pt x="678057" y="744439"/>
                  <a:pt x="678534" y="741700"/>
                  <a:pt x="679263" y="739024"/>
                </a:cubicBezTo>
                <a:cubicBezTo>
                  <a:pt x="677198" y="737737"/>
                  <a:pt x="674844" y="736985"/>
                  <a:pt x="672415" y="736836"/>
                </a:cubicBezTo>
                <a:cubicBezTo>
                  <a:pt x="670144" y="736864"/>
                  <a:pt x="667995" y="737869"/>
                  <a:pt x="666518" y="739594"/>
                </a:cubicBezTo>
                <a:cubicBezTo>
                  <a:pt x="664045" y="742067"/>
                  <a:pt x="663855" y="743304"/>
                  <a:pt x="663855" y="743399"/>
                </a:cubicBezTo>
                <a:cubicBezTo>
                  <a:pt x="663855" y="743494"/>
                  <a:pt x="667659" y="745777"/>
                  <a:pt x="668135" y="752911"/>
                </a:cubicBezTo>
                <a:cubicBezTo>
                  <a:pt x="668177" y="753640"/>
                  <a:pt x="668177" y="754370"/>
                  <a:pt x="668135" y="755099"/>
                </a:cubicBezTo>
                <a:lnTo>
                  <a:pt x="668135" y="757382"/>
                </a:lnTo>
                <a:lnTo>
                  <a:pt x="664996" y="757382"/>
                </a:lnTo>
                <a:cubicBezTo>
                  <a:pt x="659860" y="757382"/>
                  <a:pt x="656626" y="753672"/>
                  <a:pt x="654248" y="753292"/>
                </a:cubicBezTo>
                <a:cubicBezTo>
                  <a:pt x="651932" y="752833"/>
                  <a:pt x="649570" y="752642"/>
                  <a:pt x="647210" y="752721"/>
                </a:cubicBezTo>
                <a:lnTo>
                  <a:pt x="646259" y="752721"/>
                </a:lnTo>
                <a:lnTo>
                  <a:pt x="647400" y="756240"/>
                </a:lnTo>
                <a:lnTo>
                  <a:pt x="643025" y="756240"/>
                </a:lnTo>
                <a:lnTo>
                  <a:pt x="641883" y="756240"/>
                </a:lnTo>
                <a:cubicBezTo>
                  <a:pt x="637603" y="756240"/>
                  <a:pt x="635035" y="758048"/>
                  <a:pt x="630184" y="758238"/>
                </a:cubicBezTo>
                <a:cubicBezTo>
                  <a:pt x="627489" y="758173"/>
                  <a:pt x="624861" y="757385"/>
                  <a:pt x="622575" y="755955"/>
                </a:cubicBezTo>
                <a:cubicBezTo>
                  <a:pt x="619341" y="754053"/>
                  <a:pt x="620863" y="754338"/>
                  <a:pt x="618866" y="753862"/>
                </a:cubicBezTo>
                <a:lnTo>
                  <a:pt x="618866" y="753862"/>
                </a:lnTo>
                <a:cubicBezTo>
                  <a:pt x="618010" y="753862"/>
                  <a:pt x="616583" y="753862"/>
                  <a:pt x="615061" y="753862"/>
                </a:cubicBezTo>
                <a:lnTo>
                  <a:pt x="615061" y="753862"/>
                </a:lnTo>
                <a:cubicBezTo>
                  <a:pt x="611840" y="753247"/>
                  <a:pt x="608663" y="752420"/>
                  <a:pt x="605550" y="751389"/>
                </a:cubicBezTo>
                <a:lnTo>
                  <a:pt x="605550" y="751389"/>
                </a:lnTo>
                <a:cubicBezTo>
                  <a:pt x="604599" y="751389"/>
                  <a:pt x="604028" y="751389"/>
                  <a:pt x="602696" y="753672"/>
                </a:cubicBezTo>
                <a:cubicBezTo>
                  <a:pt x="601124" y="756216"/>
                  <a:pt x="598446" y="757872"/>
                  <a:pt x="595468" y="758143"/>
                </a:cubicBezTo>
                <a:lnTo>
                  <a:pt x="594612" y="758143"/>
                </a:lnTo>
                <a:cubicBezTo>
                  <a:pt x="587763" y="756811"/>
                  <a:pt x="587573" y="749392"/>
                  <a:pt x="585956" y="747775"/>
                </a:cubicBezTo>
                <a:cubicBezTo>
                  <a:pt x="583293" y="743875"/>
                  <a:pt x="582057" y="743494"/>
                  <a:pt x="581296" y="743494"/>
                </a:cubicBezTo>
                <a:cubicBezTo>
                  <a:pt x="579038" y="744021"/>
                  <a:pt x="576884" y="744921"/>
                  <a:pt x="574923" y="746158"/>
                </a:cubicBezTo>
                <a:cubicBezTo>
                  <a:pt x="575097" y="748459"/>
                  <a:pt x="574739" y="750770"/>
                  <a:pt x="573877" y="752911"/>
                </a:cubicBezTo>
                <a:lnTo>
                  <a:pt x="572640" y="755384"/>
                </a:lnTo>
                <a:lnTo>
                  <a:pt x="570072" y="754338"/>
                </a:lnTo>
                <a:cubicBezTo>
                  <a:pt x="568359" y="753312"/>
                  <a:pt x="566764" y="752100"/>
                  <a:pt x="565316" y="750723"/>
                </a:cubicBezTo>
                <a:lnTo>
                  <a:pt x="565316" y="750723"/>
                </a:lnTo>
                <a:lnTo>
                  <a:pt x="564651" y="750723"/>
                </a:lnTo>
                <a:cubicBezTo>
                  <a:pt x="564651" y="750723"/>
                  <a:pt x="563699" y="751484"/>
                  <a:pt x="560085" y="752911"/>
                </a:cubicBezTo>
                <a:cubicBezTo>
                  <a:pt x="558737" y="753377"/>
                  <a:pt x="557326" y="753633"/>
                  <a:pt x="555900" y="753672"/>
                </a:cubicBezTo>
                <a:cubicBezTo>
                  <a:pt x="552950" y="753280"/>
                  <a:pt x="550105" y="752311"/>
                  <a:pt x="547530" y="750818"/>
                </a:cubicBezTo>
                <a:cubicBezTo>
                  <a:pt x="546527" y="752719"/>
                  <a:pt x="544542" y="753896"/>
                  <a:pt x="542394" y="753862"/>
                </a:cubicBezTo>
                <a:cubicBezTo>
                  <a:pt x="537163" y="753862"/>
                  <a:pt x="531170" y="749296"/>
                  <a:pt x="529363" y="749582"/>
                </a:cubicBezTo>
                <a:lnTo>
                  <a:pt x="529363" y="749582"/>
                </a:lnTo>
                <a:cubicBezTo>
                  <a:pt x="526034" y="750533"/>
                  <a:pt x="525369" y="752055"/>
                  <a:pt x="524132" y="754909"/>
                </a:cubicBezTo>
                <a:cubicBezTo>
                  <a:pt x="523264" y="758712"/>
                  <a:pt x="521073" y="762083"/>
                  <a:pt x="517950" y="764421"/>
                </a:cubicBezTo>
                <a:lnTo>
                  <a:pt x="515572" y="765752"/>
                </a:lnTo>
                <a:lnTo>
                  <a:pt x="514050" y="763469"/>
                </a:lnTo>
                <a:cubicBezTo>
                  <a:pt x="512243" y="760616"/>
                  <a:pt x="511006" y="757857"/>
                  <a:pt x="509580" y="755194"/>
                </a:cubicBezTo>
                <a:cubicBezTo>
                  <a:pt x="507634" y="752426"/>
                  <a:pt x="505472" y="749818"/>
                  <a:pt x="503112" y="747394"/>
                </a:cubicBezTo>
                <a:cubicBezTo>
                  <a:pt x="499158" y="740706"/>
                  <a:pt x="497303" y="732985"/>
                  <a:pt x="497785" y="725231"/>
                </a:cubicBezTo>
                <a:cubicBezTo>
                  <a:pt x="498427" y="718087"/>
                  <a:pt x="497283" y="710896"/>
                  <a:pt x="494456" y="704305"/>
                </a:cubicBezTo>
                <a:cubicBezTo>
                  <a:pt x="493695" y="702878"/>
                  <a:pt x="490652" y="702307"/>
                  <a:pt x="487989" y="698597"/>
                </a:cubicBezTo>
                <a:cubicBezTo>
                  <a:pt x="486710" y="696263"/>
                  <a:pt x="485750" y="693768"/>
                  <a:pt x="485135" y="691178"/>
                </a:cubicBezTo>
                <a:cubicBezTo>
                  <a:pt x="483946" y="691639"/>
                  <a:pt x="482697" y="691928"/>
                  <a:pt x="481426" y="692034"/>
                </a:cubicBezTo>
                <a:lnTo>
                  <a:pt x="479999" y="692034"/>
                </a:lnTo>
                <a:cubicBezTo>
                  <a:pt x="476099" y="690702"/>
                  <a:pt x="474673" y="688134"/>
                  <a:pt x="473817" y="688229"/>
                </a:cubicBezTo>
                <a:cubicBezTo>
                  <a:pt x="470868" y="687183"/>
                  <a:pt x="470583" y="688229"/>
                  <a:pt x="467729" y="686898"/>
                </a:cubicBezTo>
                <a:cubicBezTo>
                  <a:pt x="464686" y="684234"/>
                  <a:pt x="465827" y="682712"/>
                  <a:pt x="465447" y="678717"/>
                </a:cubicBezTo>
                <a:cubicBezTo>
                  <a:pt x="464686" y="672249"/>
                  <a:pt x="466588" y="676244"/>
                  <a:pt x="461071" y="671678"/>
                </a:cubicBezTo>
                <a:cubicBezTo>
                  <a:pt x="458694" y="669776"/>
                  <a:pt x="456030" y="669110"/>
                  <a:pt x="455555" y="665020"/>
                </a:cubicBezTo>
                <a:cubicBezTo>
                  <a:pt x="455928" y="662698"/>
                  <a:pt x="457148" y="660597"/>
                  <a:pt x="458979" y="659122"/>
                </a:cubicBezTo>
                <a:cubicBezTo>
                  <a:pt x="460355" y="657811"/>
                  <a:pt x="461851" y="656633"/>
                  <a:pt x="463449" y="655603"/>
                </a:cubicBezTo>
                <a:cubicBezTo>
                  <a:pt x="464305" y="654747"/>
                  <a:pt x="464020" y="655603"/>
                  <a:pt x="464115" y="654461"/>
                </a:cubicBezTo>
                <a:cubicBezTo>
                  <a:pt x="464072" y="653487"/>
                  <a:pt x="463880" y="652524"/>
                  <a:pt x="463544" y="651608"/>
                </a:cubicBezTo>
                <a:cubicBezTo>
                  <a:pt x="462783" y="648849"/>
                  <a:pt x="461166" y="645710"/>
                  <a:pt x="460120" y="642096"/>
                </a:cubicBezTo>
                <a:cubicBezTo>
                  <a:pt x="459074" y="638481"/>
                  <a:pt x="456981" y="637150"/>
                  <a:pt x="455555" y="633345"/>
                </a:cubicBezTo>
                <a:cubicBezTo>
                  <a:pt x="455025" y="631849"/>
                  <a:pt x="454768" y="630270"/>
                  <a:pt x="454794" y="628684"/>
                </a:cubicBezTo>
                <a:cubicBezTo>
                  <a:pt x="454794" y="627162"/>
                  <a:pt x="454794" y="625640"/>
                  <a:pt x="454794" y="624308"/>
                </a:cubicBezTo>
                <a:cubicBezTo>
                  <a:pt x="454885" y="623291"/>
                  <a:pt x="454687" y="622269"/>
                  <a:pt x="454223" y="621360"/>
                </a:cubicBezTo>
                <a:cubicBezTo>
                  <a:pt x="453557" y="619172"/>
                  <a:pt x="448992" y="619647"/>
                  <a:pt x="446233" y="612704"/>
                </a:cubicBezTo>
                <a:cubicBezTo>
                  <a:pt x="444896" y="608203"/>
                  <a:pt x="444349" y="603504"/>
                  <a:pt x="444617" y="598816"/>
                </a:cubicBezTo>
                <a:cubicBezTo>
                  <a:pt x="444617" y="595772"/>
                  <a:pt x="444617" y="592919"/>
                  <a:pt x="444617" y="590160"/>
                </a:cubicBezTo>
                <a:cubicBezTo>
                  <a:pt x="443910" y="589715"/>
                  <a:pt x="443373" y="589045"/>
                  <a:pt x="443095" y="588258"/>
                </a:cubicBezTo>
                <a:cubicBezTo>
                  <a:pt x="442972" y="587534"/>
                  <a:pt x="442972" y="586794"/>
                  <a:pt x="443095" y="586070"/>
                </a:cubicBezTo>
                <a:cubicBezTo>
                  <a:pt x="443011" y="585152"/>
                  <a:pt x="443011" y="584229"/>
                  <a:pt x="443095" y="583312"/>
                </a:cubicBezTo>
                <a:cubicBezTo>
                  <a:pt x="443634" y="581139"/>
                  <a:pt x="444334" y="579008"/>
                  <a:pt x="445187" y="576939"/>
                </a:cubicBezTo>
                <a:cubicBezTo>
                  <a:pt x="444206" y="577023"/>
                  <a:pt x="443220" y="577023"/>
                  <a:pt x="442239" y="576939"/>
                </a:cubicBezTo>
                <a:cubicBezTo>
                  <a:pt x="439858" y="576089"/>
                  <a:pt x="438339" y="573752"/>
                  <a:pt x="438529" y="571231"/>
                </a:cubicBezTo>
                <a:cubicBezTo>
                  <a:pt x="438401" y="570221"/>
                  <a:pt x="438401" y="569198"/>
                  <a:pt x="438529" y="568187"/>
                </a:cubicBezTo>
                <a:cubicBezTo>
                  <a:pt x="439100" y="565239"/>
                  <a:pt x="439861" y="563336"/>
                  <a:pt x="440336" y="561529"/>
                </a:cubicBezTo>
                <a:cubicBezTo>
                  <a:pt x="438724" y="562410"/>
                  <a:pt x="436939" y="562930"/>
                  <a:pt x="435105" y="563051"/>
                </a:cubicBezTo>
                <a:lnTo>
                  <a:pt x="435105" y="563051"/>
                </a:lnTo>
                <a:lnTo>
                  <a:pt x="431871" y="563051"/>
                </a:lnTo>
                <a:lnTo>
                  <a:pt x="432347" y="560007"/>
                </a:lnTo>
                <a:cubicBezTo>
                  <a:pt x="433108" y="555536"/>
                  <a:pt x="435295" y="551922"/>
                  <a:pt x="435010" y="550495"/>
                </a:cubicBezTo>
                <a:cubicBezTo>
                  <a:pt x="434725" y="549068"/>
                  <a:pt x="435010" y="550495"/>
                  <a:pt x="434249" y="549544"/>
                </a:cubicBezTo>
                <a:lnTo>
                  <a:pt x="434249" y="549544"/>
                </a:lnTo>
                <a:cubicBezTo>
                  <a:pt x="431608" y="549642"/>
                  <a:pt x="429017" y="550290"/>
                  <a:pt x="426640" y="551446"/>
                </a:cubicBezTo>
                <a:cubicBezTo>
                  <a:pt x="425118" y="551922"/>
                  <a:pt x="422360" y="559151"/>
                  <a:pt x="416082" y="560958"/>
                </a:cubicBezTo>
                <a:lnTo>
                  <a:pt x="413895" y="560958"/>
                </a:lnTo>
                <a:cubicBezTo>
                  <a:pt x="410897" y="560646"/>
                  <a:pt x="408023" y="559601"/>
                  <a:pt x="405525" y="557914"/>
                </a:cubicBezTo>
                <a:cubicBezTo>
                  <a:pt x="405178" y="560247"/>
                  <a:pt x="404956" y="562597"/>
                  <a:pt x="404859" y="564953"/>
                </a:cubicBezTo>
                <a:lnTo>
                  <a:pt x="404859" y="566095"/>
                </a:lnTo>
                <a:lnTo>
                  <a:pt x="404859" y="571612"/>
                </a:lnTo>
                <a:lnTo>
                  <a:pt x="400198" y="568853"/>
                </a:lnTo>
                <a:cubicBezTo>
                  <a:pt x="397820" y="567521"/>
                  <a:pt x="397725" y="567617"/>
                  <a:pt x="397725" y="567712"/>
                </a:cubicBezTo>
                <a:cubicBezTo>
                  <a:pt x="396934" y="567664"/>
                  <a:pt x="396139" y="567664"/>
                  <a:pt x="395348" y="567712"/>
                </a:cubicBezTo>
                <a:lnTo>
                  <a:pt x="395348" y="567712"/>
                </a:lnTo>
                <a:cubicBezTo>
                  <a:pt x="394452" y="569036"/>
                  <a:pt x="392951" y="569823"/>
                  <a:pt x="391353" y="569804"/>
                </a:cubicBezTo>
                <a:cubicBezTo>
                  <a:pt x="390914" y="569897"/>
                  <a:pt x="390460" y="569897"/>
                  <a:pt x="390021" y="569804"/>
                </a:cubicBezTo>
                <a:cubicBezTo>
                  <a:pt x="388179" y="569170"/>
                  <a:pt x="386760" y="567680"/>
                  <a:pt x="386217" y="565809"/>
                </a:cubicBezTo>
                <a:cubicBezTo>
                  <a:pt x="383619" y="564592"/>
                  <a:pt x="381240" y="562953"/>
                  <a:pt x="379178" y="560958"/>
                </a:cubicBezTo>
                <a:cubicBezTo>
                  <a:pt x="378201" y="559677"/>
                  <a:pt x="377401" y="558269"/>
                  <a:pt x="376800" y="556773"/>
                </a:cubicBezTo>
                <a:cubicBezTo>
                  <a:pt x="375701" y="557406"/>
                  <a:pt x="374454" y="557734"/>
                  <a:pt x="373186" y="557724"/>
                </a:cubicBezTo>
                <a:cubicBezTo>
                  <a:pt x="368868" y="557624"/>
                  <a:pt x="365392" y="554147"/>
                  <a:pt x="365291" y="549829"/>
                </a:cubicBezTo>
                <a:cubicBezTo>
                  <a:pt x="365190" y="549553"/>
                  <a:pt x="365190" y="549249"/>
                  <a:pt x="365291" y="548973"/>
                </a:cubicBezTo>
                <a:cubicBezTo>
                  <a:pt x="365738" y="545145"/>
                  <a:pt x="367483" y="541586"/>
                  <a:pt x="370237" y="538890"/>
                </a:cubicBezTo>
                <a:cubicBezTo>
                  <a:pt x="373186" y="534800"/>
                  <a:pt x="371949" y="536607"/>
                  <a:pt x="372901" y="530900"/>
                </a:cubicBezTo>
                <a:cubicBezTo>
                  <a:pt x="373852" y="525193"/>
                  <a:pt x="375469" y="523861"/>
                  <a:pt x="375278" y="521959"/>
                </a:cubicBezTo>
                <a:cubicBezTo>
                  <a:pt x="375325" y="521707"/>
                  <a:pt x="375325" y="521449"/>
                  <a:pt x="375278" y="521198"/>
                </a:cubicBezTo>
                <a:lnTo>
                  <a:pt x="375278" y="521198"/>
                </a:lnTo>
                <a:cubicBezTo>
                  <a:pt x="373950" y="520346"/>
                  <a:pt x="372997" y="519019"/>
                  <a:pt x="372615" y="517488"/>
                </a:cubicBezTo>
                <a:cubicBezTo>
                  <a:pt x="372538" y="516888"/>
                  <a:pt x="372538" y="516281"/>
                  <a:pt x="372615" y="515681"/>
                </a:cubicBezTo>
                <a:cubicBezTo>
                  <a:pt x="372688" y="513874"/>
                  <a:pt x="373107" y="512097"/>
                  <a:pt x="373852" y="510449"/>
                </a:cubicBezTo>
                <a:cubicBezTo>
                  <a:pt x="374622" y="506920"/>
                  <a:pt x="377663" y="504346"/>
                  <a:pt x="381271" y="504171"/>
                </a:cubicBezTo>
                <a:cubicBezTo>
                  <a:pt x="382618" y="504228"/>
                  <a:pt x="383956" y="504419"/>
                  <a:pt x="385265" y="504742"/>
                </a:cubicBezTo>
                <a:cubicBezTo>
                  <a:pt x="387087" y="505353"/>
                  <a:pt x="388866" y="506084"/>
                  <a:pt x="390592" y="506930"/>
                </a:cubicBezTo>
                <a:lnTo>
                  <a:pt x="390592" y="506930"/>
                </a:lnTo>
                <a:cubicBezTo>
                  <a:pt x="391038" y="506389"/>
                  <a:pt x="391391" y="505778"/>
                  <a:pt x="391638" y="505122"/>
                </a:cubicBezTo>
                <a:cubicBezTo>
                  <a:pt x="391819" y="504437"/>
                  <a:pt x="391819" y="503716"/>
                  <a:pt x="391638" y="503030"/>
                </a:cubicBezTo>
                <a:cubicBezTo>
                  <a:pt x="391679" y="502210"/>
                  <a:pt x="391516" y="501393"/>
                  <a:pt x="391162" y="500652"/>
                </a:cubicBezTo>
                <a:cubicBezTo>
                  <a:pt x="391162" y="500176"/>
                  <a:pt x="391162" y="500652"/>
                  <a:pt x="391162" y="500652"/>
                </a:cubicBezTo>
                <a:lnTo>
                  <a:pt x="388594" y="500652"/>
                </a:lnTo>
                <a:lnTo>
                  <a:pt x="388594" y="498083"/>
                </a:lnTo>
                <a:cubicBezTo>
                  <a:pt x="388594" y="496466"/>
                  <a:pt x="388594" y="494849"/>
                  <a:pt x="388594" y="493137"/>
                </a:cubicBezTo>
                <a:cubicBezTo>
                  <a:pt x="388594" y="491425"/>
                  <a:pt x="388594" y="491710"/>
                  <a:pt x="388594" y="490949"/>
                </a:cubicBezTo>
                <a:cubicBezTo>
                  <a:pt x="388639" y="490253"/>
                  <a:pt x="388639" y="489554"/>
                  <a:pt x="388594" y="488857"/>
                </a:cubicBezTo>
                <a:cubicBezTo>
                  <a:pt x="387168" y="488857"/>
                  <a:pt x="386121" y="488191"/>
                  <a:pt x="385170" y="488096"/>
                </a:cubicBezTo>
                <a:lnTo>
                  <a:pt x="383458" y="488096"/>
                </a:lnTo>
                <a:lnTo>
                  <a:pt x="382888" y="486479"/>
                </a:lnTo>
                <a:cubicBezTo>
                  <a:pt x="382757" y="485628"/>
                  <a:pt x="382757" y="484762"/>
                  <a:pt x="382888" y="483911"/>
                </a:cubicBezTo>
                <a:cubicBezTo>
                  <a:pt x="382794" y="483025"/>
                  <a:pt x="382794" y="482133"/>
                  <a:pt x="382888" y="481247"/>
                </a:cubicBezTo>
                <a:lnTo>
                  <a:pt x="382888" y="479725"/>
                </a:lnTo>
                <a:lnTo>
                  <a:pt x="384505" y="479725"/>
                </a:lnTo>
                <a:cubicBezTo>
                  <a:pt x="389165" y="478679"/>
                  <a:pt x="392399" y="476491"/>
                  <a:pt x="392018" y="475159"/>
                </a:cubicBezTo>
                <a:cubicBezTo>
                  <a:pt x="392127" y="474722"/>
                  <a:pt x="392127" y="474265"/>
                  <a:pt x="392018" y="473828"/>
                </a:cubicBezTo>
                <a:lnTo>
                  <a:pt x="392018" y="473828"/>
                </a:lnTo>
                <a:lnTo>
                  <a:pt x="391543" y="473162"/>
                </a:lnTo>
                <a:lnTo>
                  <a:pt x="390021" y="471069"/>
                </a:lnTo>
                <a:cubicBezTo>
                  <a:pt x="388638" y="469278"/>
                  <a:pt x="387782" y="467137"/>
                  <a:pt x="387548" y="464886"/>
                </a:cubicBezTo>
                <a:cubicBezTo>
                  <a:pt x="387553" y="463562"/>
                  <a:pt x="388146" y="462308"/>
                  <a:pt x="389165" y="461462"/>
                </a:cubicBezTo>
                <a:cubicBezTo>
                  <a:pt x="390090" y="460821"/>
                  <a:pt x="391179" y="460458"/>
                  <a:pt x="392304" y="460416"/>
                </a:cubicBezTo>
                <a:cubicBezTo>
                  <a:pt x="392304" y="460416"/>
                  <a:pt x="392304" y="460416"/>
                  <a:pt x="392304" y="460416"/>
                </a:cubicBezTo>
                <a:lnTo>
                  <a:pt x="392304" y="460416"/>
                </a:lnTo>
                <a:lnTo>
                  <a:pt x="391543" y="456326"/>
                </a:lnTo>
                <a:lnTo>
                  <a:pt x="395633" y="456992"/>
                </a:lnTo>
                <a:lnTo>
                  <a:pt x="395633" y="456992"/>
                </a:lnTo>
                <a:lnTo>
                  <a:pt x="395633" y="455279"/>
                </a:lnTo>
                <a:cubicBezTo>
                  <a:pt x="395415" y="452058"/>
                  <a:pt x="395836" y="448826"/>
                  <a:pt x="396869" y="445767"/>
                </a:cubicBezTo>
                <a:cubicBezTo>
                  <a:pt x="397819" y="443886"/>
                  <a:pt x="398899" y="442074"/>
                  <a:pt x="400103" y="440345"/>
                </a:cubicBezTo>
                <a:cubicBezTo>
                  <a:pt x="400138" y="440061"/>
                  <a:pt x="400138" y="439774"/>
                  <a:pt x="400103" y="439489"/>
                </a:cubicBezTo>
                <a:cubicBezTo>
                  <a:pt x="400103" y="439489"/>
                  <a:pt x="400103" y="438633"/>
                  <a:pt x="400103" y="437302"/>
                </a:cubicBezTo>
                <a:cubicBezTo>
                  <a:pt x="399975" y="436578"/>
                  <a:pt x="399975" y="435837"/>
                  <a:pt x="400103" y="435114"/>
                </a:cubicBezTo>
                <a:cubicBezTo>
                  <a:pt x="400630" y="432326"/>
                  <a:pt x="402374" y="429920"/>
                  <a:pt x="404859" y="428550"/>
                </a:cubicBezTo>
                <a:cubicBezTo>
                  <a:pt x="406358" y="427817"/>
                  <a:pt x="407637" y="426701"/>
                  <a:pt x="408568" y="425316"/>
                </a:cubicBezTo>
                <a:cubicBezTo>
                  <a:pt x="408947" y="424845"/>
                  <a:pt x="409208" y="424291"/>
                  <a:pt x="409329" y="423699"/>
                </a:cubicBezTo>
                <a:lnTo>
                  <a:pt x="407903" y="423699"/>
                </a:lnTo>
                <a:lnTo>
                  <a:pt x="406000" y="423699"/>
                </a:lnTo>
                <a:lnTo>
                  <a:pt x="405430" y="421892"/>
                </a:lnTo>
                <a:cubicBezTo>
                  <a:pt x="405285" y="421106"/>
                  <a:pt x="405285" y="420300"/>
                  <a:pt x="405430" y="419514"/>
                </a:cubicBezTo>
                <a:cubicBezTo>
                  <a:pt x="405953" y="415601"/>
                  <a:pt x="409031" y="412523"/>
                  <a:pt x="412944" y="412000"/>
                </a:cubicBezTo>
                <a:lnTo>
                  <a:pt x="412944" y="412000"/>
                </a:lnTo>
                <a:cubicBezTo>
                  <a:pt x="413445" y="408502"/>
                  <a:pt x="415418" y="405387"/>
                  <a:pt x="418365" y="403439"/>
                </a:cubicBezTo>
                <a:cubicBezTo>
                  <a:pt x="419576" y="402423"/>
                  <a:pt x="420633" y="401238"/>
                  <a:pt x="421504" y="399919"/>
                </a:cubicBezTo>
                <a:lnTo>
                  <a:pt x="420743" y="399919"/>
                </a:lnTo>
                <a:cubicBezTo>
                  <a:pt x="419041" y="399599"/>
                  <a:pt x="417358" y="399186"/>
                  <a:pt x="415702" y="398683"/>
                </a:cubicBezTo>
                <a:cubicBezTo>
                  <a:pt x="415702" y="398683"/>
                  <a:pt x="415702" y="398683"/>
                  <a:pt x="415702" y="398683"/>
                </a:cubicBezTo>
                <a:cubicBezTo>
                  <a:pt x="415702" y="398683"/>
                  <a:pt x="415702" y="399444"/>
                  <a:pt x="413990" y="400014"/>
                </a:cubicBezTo>
                <a:cubicBezTo>
                  <a:pt x="413581" y="400084"/>
                  <a:pt x="413163" y="400084"/>
                  <a:pt x="412753" y="400014"/>
                </a:cubicBezTo>
                <a:lnTo>
                  <a:pt x="412183" y="400014"/>
                </a:lnTo>
                <a:cubicBezTo>
                  <a:pt x="410248" y="399825"/>
                  <a:pt x="408484" y="398822"/>
                  <a:pt x="407332" y="397256"/>
                </a:cubicBezTo>
                <a:cubicBezTo>
                  <a:pt x="404669" y="396495"/>
                  <a:pt x="401720" y="397256"/>
                  <a:pt x="397250" y="394688"/>
                </a:cubicBezTo>
                <a:cubicBezTo>
                  <a:pt x="395798" y="393626"/>
                  <a:pt x="394677" y="392175"/>
                  <a:pt x="394016" y="390502"/>
                </a:cubicBezTo>
                <a:cubicBezTo>
                  <a:pt x="393447" y="390440"/>
                  <a:pt x="392873" y="390440"/>
                  <a:pt x="392304" y="390502"/>
                </a:cubicBezTo>
                <a:lnTo>
                  <a:pt x="391828" y="390502"/>
                </a:lnTo>
                <a:lnTo>
                  <a:pt x="387358" y="390502"/>
                </a:lnTo>
                <a:lnTo>
                  <a:pt x="389070" y="386317"/>
                </a:lnTo>
                <a:cubicBezTo>
                  <a:pt x="390182" y="384074"/>
                  <a:pt x="390921" y="381664"/>
                  <a:pt x="391258" y="379183"/>
                </a:cubicBezTo>
                <a:lnTo>
                  <a:pt x="391258" y="379183"/>
                </a:lnTo>
                <a:lnTo>
                  <a:pt x="389736" y="380515"/>
                </a:lnTo>
                <a:cubicBezTo>
                  <a:pt x="388065" y="382274"/>
                  <a:pt x="385786" y="383329"/>
                  <a:pt x="383363" y="383463"/>
                </a:cubicBezTo>
                <a:lnTo>
                  <a:pt x="381271" y="383463"/>
                </a:lnTo>
                <a:lnTo>
                  <a:pt x="379083" y="382798"/>
                </a:lnTo>
                <a:lnTo>
                  <a:pt x="379083" y="380515"/>
                </a:lnTo>
                <a:cubicBezTo>
                  <a:pt x="379083" y="378327"/>
                  <a:pt x="379083" y="376615"/>
                  <a:pt x="379083" y="375378"/>
                </a:cubicBezTo>
                <a:cubicBezTo>
                  <a:pt x="378512" y="371003"/>
                  <a:pt x="379654" y="372144"/>
                  <a:pt x="372615" y="369195"/>
                </a:cubicBezTo>
                <a:lnTo>
                  <a:pt x="370332" y="368434"/>
                </a:lnTo>
                <a:lnTo>
                  <a:pt x="370332" y="366151"/>
                </a:lnTo>
                <a:cubicBezTo>
                  <a:pt x="370669" y="364168"/>
                  <a:pt x="370892" y="362168"/>
                  <a:pt x="370998" y="360159"/>
                </a:cubicBezTo>
                <a:lnTo>
                  <a:pt x="370998" y="355022"/>
                </a:lnTo>
                <a:cubicBezTo>
                  <a:pt x="370998" y="353405"/>
                  <a:pt x="370998" y="353976"/>
                  <a:pt x="370428" y="353691"/>
                </a:cubicBezTo>
                <a:cubicBezTo>
                  <a:pt x="369081" y="352922"/>
                  <a:pt x="368040" y="351713"/>
                  <a:pt x="367479" y="350266"/>
                </a:cubicBezTo>
                <a:cubicBezTo>
                  <a:pt x="366564" y="345856"/>
                  <a:pt x="366150" y="341357"/>
                  <a:pt x="366243" y="336854"/>
                </a:cubicBezTo>
                <a:cubicBezTo>
                  <a:pt x="362541" y="336350"/>
                  <a:pt x="359735" y="333263"/>
                  <a:pt x="359585" y="329530"/>
                </a:cubicBezTo>
                <a:cubicBezTo>
                  <a:pt x="358660" y="328826"/>
                  <a:pt x="358019" y="327814"/>
                  <a:pt x="357777" y="326677"/>
                </a:cubicBezTo>
                <a:cubicBezTo>
                  <a:pt x="357777" y="325725"/>
                  <a:pt x="357777" y="325725"/>
                  <a:pt x="357777" y="325725"/>
                </a:cubicBezTo>
                <a:cubicBezTo>
                  <a:pt x="357777" y="325725"/>
                  <a:pt x="355304" y="324774"/>
                  <a:pt x="353212" y="322586"/>
                </a:cubicBezTo>
                <a:cubicBezTo>
                  <a:pt x="350717" y="319203"/>
                  <a:pt x="349412" y="315089"/>
                  <a:pt x="349502" y="310886"/>
                </a:cubicBezTo>
                <a:cubicBezTo>
                  <a:pt x="348742" y="306035"/>
                  <a:pt x="349502" y="307082"/>
                  <a:pt x="346934" y="304704"/>
                </a:cubicBezTo>
                <a:cubicBezTo>
                  <a:pt x="345608" y="303818"/>
                  <a:pt x="344168" y="303115"/>
                  <a:pt x="342654" y="302611"/>
                </a:cubicBezTo>
                <a:cubicBezTo>
                  <a:pt x="340337" y="301206"/>
                  <a:pt x="338956" y="298662"/>
                  <a:pt x="339040" y="295953"/>
                </a:cubicBezTo>
                <a:lnTo>
                  <a:pt x="339040" y="294431"/>
                </a:lnTo>
                <a:cubicBezTo>
                  <a:pt x="339106" y="292596"/>
                  <a:pt x="339394" y="290775"/>
                  <a:pt x="339896" y="289009"/>
                </a:cubicBezTo>
                <a:cubicBezTo>
                  <a:pt x="339516" y="288393"/>
                  <a:pt x="339033" y="287846"/>
                  <a:pt x="338469" y="287392"/>
                </a:cubicBezTo>
                <a:cubicBezTo>
                  <a:pt x="336326" y="285443"/>
                  <a:pt x="334037" y="283662"/>
                  <a:pt x="331621" y="282065"/>
                </a:cubicBezTo>
                <a:lnTo>
                  <a:pt x="330670" y="282065"/>
                </a:lnTo>
                <a:cubicBezTo>
                  <a:pt x="330670" y="282065"/>
                  <a:pt x="330670" y="282065"/>
                  <a:pt x="328673" y="282065"/>
                </a:cubicBezTo>
                <a:cubicBezTo>
                  <a:pt x="326675" y="282065"/>
                  <a:pt x="324583" y="279782"/>
                  <a:pt x="323536" y="277309"/>
                </a:cubicBezTo>
                <a:cubicBezTo>
                  <a:pt x="321634" y="272934"/>
                  <a:pt x="322110" y="270365"/>
                  <a:pt x="320398" y="267797"/>
                </a:cubicBezTo>
                <a:cubicBezTo>
                  <a:pt x="318686" y="265229"/>
                  <a:pt x="317639" y="265134"/>
                  <a:pt x="313930" y="263612"/>
                </a:cubicBezTo>
                <a:cubicBezTo>
                  <a:pt x="313454" y="263612"/>
                  <a:pt x="311837" y="262851"/>
                  <a:pt x="310411" y="262280"/>
                </a:cubicBezTo>
                <a:cubicBezTo>
                  <a:pt x="308984" y="261709"/>
                  <a:pt x="307082" y="262280"/>
                  <a:pt x="306321" y="257904"/>
                </a:cubicBezTo>
                <a:cubicBezTo>
                  <a:pt x="305600" y="257127"/>
                  <a:pt x="305193" y="256111"/>
                  <a:pt x="305179" y="255051"/>
                </a:cubicBezTo>
                <a:cubicBezTo>
                  <a:pt x="305795" y="251982"/>
                  <a:pt x="307205" y="249128"/>
                  <a:pt x="309269" y="246775"/>
                </a:cubicBezTo>
                <a:cubicBezTo>
                  <a:pt x="310688" y="245046"/>
                  <a:pt x="311725" y="243036"/>
                  <a:pt x="312313" y="240878"/>
                </a:cubicBezTo>
                <a:lnTo>
                  <a:pt x="312313" y="240878"/>
                </a:lnTo>
                <a:lnTo>
                  <a:pt x="312313" y="240878"/>
                </a:lnTo>
                <a:cubicBezTo>
                  <a:pt x="311520" y="240196"/>
                  <a:pt x="310620" y="239650"/>
                  <a:pt x="309650" y="239261"/>
                </a:cubicBezTo>
                <a:cubicBezTo>
                  <a:pt x="307258" y="238354"/>
                  <a:pt x="305570" y="236190"/>
                  <a:pt x="305274" y="233649"/>
                </a:cubicBezTo>
                <a:lnTo>
                  <a:pt x="305274" y="233649"/>
                </a:lnTo>
                <a:lnTo>
                  <a:pt x="305274" y="233649"/>
                </a:lnTo>
                <a:cubicBezTo>
                  <a:pt x="305679" y="230791"/>
                  <a:pt x="307358" y="228272"/>
                  <a:pt x="309840" y="226800"/>
                </a:cubicBezTo>
                <a:cubicBezTo>
                  <a:pt x="311647" y="225278"/>
                  <a:pt x="313169" y="223566"/>
                  <a:pt x="312979" y="223376"/>
                </a:cubicBezTo>
                <a:cubicBezTo>
                  <a:pt x="312788" y="223186"/>
                  <a:pt x="312979" y="220522"/>
                  <a:pt x="312979" y="218049"/>
                </a:cubicBezTo>
                <a:cubicBezTo>
                  <a:pt x="312979" y="215576"/>
                  <a:pt x="312979" y="214434"/>
                  <a:pt x="312979" y="213578"/>
                </a:cubicBezTo>
                <a:lnTo>
                  <a:pt x="312979" y="213578"/>
                </a:lnTo>
                <a:cubicBezTo>
                  <a:pt x="312979" y="212817"/>
                  <a:pt x="312979" y="213578"/>
                  <a:pt x="312979" y="212912"/>
                </a:cubicBezTo>
                <a:cubicBezTo>
                  <a:pt x="311957" y="212313"/>
                  <a:pt x="311106" y="211461"/>
                  <a:pt x="310506" y="210439"/>
                </a:cubicBezTo>
                <a:cubicBezTo>
                  <a:pt x="309935" y="209298"/>
                  <a:pt x="308603" y="206254"/>
                  <a:pt x="308508" y="206064"/>
                </a:cubicBezTo>
                <a:cubicBezTo>
                  <a:pt x="306511" y="202830"/>
                  <a:pt x="305274" y="200737"/>
                  <a:pt x="303753" y="197693"/>
                </a:cubicBezTo>
                <a:cubicBezTo>
                  <a:pt x="301333" y="193347"/>
                  <a:pt x="299570" y="188668"/>
                  <a:pt x="298521" y="183806"/>
                </a:cubicBezTo>
                <a:lnTo>
                  <a:pt x="287869" y="163926"/>
                </a:lnTo>
                <a:lnTo>
                  <a:pt x="321824" y="18962"/>
                </a:lnTo>
                <a:cubicBezTo>
                  <a:pt x="291293" y="12874"/>
                  <a:pt x="261141" y="6691"/>
                  <a:pt x="231561" y="-62"/>
                </a:cubicBezTo>
                <a:cubicBezTo>
                  <a:pt x="228993" y="11257"/>
                  <a:pt x="225759" y="24479"/>
                  <a:pt x="223191" y="35513"/>
                </a:cubicBezTo>
                <a:cubicBezTo>
                  <a:pt x="216818" y="63383"/>
                  <a:pt x="210541" y="90968"/>
                  <a:pt x="204358" y="118458"/>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99">
            <a:extLst>
              <a:ext uri="{FF2B5EF4-FFF2-40B4-BE49-F238E27FC236}">
                <a16:creationId xmlns:a16="http://schemas.microsoft.com/office/drawing/2014/main" id="{B2123677-F9A2-2812-91CD-62E67D1AD10F}"/>
              </a:ext>
            </a:extLst>
          </p:cNvPr>
          <p:cNvSpPr/>
          <p:nvPr/>
        </p:nvSpPr>
        <p:spPr>
          <a:xfrm>
            <a:off x="2991057" y="2004412"/>
            <a:ext cx="1050790" cy="884474"/>
          </a:xfrm>
          <a:custGeom>
            <a:avLst/>
            <a:gdLst>
              <a:gd name="connsiteX0" fmla="*/ 823880 w 939061"/>
              <a:gd name="connsiteY0" fmla="*/ 534684 h 790429"/>
              <a:gd name="connsiteX1" fmla="*/ 823880 w 939061"/>
              <a:gd name="connsiteY1" fmla="*/ 533352 h 790429"/>
              <a:gd name="connsiteX2" fmla="*/ 828255 w 939061"/>
              <a:gd name="connsiteY2" fmla="*/ 526409 h 790429"/>
              <a:gd name="connsiteX3" fmla="*/ 830538 w 939061"/>
              <a:gd name="connsiteY3" fmla="*/ 519465 h 790429"/>
              <a:gd name="connsiteX4" fmla="*/ 832250 w 939061"/>
              <a:gd name="connsiteY4" fmla="*/ 517372 h 790429"/>
              <a:gd name="connsiteX5" fmla="*/ 831584 w 939061"/>
              <a:gd name="connsiteY5" fmla="*/ 514994 h 790429"/>
              <a:gd name="connsiteX6" fmla="*/ 831584 w 939061"/>
              <a:gd name="connsiteY6" fmla="*/ 513853 h 790429"/>
              <a:gd name="connsiteX7" fmla="*/ 839669 w 939061"/>
              <a:gd name="connsiteY7" fmla="*/ 505292 h 790429"/>
              <a:gd name="connsiteX8" fmla="*/ 839669 w 939061"/>
              <a:gd name="connsiteY8" fmla="*/ 505292 h 790429"/>
              <a:gd name="connsiteX9" fmla="*/ 837957 w 939061"/>
              <a:gd name="connsiteY9" fmla="*/ 500346 h 790429"/>
              <a:gd name="connsiteX10" fmla="*/ 837957 w 939061"/>
              <a:gd name="connsiteY10" fmla="*/ 499204 h 790429"/>
              <a:gd name="connsiteX11" fmla="*/ 839859 w 939061"/>
              <a:gd name="connsiteY11" fmla="*/ 495970 h 790429"/>
              <a:gd name="connsiteX12" fmla="*/ 841001 w 939061"/>
              <a:gd name="connsiteY12" fmla="*/ 494733 h 790429"/>
              <a:gd name="connsiteX13" fmla="*/ 843759 w 939061"/>
              <a:gd name="connsiteY13" fmla="*/ 488075 h 790429"/>
              <a:gd name="connsiteX14" fmla="*/ 848895 w 939061"/>
              <a:gd name="connsiteY14" fmla="*/ 485221 h 790429"/>
              <a:gd name="connsiteX15" fmla="*/ 850512 w 939061"/>
              <a:gd name="connsiteY15" fmla="*/ 482938 h 790429"/>
              <a:gd name="connsiteX16" fmla="*/ 848610 w 939061"/>
              <a:gd name="connsiteY16" fmla="*/ 477041 h 790429"/>
              <a:gd name="connsiteX17" fmla="*/ 846612 w 939061"/>
              <a:gd name="connsiteY17" fmla="*/ 477041 h 790429"/>
              <a:gd name="connsiteX18" fmla="*/ 842998 w 939061"/>
              <a:gd name="connsiteY18" fmla="*/ 477517 h 790429"/>
              <a:gd name="connsiteX19" fmla="*/ 842998 w 939061"/>
              <a:gd name="connsiteY19" fmla="*/ 473807 h 790429"/>
              <a:gd name="connsiteX20" fmla="*/ 841191 w 939061"/>
              <a:gd name="connsiteY20" fmla="*/ 469907 h 790429"/>
              <a:gd name="connsiteX21" fmla="*/ 840145 w 939061"/>
              <a:gd name="connsiteY21" fmla="*/ 468861 h 790429"/>
              <a:gd name="connsiteX22" fmla="*/ 835104 w 939061"/>
              <a:gd name="connsiteY22" fmla="*/ 471524 h 790429"/>
              <a:gd name="connsiteX23" fmla="*/ 834343 w 939061"/>
              <a:gd name="connsiteY23" fmla="*/ 471524 h 790429"/>
              <a:gd name="connsiteX24" fmla="*/ 832345 w 939061"/>
              <a:gd name="connsiteY24" fmla="*/ 471524 h 790429"/>
              <a:gd name="connsiteX25" fmla="*/ 831870 w 939061"/>
              <a:gd name="connsiteY25" fmla="*/ 469717 h 790429"/>
              <a:gd name="connsiteX26" fmla="*/ 825878 w 939061"/>
              <a:gd name="connsiteY26" fmla="*/ 460205 h 790429"/>
              <a:gd name="connsiteX27" fmla="*/ 823309 w 939061"/>
              <a:gd name="connsiteY27" fmla="*/ 454783 h 790429"/>
              <a:gd name="connsiteX28" fmla="*/ 826448 w 939061"/>
              <a:gd name="connsiteY28" fmla="*/ 450597 h 790429"/>
              <a:gd name="connsiteX29" fmla="*/ 827209 w 939061"/>
              <a:gd name="connsiteY29" fmla="*/ 450598 h 790429"/>
              <a:gd name="connsiteX30" fmla="*/ 822644 w 939061"/>
              <a:gd name="connsiteY30" fmla="*/ 438517 h 790429"/>
              <a:gd name="connsiteX31" fmla="*/ 823975 w 939061"/>
              <a:gd name="connsiteY31" fmla="*/ 434237 h 790429"/>
              <a:gd name="connsiteX32" fmla="*/ 826353 w 939061"/>
              <a:gd name="connsiteY32" fmla="*/ 432620 h 790429"/>
              <a:gd name="connsiteX33" fmla="*/ 826353 w 939061"/>
              <a:gd name="connsiteY33" fmla="*/ 430908 h 790429"/>
              <a:gd name="connsiteX34" fmla="*/ 831775 w 939061"/>
              <a:gd name="connsiteY34" fmla="*/ 424059 h 790429"/>
              <a:gd name="connsiteX35" fmla="*/ 834057 w 939061"/>
              <a:gd name="connsiteY35" fmla="*/ 423393 h 790429"/>
              <a:gd name="connsiteX36" fmla="*/ 834057 w 939061"/>
              <a:gd name="connsiteY36" fmla="*/ 423393 h 790429"/>
              <a:gd name="connsiteX37" fmla="*/ 834057 w 939061"/>
              <a:gd name="connsiteY37" fmla="*/ 422632 h 790429"/>
              <a:gd name="connsiteX38" fmla="*/ 834057 w 939061"/>
              <a:gd name="connsiteY38" fmla="*/ 422157 h 790429"/>
              <a:gd name="connsiteX39" fmla="*/ 834057 w 939061"/>
              <a:gd name="connsiteY39" fmla="*/ 421586 h 790429"/>
              <a:gd name="connsiteX40" fmla="*/ 834057 w 939061"/>
              <a:gd name="connsiteY40" fmla="*/ 421586 h 790429"/>
              <a:gd name="connsiteX41" fmla="*/ 834057 w 939061"/>
              <a:gd name="connsiteY41" fmla="*/ 421586 h 790429"/>
              <a:gd name="connsiteX42" fmla="*/ 834818 w 939061"/>
              <a:gd name="connsiteY42" fmla="*/ 420635 h 790429"/>
              <a:gd name="connsiteX43" fmla="*/ 835864 w 939061"/>
              <a:gd name="connsiteY43" fmla="*/ 419303 h 790429"/>
              <a:gd name="connsiteX44" fmla="*/ 838528 w 939061"/>
              <a:gd name="connsiteY44" fmla="*/ 417876 h 790429"/>
              <a:gd name="connsiteX45" fmla="*/ 839098 w 939061"/>
              <a:gd name="connsiteY45" fmla="*/ 417876 h 790429"/>
              <a:gd name="connsiteX46" fmla="*/ 842618 w 939061"/>
              <a:gd name="connsiteY46" fmla="*/ 408364 h 790429"/>
              <a:gd name="connsiteX47" fmla="*/ 847659 w 939061"/>
              <a:gd name="connsiteY47" fmla="*/ 397235 h 790429"/>
              <a:gd name="connsiteX48" fmla="*/ 857836 w 939061"/>
              <a:gd name="connsiteY48" fmla="*/ 390577 h 790429"/>
              <a:gd name="connsiteX49" fmla="*/ 861640 w 939061"/>
              <a:gd name="connsiteY49" fmla="*/ 390577 h 790429"/>
              <a:gd name="connsiteX50" fmla="*/ 866016 w 939061"/>
              <a:gd name="connsiteY50" fmla="*/ 388674 h 790429"/>
              <a:gd name="connsiteX51" fmla="*/ 869535 w 939061"/>
              <a:gd name="connsiteY51" fmla="*/ 379162 h 790429"/>
              <a:gd name="connsiteX52" fmla="*/ 878285 w 939061"/>
              <a:gd name="connsiteY52" fmla="*/ 372979 h 790429"/>
              <a:gd name="connsiteX53" fmla="*/ 878951 w 939061"/>
              <a:gd name="connsiteY53" fmla="*/ 368794 h 790429"/>
              <a:gd name="connsiteX54" fmla="*/ 878951 w 939061"/>
              <a:gd name="connsiteY54" fmla="*/ 365940 h 790429"/>
              <a:gd name="connsiteX55" fmla="*/ 879617 w 939061"/>
              <a:gd name="connsiteY55" fmla="*/ 360709 h 790429"/>
              <a:gd name="connsiteX56" fmla="*/ 886180 w 939061"/>
              <a:gd name="connsiteY56" fmla="*/ 354431 h 790429"/>
              <a:gd name="connsiteX57" fmla="*/ 889224 w 939061"/>
              <a:gd name="connsiteY57" fmla="*/ 354431 h 790429"/>
              <a:gd name="connsiteX58" fmla="*/ 895406 w 939061"/>
              <a:gd name="connsiteY58" fmla="*/ 343873 h 790429"/>
              <a:gd name="connsiteX59" fmla="*/ 901398 w 939061"/>
              <a:gd name="connsiteY59" fmla="*/ 334360 h 790429"/>
              <a:gd name="connsiteX60" fmla="*/ 909578 w 939061"/>
              <a:gd name="connsiteY60" fmla="*/ 321900 h 790429"/>
              <a:gd name="connsiteX61" fmla="*/ 913097 w 939061"/>
              <a:gd name="connsiteY61" fmla="*/ 311246 h 790429"/>
              <a:gd name="connsiteX62" fmla="*/ 926984 w 939061"/>
              <a:gd name="connsiteY62" fmla="*/ 291081 h 790429"/>
              <a:gd name="connsiteX63" fmla="*/ 930218 w 939061"/>
              <a:gd name="connsiteY63" fmla="*/ 284327 h 790429"/>
              <a:gd name="connsiteX64" fmla="*/ 934973 w 939061"/>
              <a:gd name="connsiteY64" fmla="*/ 281664 h 790429"/>
              <a:gd name="connsiteX65" fmla="*/ 938968 w 939061"/>
              <a:gd name="connsiteY65" fmla="*/ 277193 h 790429"/>
              <a:gd name="connsiteX66" fmla="*/ 938968 w 939061"/>
              <a:gd name="connsiteY66" fmla="*/ 275100 h 790429"/>
              <a:gd name="connsiteX67" fmla="*/ 935164 w 939061"/>
              <a:gd name="connsiteY67" fmla="*/ 268347 h 790429"/>
              <a:gd name="connsiteX68" fmla="*/ 935164 w 939061"/>
              <a:gd name="connsiteY68" fmla="*/ 266540 h 790429"/>
              <a:gd name="connsiteX69" fmla="*/ 935830 w 939061"/>
              <a:gd name="connsiteY69" fmla="*/ 261974 h 790429"/>
              <a:gd name="connsiteX70" fmla="*/ 935830 w 939061"/>
              <a:gd name="connsiteY70" fmla="*/ 261974 h 790429"/>
              <a:gd name="connsiteX71" fmla="*/ 931740 w 939061"/>
              <a:gd name="connsiteY71" fmla="*/ 256267 h 790429"/>
              <a:gd name="connsiteX72" fmla="*/ 930598 w 939061"/>
              <a:gd name="connsiteY72" fmla="*/ 256267 h 790429"/>
              <a:gd name="connsiteX73" fmla="*/ 926984 w 939061"/>
              <a:gd name="connsiteY73" fmla="*/ 257028 h 790429"/>
              <a:gd name="connsiteX74" fmla="*/ 926984 w 939061"/>
              <a:gd name="connsiteY74" fmla="*/ 253318 h 790429"/>
              <a:gd name="connsiteX75" fmla="*/ 926984 w 939061"/>
              <a:gd name="connsiteY75" fmla="*/ 253318 h 790429"/>
              <a:gd name="connsiteX76" fmla="*/ 926318 w 939061"/>
              <a:gd name="connsiteY76" fmla="*/ 250940 h 790429"/>
              <a:gd name="connsiteX77" fmla="*/ 922799 w 939061"/>
              <a:gd name="connsiteY77" fmla="*/ 243901 h 790429"/>
              <a:gd name="connsiteX78" fmla="*/ 922799 w 939061"/>
              <a:gd name="connsiteY78" fmla="*/ 242379 h 790429"/>
              <a:gd name="connsiteX79" fmla="*/ 921657 w 939061"/>
              <a:gd name="connsiteY79" fmla="*/ 242379 h 790429"/>
              <a:gd name="connsiteX80" fmla="*/ 916141 w 939061"/>
              <a:gd name="connsiteY80" fmla="*/ 238384 h 790429"/>
              <a:gd name="connsiteX81" fmla="*/ 914809 w 939061"/>
              <a:gd name="connsiteY81" fmla="*/ 234008 h 790429"/>
              <a:gd name="connsiteX82" fmla="*/ 910339 w 939061"/>
              <a:gd name="connsiteY82" fmla="*/ 228301 h 790429"/>
              <a:gd name="connsiteX83" fmla="*/ 911861 w 939061"/>
              <a:gd name="connsiteY83" fmla="*/ 221643 h 790429"/>
              <a:gd name="connsiteX84" fmla="*/ 908817 w 939061"/>
              <a:gd name="connsiteY84" fmla="*/ 215650 h 790429"/>
              <a:gd name="connsiteX85" fmla="*/ 705083 w 939061"/>
              <a:gd name="connsiteY85" fmla="*/ 166568 h 790429"/>
              <a:gd name="connsiteX86" fmla="*/ 703846 w 939061"/>
              <a:gd name="connsiteY86" fmla="*/ 167519 h 790429"/>
              <a:gd name="connsiteX87" fmla="*/ 697283 w 939061"/>
              <a:gd name="connsiteY87" fmla="*/ 171229 h 790429"/>
              <a:gd name="connsiteX88" fmla="*/ 686250 w 939061"/>
              <a:gd name="connsiteY88" fmla="*/ 168566 h 790429"/>
              <a:gd name="connsiteX89" fmla="*/ 686250 w 939061"/>
              <a:gd name="connsiteY89" fmla="*/ 168566 h 790429"/>
              <a:gd name="connsiteX90" fmla="*/ 678546 w 939061"/>
              <a:gd name="connsiteY90" fmla="*/ 173702 h 790429"/>
              <a:gd name="connsiteX91" fmla="*/ 678546 w 939061"/>
              <a:gd name="connsiteY91" fmla="*/ 173702 h 790429"/>
              <a:gd name="connsiteX92" fmla="*/ 672744 w 939061"/>
              <a:gd name="connsiteY92" fmla="*/ 170087 h 790429"/>
              <a:gd name="connsiteX93" fmla="*/ 671032 w 939061"/>
              <a:gd name="connsiteY93" fmla="*/ 167709 h 790429"/>
              <a:gd name="connsiteX94" fmla="*/ 662281 w 939061"/>
              <a:gd name="connsiteY94" fmla="*/ 166378 h 790429"/>
              <a:gd name="connsiteX95" fmla="*/ 654197 w 939061"/>
              <a:gd name="connsiteY95" fmla="*/ 166378 h 790429"/>
              <a:gd name="connsiteX96" fmla="*/ 648109 w 939061"/>
              <a:gd name="connsiteY96" fmla="*/ 167805 h 790429"/>
              <a:gd name="connsiteX97" fmla="*/ 644210 w 939061"/>
              <a:gd name="connsiteY97" fmla="*/ 166663 h 790429"/>
              <a:gd name="connsiteX98" fmla="*/ 640881 w 939061"/>
              <a:gd name="connsiteY98" fmla="*/ 162478 h 790429"/>
              <a:gd name="connsiteX99" fmla="*/ 640405 w 939061"/>
              <a:gd name="connsiteY99" fmla="*/ 162478 h 790429"/>
              <a:gd name="connsiteX100" fmla="*/ 636315 w 939061"/>
              <a:gd name="connsiteY100" fmla="*/ 163619 h 790429"/>
              <a:gd name="connsiteX101" fmla="*/ 635649 w 939061"/>
              <a:gd name="connsiteY101" fmla="*/ 163619 h 790429"/>
              <a:gd name="connsiteX102" fmla="*/ 634413 w 939061"/>
              <a:gd name="connsiteY102" fmla="*/ 167519 h 790429"/>
              <a:gd name="connsiteX103" fmla="*/ 629467 w 939061"/>
              <a:gd name="connsiteY103" fmla="*/ 169422 h 790429"/>
              <a:gd name="connsiteX104" fmla="*/ 624140 w 939061"/>
              <a:gd name="connsiteY104" fmla="*/ 169422 h 790429"/>
              <a:gd name="connsiteX105" fmla="*/ 601789 w 939061"/>
              <a:gd name="connsiteY105" fmla="*/ 168090 h 790429"/>
              <a:gd name="connsiteX106" fmla="*/ 588758 w 939061"/>
              <a:gd name="connsiteY106" fmla="*/ 163905 h 790429"/>
              <a:gd name="connsiteX107" fmla="*/ 584383 w 939061"/>
              <a:gd name="connsiteY107" fmla="*/ 166378 h 790429"/>
              <a:gd name="connsiteX108" fmla="*/ 584383 w 939061"/>
              <a:gd name="connsiteY108" fmla="*/ 166378 h 790429"/>
              <a:gd name="connsiteX109" fmla="*/ 584383 w 939061"/>
              <a:gd name="connsiteY109" fmla="*/ 167519 h 790429"/>
              <a:gd name="connsiteX110" fmla="*/ 582481 w 939061"/>
              <a:gd name="connsiteY110" fmla="*/ 171705 h 790429"/>
              <a:gd name="connsiteX111" fmla="*/ 578771 w 939061"/>
              <a:gd name="connsiteY111" fmla="*/ 173036 h 790429"/>
              <a:gd name="connsiteX112" fmla="*/ 576678 w 939061"/>
              <a:gd name="connsiteY112" fmla="*/ 173036 h 790429"/>
              <a:gd name="connsiteX113" fmla="*/ 566406 w 939061"/>
              <a:gd name="connsiteY113" fmla="*/ 174748 h 790429"/>
              <a:gd name="connsiteX114" fmla="*/ 563553 w 939061"/>
              <a:gd name="connsiteY114" fmla="*/ 174748 h 790429"/>
              <a:gd name="connsiteX115" fmla="*/ 552329 w 939061"/>
              <a:gd name="connsiteY115" fmla="*/ 172465 h 790429"/>
              <a:gd name="connsiteX116" fmla="*/ 551283 w 939061"/>
              <a:gd name="connsiteY116" fmla="*/ 172465 h 790429"/>
              <a:gd name="connsiteX117" fmla="*/ 543959 w 939061"/>
              <a:gd name="connsiteY117" fmla="*/ 172941 h 790429"/>
              <a:gd name="connsiteX118" fmla="*/ 539394 w 939061"/>
              <a:gd name="connsiteY118" fmla="*/ 172275 h 790429"/>
              <a:gd name="connsiteX119" fmla="*/ 531785 w 939061"/>
              <a:gd name="connsiteY119" fmla="*/ 162763 h 790429"/>
              <a:gd name="connsiteX120" fmla="*/ 530834 w 939061"/>
              <a:gd name="connsiteY120" fmla="*/ 160385 h 790429"/>
              <a:gd name="connsiteX121" fmla="*/ 528646 w 939061"/>
              <a:gd name="connsiteY121" fmla="*/ 161051 h 790429"/>
              <a:gd name="connsiteX122" fmla="*/ 506674 w 939061"/>
              <a:gd name="connsiteY122" fmla="*/ 165902 h 790429"/>
              <a:gd name="connsiteX123" fmla="*/ 498970 w 939061"/>
              <a:gd name="connsiteY123" fmla="*/ 168946 h 790429"/>
              <a:gd name="connsiteX124" fmla="*/ 494595 w 939061"/>
              <a:gd name="connsiteY124" fmla="*/ 167995 h 790429"/>
              <a:gd name="connsiteX125" fmla="*/ 485084 w 939061"/>
              <a:gd name="connsiteY125" fmla="*/ 162763 h 790429"/>
              <a:gd name="connsiteX126" fmla="*/ 482135 w 939061"/>
              <a:gd name="connsiteY126" fmla="*/ 161907 h 790429"/>
              <a:gd name="connsiteX127" fmla="*/ 482135 w 939061"/>
              <a:gd name="connsiteY127" fmla="*/ 161907 h 790429"/>
              <a:gd name="connsiteX128" fmla="*/ 478045 w 939061"/>
              <a:gd name="connsiteY128" fmla="*/ 164570 h 790429"/>
              <a:gd name="connsiteX129" fmla="*/ 471958 w 939061"/>
              <a:gd name="connsiteY129" fmla="*/ 166568 h 790429"/>
              <a:gd name="connsiteX130" fmla="*/ 465110 w 939061"/>
              <a:gd name="connsiteY130" fmla="*/ 161527 h 790429"/>
              <a:gd name="connsiteX131" fmla="*/ 464254 w 939061"/>
              <a:gd name="connsiteY131" fmla="*/ 156010 h 790429"/>
              <a:gd name="connsiteX132" fmla="*/ 464254 w 939061"/>
              <a:gd name="connsiteY132" fmla="*/ 156010 h 790429"/>
              <a:gd name="connsiteX133" fmla="*/ 463683 w 939061"/>
              <a:gd name="connsiteY133" fmla="*/ 156010 h 790429"/>
              <a:gd name="connsiteX134" fmla="*/ 461686 w 939061"/>
              <a:gd name="connsiteY134" fmla="*/ 153917 h 790429"/>
              <a:gd name="connsiteX135" fmla="*/ 457786 w 939061"/>
              <a:gd name="connsiteY135" fmla="*/ 147639 h 790429"/>
              <a:gd name="connsiteX136" fmla="*/ 452269 w 939061"/>
              <a:gd name="connsiteY136" fmla="*/ 151634 h 790429"/>
              <a:gd name="connsiteX137" fmla="*/ 445516 w 939061"/>
              <a:gd name="connsiteY137" fmla="*/ 147829 h 790429"/>
              <a:gd name="connsiteX138" fmla="*/ 434958 w 939061"/>
              <a:gd name="connsiteY138" fmla="*/ 141837 h 790429"/>
              <a:gd name="connsiteX139" fmla="*/ 424020 w 939061"/>
              <a:gd name="connsiteY139" fmla="*/ 136415 h 790429"/>
              <a:gd name="connsiteX140" fmla="*/ 424020 w 939061"/>
              <a:gd name="connsiteY140" fmla="*/ 136415 h 790429"/>
              <a:gd name="connsiteX141" fmla="*/ 416982 w 939061"/>
              <a:gd name="connsiteY141" fmla="*/ 136415 h 790429"/>
              <a:gd name="connsiteX142" fmla="*/ 410609 w 939061"/>
              <a:gd name="connsiteY142" fmla="*/ 135178 h 790429"/>
              <a:gd name="connsiteX143" fmla="*/ 403190 w 939061"/>
              <a:gd name="connsiteY143" fmla="*/ 132515 h 790429"/>
              <a:gd name="connsiteX144" fmla="*/ 400717 w 939061"/>
              <a:gd name="connsiteY144" fmla="*/ 133276 h 790429"/>
              <a:gd name="connsiteX145" fmla="*/ 390065 w 939061"/>
              <a:gd name="connsiteY145" fmla="*/ 141266 h 790429"/>
              <a:gd name="connsiteX146" fmla="*/ 387877 w 939061"/>
              <a:gd name="connsiteY146" fmla="*/ 141266 h 790429"/>
              <a:gd name="connsiteX147" fmla="*/ 378936 w 939061"/>
              <a:gd name="connsiteY147" fmla="*/ 140220 h 790429"/>
              <a:gd name="connsiteX148" fmla="*/ 376939 w 939061"/>
              <a:gd name="connsiteY148" fmla="*/ 140220 h 790429"/>
              <a:gd name="connsiteX149" fmla="*/ 366001 w 939061"/>
              <a:gd name="connsiteY149" fmla="*/ 142978 h 790429"/>
              <a:gd name="connsiteX150" fmla="*/ 362862 w 939061"/>
              <a:gd name="connsiteY150" fmla="*/ 142978 h 790429"/>
              <a:gd name="connsiteX151" fmla="*/ 343078 w 939061"/>
              <a:gd name="connsiteY151" fmla="*/ 135464 h 790429"/>
              <a:gd name="connsiteX152" fmla="*/ 323580 w 939061"/>
              <a:gd name="connsiteY152" fmla="*/ 123764 h 790429"/>
              <a:gd name="connsiteX153" fmla="*/ 309313 w 939061"/>
              <a:gd name="connsiteY153" fmla="*/ 105501 h 790429"/>
              <a:gd name="connsiteX154" fmla="*/ 309313 w 939061"/>
              <a:gd name="connsiteY154" fmla="*/ 103979 h 790429"/>
              <a:gd name="connsiteX155" fmla="*/ 315590 w 939061"/>
              <a:gd name="connsiteY155" fmla="*/ 79723 h 790429"/>
              <a:gd name="connsiteX156" fmla="*/ 315590 w 939061"/>
              <a:gd name="connsiteY156" fmla="*/ 75538 h 790429"/>
              <a:gd name="connsiteX157" fmla="*/ 315590 w 939061"/>
              <a:gd name="connsiteY157" fmla="*/ 62887 h 790429"/>
              <a:gd name="connsiteX158" fmla="*/ 315590 w 939061"/>
              <a:gd name="connsiteY158" fmla="*/ 57655 h 790429"/>
              <a:gd name="connsiteX159" fmla="*/ 315590 w 939061"/>
              <a:gd name="connsiteY159" fmla="*/ 55562 h 790429"/>
              <a:gd name="connsiteX160" fmla="*/ 309788 w 939061"/>
              <a:gd name="connsiteY160" fmla="*/ 38060 h 790429"/>
              <a:gd name="connsiteX161" fmla="*/ 301038 w 939061"/>
              <a:gd name="connsiteY161" fmla="*/ 30451 h 790429"/>
              <a:gd name="connsiteX162" fmla="*/ 297233 w 939061"/>
              <a:gd name="connsiteY162" fmla="*/ 26646 h 790429"/>
              <a:gd name="connsiteX163" fmla="*/ 296282 w 939061"/>
              <a:gd name="connsiteY163" fmla="*/ 26646 h 790429"/>
              <a:gd name="connsiteX164" fmla="*/ 284203 w 939061"/>
              <a:gd name="connsiteY164" fmla="*/ 27217 h 790429"/>
              <a:gd name="connsiteX165" fmla="*/ 274691 w 939061"/>
              <a:gd name="connsiteY165" fmla="*/ 21890 h 790429"/>
              <a:gd name="connsiteX166" fmla="*/ 274691 w 939061"/>
              <a:gd name="connsiteY166" fmla="*/ 21890 h 790429"/>
              <a:gd name="connsiteX167" fmla="*/ 262897 w 939061"/>
              <a:gd name="connsiteY167" fmla="*/ 11617 h 790429"/>
              <a:gd name="connsiteX168" fmla="*/ 253386 w 939061"/>
              <a:gd name="connsiteY168" fmla="*/ 5624 h 790429"/>
              <a:gd name="connsiteX169" fmla="*/ 241782 w 939061"/>
              <a:gd name="connsiteY169" fmla="*/ 9049 h 790429"/>
              <a:gd name="connsiteX170" fmla="*/ 229322 w 939061"/>
              <a:gd name="connsiteY170" fmla="*/ 868 h 790429"/>
              <a:gd name="connsiteX171" fmla="*/ 214579 w 939061"/>
              <a:gd name="connsiteY171" fmla="*/ 3722 h 790429"/>
              <a:gd name="connsiteX172" fmla="*/ 215435 w 939061"/>
              <a:gd name="connsiteY172" fmla="*/ 19131 h 790429"/>
              <a:gd name="connsiteX173" fmla="*/ 206494 w 939061"/>
              <a:gd name="connsiteY173" fmla="*/ 29690 h 790429"/>
              <a:gd name="connsiteX174" fmla="*/ 203165 w 939061"/>
              <a:gd name="connsiteY174" fmla="*/ 44243 h 790429"/>
              <a:gd name="connsiteX175" fmla="*/ 206209 w 939061"/>
              <a:gd name="connsiteY175" fmla="*/ 71638 h 790429"/>
              <a:gd name="connsiteX176" fmla="*/ 192037 w 939061"/>
              <a:gd name="connsiteY176" fmla="*/ 76774 h 790429"/>
              <a:gd name="connsiteX177" fmla="*/ 192037 w 939061"/>
              <a:gd name="connsiteY177" fmla="*/ 85050 h 790429"/>
              <a:gd name="connsiteX178" fmla="*/ 189184 w 939061"/>
              <a:gd name="connsiteY178" fmla="*/ 94562 h 790429"/>
              <a:gd name="connsiteX179" fmla="*/ 194986 w 939061"/>
              <a:gd name="connsiteY179" fmla="*/ 104835 h 790429"/>
              <a:gd name="connsiteX180" fmla="*/ 182526 w 939061"/>
              <a:gd name="connsiteY180" fmla="*/ 104835 h 790429"/>
              <a:gd name="connsiteX181" fmla="*/ 179387 w 939061"/>
              <a:gd name="connsiteY181" fmla="*/ 117486 h 790429"/>
              <a:gd name="connsiteX182" fmla="*/ 177104 w 939061"/>
              <a:gd name="connsiteY182" fmla="*/ 130517 h 790429"/>
              <a:gd name="connsiteX183" fmla="*/ 171873 w 939061"/>
              <a:gd name="connsiteY183" fmla="*/ 138698 h 790429"/>
              <a:gd name="connsiteX184" fmla="*/ 168163 w 939061"/>
              <a:gd name="connsiteY184" fmla="*/ 150207 h 790429"/>
              <a:gd name="connsiteX185" fmla="*/ 158652 w 939061"/>
              <a:gd name="connsiteY185" fmla="*/ 162953 h 790429"/>
              <a:gd name="connsiteX186" fmla="*/ 146192 w 939061"/>
              <a:gd name="connsiteY186" fmla="*/ 192631 h 790429"/>
              <a:gd name="connsiteX187" fmla="*/ 140010 w 939061"/>
              <a:gd name="connsiteY187" fmla="*/ 208801 h 790429"/>
              <a:gd name="connsiteX188" fmla="*/ 142197 w 939061"/>
              <a:gd name="connsiteY188" fmla="*/ 215175 h 790429"/>
              <a:gd name="connsiteX189" fmla="*/ 138012 w 939061"/>
              <a:gd name="connsiteY189" fmla="*/ 219074 h 790429"/>
              <a:gd name="connsiteX190" fmla="*/ 127169 w 939061"/>
              <a:gd name="connsiteY190" fmla="*/ 243425 h 790429"/>
              <a:gd name="connsiteX191" fmla="*/ 121177 w 939061"/>
              <a:gd name="connsiteY191" fmla="*/ 259881 h 790429"/>
              <a:gd name="connsiteX192" fmla="*/ 114709 w 939061"/>
              <a:gd name="connsiteY192" fmla="*/ 272152 h 790429"/>
              <a:gd name="connsiteX193" fmla="*/ 107195 w 939061"/>
              <a:gd name="connsiteY193" fmla="*/ 291176 h 790429"/>
              <a:gd name="connsiteX194" fmla="*/ 101108 w 939061"/>
              <a:gd name="connsiteY194" fmla="*/ 307632 h 790429"/>
              <a:gd name="connsiteX195" fmla="*/ 106339 w 939061"/>
              <a:gd name="connsiteY195" fmla="*/ 309914 h 790429"/>
              <a:gd name="connsiteX196" fmla="*/ 94735 w 939061"/>
              <a:gd name="connsiteY196" fmla="*/ 324658 h 790429"/>
              <a:gd name="connsiteX197" fmla="*/ 92357 w 939061"/>
              <a:gd name="connsiteY197" fmla="*/ 333314 h 790429"/>
              <a:gd name="connsiteX198" fmla="*/ 89504 w 939061"/>
              <a:gd name="connsiteY198" fmla="*/ 336168 h 790429"/>
              <a:gd name="connsiteX199" fmla="*/ 90265 w 939061"/>
              <a:gd name="connsiteY199" fmla="*/ 340353 h 790429"/>
              <a:gd name="connsiteX200" fmla="*/ 80183 w 939061"/>
              <a:gd name="connsiteY200" fmla="*/ 352243 h 790429"/>
              <a:gd name="connsiteX201" fmla="*/ 76568 w 939061"/>
              <a:gd name="connsiteY201" fmla="*/ 361755 h 790429"/>
              <a:gd name="connsiteX202" fmla="*/ 71623 w 939061"/>
              <a:gd name="connsiteY202" fmla="*/ 368318 h 790429"/>
              <a:gd name="connsiteX203" fmla="*/ 68293 w 939061"/>
              <a:gd name="connsiteY203" fmla="*/ 387342 h 790429"/>
              <a:gd name="connsiteX204" fmla="*/ 53075 w 939061"/>
              <a:gd name="connsiteY204" fmla="*/ 394476 h 790429"/>
              <a:gd name="connsiteX205" fmla="*/ 40425 w 939061"/>
              <a:gd name="connsiteY205" fmla="*/ 411788 h 790429"/>
              <a:gd name="connsiteX206" fmla="*/ 38142 w 939061"/>
              <a:gd name="connsiteY206" fmla="*/ 419018 h 790429"/>
              <a:gd name="connsiteX207" fmla="*/ 42803 w 939061"/>
              <a:gd name="connsiteY207" fmla="*/ 427293 h 790429"/>
              <a:gd name="connsiteX208" fmla="*/ 31865 w 939061"/>
              <a:gd name="connsiteY208" fmla="*/ 428149 h 790429"/>
              <a:gd name="connsiteX209" fmla="*/ 27394 w 939061"/>
              <a:gd name="connsiteY209" fmla="*/ 436805 h 790429"/>
              <a:gd name="connsiteX210" fmla="*/ 12366 w 939061"/>
              <a:gd name="connsiteY210" fmla="*/ 469431 h 790429"/>
              <a:gd name="connsiteX211" fmla="*/ 10179 w 939061"/>
              <a:gd name="connsiteY211" fmla="*/ 513187 h 790429"/>
              <a:gd name="connsiteX212" fmla="*/ 1428 w 939061"/>
              <a:gd name="connsiteY212" fmla="*/ 529643 h 790429"/>
              <a:gd name="connsiteX213" fmla="*/ 1428 w 939061"/>
              <a:gd name="connsiteY213" fmla="*/ 550189 h 790429"/>
              <a:gd name="connsiteX214" fmla="*/ 2 w 939061"/>
              <a:gd name="connsiteY214" fmla="*/ 571210 h 790429"/>
              <a:gd name="connsiteX215" fmla="*/ 8181 w 939061"/>
              <a:gd name="connsiteY215" fmla="*/ 587761 h 790429"/>
              <a:gd name="connsiteX216" fmla="*/ 766051 w 939061"/>
              <a:gd name="connsiteY216" fmla="*/ 790368 h 79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939061" h="790429">
                <a:moveTo>
                  <a:pt x="823880" y="534684"/>
                </a:moveTo>
                <a:cubicBezTo>
                  <a:pt x="823840" y="534241"/>
                  <a:pt x="823840" y="533795"/>
                  <a:pt x="823880" y="533352"/>
                </a:cubicBezTo>
                <a:cubicBezTo>
                  <a:pt x="824096" y="530455"/>
                  <a:pt x="825735" y="527853"/>
                  <a:pt x="828255" y="526409"/>
                </a:cubicBezTo>
                <a:cubicBezTo>
                  <a:pt x="828921" y="524221"/>
                  <a:pt x="829587" y="521938"/>
                  <a:pt x="830538" y="519465"/>
                </a:cubicBezTo>
                <a:cubicBezTo>
                  <a:pt x="830874" y="518604"/>
                  <a:pt x="831473" y="517871"/>
                  <a:pt x="832250" y="517372"/>
                </a:cubicBezTo>
                <a:cubicBezTo>
                  <a:pt x="831851" y="516640"/>
                  <a:pt x="831624" y="515827"/>
                  <a:pt x="831584" y="514994"/>
                </a:cubicBezTo>
                <a:cubicBezTo>
                  <a:pt x="831522" y="514616"/>
                  <a:pt x="831522" y="514231"/>
                  <a:pt x="831584" y="513853"/>
                </a:cubicBezTo>
                <a:cubicBezTo>
                  <a:pt x="834533" y="507480"/>
                  <a:pt x="840050" y="507099"/>
                  <a:pt x="839669" y="505292"/>
                </a:cubicBezTo>
                <a:lnTo>
                  <a:pt x="839669" y="505292"/>
                </a:lnTo>
                <a:cubicBezTo>
                  <a:pt x="839669" y="505292"/>
                  <a:pt x="838433" y="503865"/>
                  <a:pt x="837957" y="500346"/>
                </a:cubicBezTo>
                <a:cubicBezTo>
                  <a:pt x="837957" y="500346"/>
                  <a:pt x="837957" y="499394"/>
                  <a:pt x="837957" y="499204"/>
                </a:cubicBezTo>
                <a:cubicBezTo>
                  <a:pt x="838403" y="498026"/>
                  <a:pt x="839047" y="496933"/>
                  <a:pt x="839859" y="495970"/>
                </a:cubicBezTo>
                <a:cubicBezTo>
                  <a:pt x="840525" y="495494"/>
                  <a:pt x="840620" y="495114"/>
                  <a:pt x="841001" y="494733"/>
                </a:cubicBezTo>
                <a:cubicBezTo>
                  <a:pt x="840778" y="492197"/>
                  <a:pt x="841808" y="489711"/>
                  <a:pt x="843759" y="488075"/>
                </a:cubicBezTo>
                <a:cubicBezTo>
                  <a:pt x="845559" y="487292"/>
                  <a:pt x="847279" y="486336"/>
                  <a:pt x="848895" y="485221"/>
                </a:cubicBezTo>
                <a:cubicBezTo>
                  <a:pt x="850512" y="483890"/>
                  <a:pt x="850417" y="483414"/>
                  <a:pt x="850512" y="482938"/>
                </a:cubicBezTo>
                <a:cubicBezTo>
                  <a:pt x="850607" y="482463"/>
                  <a:pt x="849276" y="480180"/>
                  <a:pt x="848610" y="477041"/>
                </a:cubicBezTo>
                <a:lnTo>
                  <a:pt x="846612" y="477041"/>
                </a:lnTo>
                <a:lnTo>
                  <a:pt x="842998" y="477517"/>
                </a:lnTo>
                <a:lnTo>
                  <a:pt x="842998" y="473807"/>
                </a:lnTo>
                <a:cubicBezTo>
                  <a:pt x="842817" y="472350"/>
                  <a:pt x="842185" y="470987"/>
                  <a:pt x="841191" y="469907"/>
                </a:cubicBezTo>
                <a:cubicBezTo>
                  <a:pt x="840918" y="469490"/>
                  <a:pt x="840562" y="469133"/>
                  <a:pt x="840145" y="468861"/>
                </a:cubicBezTo>
                <a:cubicBezTo>
                  <a:pt x="839033" y="470556"/>
                  <a:pt x="837130" y="471561"/>
                  <a:pt x="835104" y="471524"/>
                </a:cubicBezTo>
                <a:lnTo>
                  <a:pt x="834343" y="471524"/>
                </a:lnTo>
                <a:lnTo>
                  <a:pt x="832345" y="471524"/>
                </a:lnTo>
                <a:lnTo>
                  <a:pt x="831870" y="469717"/>
                </a:lnTo>
                <a:cubicBezTo>
                  <a:pt x="830633" y="465246"/>
                  <a:pt x="829397" y="465246"/>
                  <a:pt x="825878" y="460205"/>
                </a:cubicBezTo>
                <a:cubicBezTo>
                  <a:pt x="824459" y="458722"/>
                  <a:pt x="823558" y="456820"/>
                  <a:pt x="823309" y="454783"/>
                </a:cubicBezTo>
                <a:cubicBezTo>
                  <a:pt x="823374" y="452867"/>
                  <a:pt x="824627" y="451195"/>
                  <a:pt x="826448" y="450597"/>
                </a:cubicBezTo>
                <a:lnTo>
                  <a:pt x="827209" y="450598"/>
                </a:lnTo>
                <a:cubicBezTo>
                  <a:pt x="824640" y="447048"/>
                  <a:pt x="823064" y="442878"/>
                  <a:pt x="822644" y="438517"/>
                </a:cubicBezTo>
                <a:cubicBezTo>
                  <a:pt x="822595" y="436982"/>
                  <a:pt x="823064" y="435474"/>
                  <a:pt x="823975" y="434237"/>
                </a:cubicBezTo>
                <a:cubicBezTo>
                  <a:pt x="824614" y="433500"/>
                  <a:pt x="825434" y="432943"/>
                  <a:pt x="826353" y="432620"/>
                </a:cubicBezTo>
                <a:cubicBezTo>
                  <a:pt x="826308" y="432050"/>
                  <a:pt x="826308" y="431478"/>
                  <a:pt x="826353" y="430908"/>
                </a:cubicBezTo>
                <a:cubicBezTo>
                  <a:pt x="826353" y="427103"/>
                  <a:pt x="829207" y="425581"/>
                  <a:pt x="831775" y="424059"/>
                </a:cubicBezTo>
                <a:cubicBezTo>
                  <a:pt x="832442" y="423592"/>
                  <a:pt x="833244" y="423358"/>
                  <a:pt x="834057" y="423393"/>
                </a:cubicBezTo>
                <a:lnTo>
                  <a:pt x="834057" y="423393"/>
                </a:lnTo>
                <a:lnTo>
                  <a:pt x="834057" y="422632"/>
                </a:lnTo>
                <a:cubicBezTo>
                  <a:pt x="834038" y="422474"/>
                  <a:pt x="834038" y="422314"/>
                  <a:pt x="834057" y="422157"/>
                </a:cubicBezTo>
                <a:lnTo>
                  <a:pt x="834057" y="421586"/>
                </a:lnTo>
                <a:lnTo>
                  <a:pt x="834057" y="421586"/>
                </a:lnTo>
                <a:lnTo>
                  <a:pt x="834057" y="421586"/>
                </a:lnTo>
                <a:lnTo>
                  <a:pt x="834818" y="420635"/>
                </a:lnTo>
                <a:cubicBezTo>
                  <a:pt x="835089" y="420135"/>
                  <a:pt x="835443" y="419685"/>
                  <a:pt x="835864" y="419303"/>
                </a:cubicBezTo>
                <a:cubicBezTo>
                  <a:pt x="836437" y="418389"/>
                  <a:pt x="837450" y="417846"/>
                  <a:pt x="838528" y="417876"/>
                </a:cubicBezTo>
                <a:lnTo>
                  <a:pt x="839098" y="417876"/>
                </a:lnTo>
                <a:cubicBezTo>
                  <a:pt x="840430" y="415784"/>
                  <a:pt x="841001" y="412074"/>
                  <a:pt x="842618" y="408364"/>
                </a:cubicBezTo>
                <a:cubicBezTo>
                  <a:pt x="844235" y="404654"/>
                  <a:pt x="845947" y="400754"/>
                  <a:pt x="847659" y="397235"/>
                </a:cubicBezTo>
                <a:cubicBezTo>
                  <a:pt x="849232" y="393030"/>
                  <a:pt x="853353" y="390334"/>
                  <a:pt x="857836" y="390577"/>
                </a:cubicBezTo>
                <a:lnTo>
                  <a:pt x="861640" y="390577"/>
                </a:lnTo>
                <a:cubicBezTo>
                  <a:pt x="863733" y="390577"/>
                  <a:pt x="864589" y="390577"/>
                  <a:pt x="866016" y="388674"/>
                </a:cubicBezTo>
                <a:cubicBezTo>
                  <a:pt x="867442" y="386772"/>
                  <a:pt x="866777" y="383728"/>
                  <a:pt x="869535" y="379162"/>
                </a:cubicBezTo>
                <a:cubicBezTo>
                  <a:pt x="872293" y="374596"/>
                  <a:pt x="877620" y="374882"/>
                  <a:pt x="878285" y="372979"/>
                </a:cubicBezTo>
                <a:cubicBezTo>
                  <a:pt x="878819" y="371652"/>
                  <a:pt x="879047" y="370221"/>
                  <a:pt x="878951" y="368794"/>
                </a:cubicBezTo>
                <a:cubicBezTo>
                  <a:pt x="878951" y="367938"/>
                  <a:pt x="878951" y="366892"/>
                  <a:pt x="878951" y="365940"/>
                </a:cubicBezTo>
                <a:cubicBezTo>
                  <a:pt x="878903" y="364173"/>
                  <a:pt x="879128" y="362408"/>
                  <a:pt x="879617" y="360709"/>
                </a:cubicBezTo>
                <a:cubicBezTo>
                  <a:pt x="880378" y="357094"/>
                  <a:pt x="883136" y="354146"/>
                  <a:pt x="886180" y="354431"/>
                </a:cubicBezTo>
                <a:cubicBezTo>
                  <a:pt x="887194" y="354379"/>
                  <a:pt x="888210" y="354379"/>
                  <a:pt x="889224" y="354431"/>
                </a:cubicBezTo>
                <a:cubicBezTo>
                  <a:pt x="890170" y="350367"/>
                  <a:pt x="892326" y="346686"/>
                  <a:pt x="895406" y="343873"/>
                </a:cubicBezTo>
                <a:cubicBezTo>
                  <a:pt x="898099" y="341198"/>
                  <a:pt x="900148" y="337945"/>
                  <a:pt x="901398" y="334360"/>
                </a:cubicBezTo>
                <a:cubicBezTo>
                  <a:pt x="903689" y="329937"/>
                  <a:pt x="906430" y="325761"/>
                  <a:pt x="909578" y="321900"/>
                </a:cubicBezTo>
                <a:cubicBezTo>
                  <a:pt x="911575" y="319141"/>
                  <a:pt x="911290" y="316383"/>
                  <a:pt x="913097" y="311246"/>
                </a:cubicBezTo>
                <a:cubicBezTo>
                  <a:pt x="916711" y="301734"/>
                  <a:pt x="924511" y="297644"/>
                  <a:pt x="926984" y="291081"/>
                </a:cubicBezTo>
                <a:cubicBezTo>
                  <a:pt x="927639" y="288650"/>
                  <a:pt x="928735" y="286361"/>
                  <a:pt x="930218" y="284327"/>
                </a:cubicBezTo>
                <a:cubicBezTo>
                  <a:pt x="932976" y="281759"/>
                  <a:pt x="934878" y="282139"/>
                  <a:pt x="934973" y="281664"/>
                </a:cubicBezTo>
                <a:cubicBezTo>
                  <a:pt x="938302" y="279286"/>
                  <a:pt x="938968" y="279095"/>
                  <a:pt x="938968" y="277193"/>
                </a:cubicBezTo>
                <a:cubicBezTo>
                  <a:pt x="939037" y="276497"/>
                  <a:pt x="939037" y="275796"/>
                  <a:pt x="938968" y="275100"/>
                </a:cubicBezTo>
                <a:cubicBezTo>
                  <a:pt x="938968" y="274244"/>
                  <a:pt x="936305" y="272342"/>
                  <a:pt x="935164" y="268347"/>
                </a:cubicBezTo>
                <a:cubicBezTo>
                  <a:pt x="935072" y="267748"/>
                  <a:pt x="935072" y="267139"/>
                  <a:pt x="935164" y="266540"/>
                </a:cubicBezTo>
                <a:cubicBezTo>
                  <a:pt x="935164" y="264066"/>
                  <a:pt x="935925" y="262640"/>
                  <a:pt x="935830" y="261974"/>
                </a:cubicBezTo>
                <a:lnTo>
                  <a:pt x="935830" y="261974"/>
                </a:lnTo>
                <a:cubicBezTo>
                  <a:pt x="935830" y="258169"/>
                  <a:pt x="934022" y="256171"/>
                  <a:pt x="931740" y="256267"/>
                </a:cubicBezTo>
                <a:lnTo>
                  <a:pt x="930598" y="256267"/>
                </a:lnTo>
                <a:lnTo>
                  <a:pt x="926984" y="257028"/>
                </a:lnTo>
                <a:lnTo>
                  <a:pt x="926984" y="253318"/>
                </a:lnTo>
                <a:lnTo>
                  <a:pt x="926984" y="253318"/>
                </a:lnTo>
                <a:cubicBezTo>
                  <a:pt x="926984" y="252842"/>
                  <a:pt x="926984" y="252271"/>
                  <a:pt x="926318" y="250940"/>
                </a:cubicBezTo>
                <a:cubicBezTo>
                  <a:pt x="923912" y="249444"/>
                  <a:pt x="922551" y="246723"/>
                  <a:pt x="922799" y="243901"/>
                </a:cubicBezTo>
                <a:cubicBezTo>
                  <a:pt x="922799" y="243901"/>
                  <a:pt x="922799" y="242855"/>
                  <a:pt x="922799" y="242379"/>
                </a:cubicBezTo>
                <a:lnTo>
                  <a:pt x="921657" y="242379"/>
                </a:lnTo>
                <a:cubicBezTo>
                  <a:pt x="919107" y="242513"/>
                  <a:pt x="916809" y="240849"/>
                  <a:pt x="916141" y="238384"/>
                </a:cubicBezTo>
                <a:cubicBezTo>
                  <a:pt x="916141" y="236957"/>
                  <a:pt x="915475" y="235721"/>
                  <a:pt x="914809" y="234008"/>
                </a:cubicBezTo>
                <a:cubicBezTo>
                  <a:pt x="912260" y="233246"/>
                  <a:pt x="910469" y="230959"/>
                  <a:pt x="910339" y="228301"/>
                </a:cubicBezTo>
                <a:cubicBezTo>
                  <a:pt x="910690" y="226049"/>
                  <a:pt x="911198" y="223824"/>
                  <a:pt x="911861" y="221643"/>
                </a:cubicBezTo>
                <a:cubicBezTo>
                  <a:pt x="911861" y="219455"/>
                  <a:pt x="910339" y="218409"/>
                  <a:pt x="908817" y="215650"/>
                </a:cubicBezTo>
                <a:lnTo>
                  <a:pt x="705083" y="166568"/>
                </a:lnTo>
                <a:lnTo>
                  <a:pt x="703846" y="167519"/>
                </a:lnTo>
                <a:cubicBezTo>
                  <a:pt x="702497" y="169858"/>
                  <a:pt x="699983" y="171279"/>
                  <a:pt x="697283" y="171229"/>
                </a:cubicBezTo>
                <a:cubicBezTo>
                  <a:pt x="693555" y="170563"/>
                  <a:pt x="689871" y="169674"/>
                  <a:pt x="686250" y="168566"/>
                </a:cubicBezTo>
                <a:lnTo>
                  <a:pt x="686250" y="168566"/>
                </a:lnTo>
                <a:cubicBezTo>
                  <a:pt x="685774" y="167614"/>
                  <a:pt x="684823" y="172846"/>
                  <a:pt x="678546" y="173702"/>
                </a:cubicBezTo>
                <a:lnTo>
                  <a:pt x="678546" y="173702"/>
                </a:lnTo>
                <a:cubicBezTo>
                  <a:pt x="676106" y="173618"/>
                  <a:pt x="673895" y="172240"/>
                  <a:pt x="672744" y="170087"/>
                </a:cubicBezTo>
                <a:cubicBezTo>
                  <a:pt x="671888" y="168661"/>
                  <a:pt x="671507" y="167995"/>
                  <a:pt x="671032" y="167709"/>
                </a:cubicBezTo>
                <a:cubicBezTo>
                  <a:pt x="668251" y="166617"/>
                  <a:pt x="665261" y="166162"/>
                  <a:pt x="662281" y="166378"/>
                </a:cubicBezTo>
                <a:cubicBezTo>
                  <a:pt x="659238" y="166378"/>
                  <a:pt x="656194" y="166378"/>
                  <a:pt x="654197" y="166378"/>
                </a:cubicBezTo>
                <a:cubicBezTo>
                  <a:pt x="652209" y="167016"/>
                  <a:pt x="650173" y="167493"/>
                  <a:pt x="648109" y="167805"/>
                </a:cubicBezTo>
                <a:cubicBezTo>
                  <a:pt x="646731" y="167780"/>
                  <a:pt x="645384" y="167386"/>
                  <a:pt x="644210" y="166663"/>
                </a:cubicBezTo>
                <a:cubicBezTo>
                  <a:pt x="642662" y="165680"/>
                  <a:pt x="641490" y="164207"/>
                  <a:pt x="640881" y="162478"/>
                </a:cubicBezTo>
                <a:lnTo>
                  <a:pt x="640405" y="162478"/>
                </a:lnTo>
                <a:lnTo>
                  <a:pt x="636315" y="163619"/>
                </a:lnTo>
                <a:lnTo>
                  <a:pt x="635649" y="163619"/>
                </a:lnTo>
                <a:cubicBezTo>
                  <a:pt x="635733" y="165027"/>
                  <a:pt x="635293" y="166417"/>
                  <a:pt x="634413" y="167519"/>
                </a:cubicBezTo>
                <a:cubicBezTo>
                  <a:pt x="633081" y="168782"/>
                  <a:pt x="631302" y="169466"/>
                  <a:pt x="629467" y="169422"/>
                </a:cubicBezTo>
                <a:cubicBezTo>
                  <a:pt x="627693" y="169519"/>
                  <a:pt x="625915" y="169519"/>
                  <a:pt x="624140" y="169422"/>
                </a:cubicBezTo>
                <a:cubicBezTo>
                  <a:pt x="616531" y="169422"/>
                  <a:pt x="608542" y="168280"/>
                  <a:pt x="601789" y="168090"/>
                </a:cubicBezTo>
                <a:cubicBezTo>
                  <a:pt x="595036" y="167900"/>
                  <a:pt x="591516" y="163619"/>
                  <a:pt x="588758" y="163905"/>
                </a:cubicBezTo>
                <a:cubicBezTo>
                  <a:pt x="586996" y="164008"/>
                  <a:pt x="585380" y="164921"/>
                  <a:pt x="584383" y="166378"/>
                </a:cubicBezTo>
                <a:lnTo>
                  <a:pt x="584383" y="166378"/>
                </a:lnTo>
                <a:cubicBezTo>
                  <a:pt x="584349" y="166758"/>
                  <a:pt x="584349" y="167139"/>
                  <a:pt x="584383" y="167519"/>
                </a:cubicBezTo>
                <a:cubicBezTo>
                  <a:pt x="584330" y="169112"/>
                  <a:pt x="583646" y="170618"/>
                  <a:pt x="582481" y="171705"/>
                </a:cubicBezTo>
                <a:cubicBezTo>
                  <a:pt x="581433" y="172561"/>
                  <a:pt x="580124" y="173031"/>
                  <a:pt x="578771" y="173036"/>
                </a:cubicBezTo>
                <a:lnTo>
                  <a:pt x="576678" y="173036"/>
                </a:lnTo>
                <a:cubicBezTo>
                  <a:pt x="573356" y="174105"/>
                  <a:pt x="569895" y="174682"/>
                  <a:pt x="566406" y="174748"/>
                </a:cubicBezTo>
                <a:lnTo>
                  <a:pt x="563553" y="174748"/>
                </a:lnTo>
                <a:cubicBezTo>
                  <a:pt x="559178" y="174748"/>
                  <a:pt x="555753" y="172846"/>
                  <a:pt x="552329" y="172465"/>
                </a:cubicBezTo>
                <a:lnTo>
                  <a:pt x="551283" y="172465"/>
                </a:lnTo>
                <a:cubicBezTo>
                  <a:pt x="549286" y="172465"/>
                  <a:pt x="546718" y="172941"/>
                  <a:pt x="543959" y="172941"/>
                </a:cubicBezTo>
                <a:cubicBezTo>
                  <a:pt x="542413" y="172947"/>
                  <a:pt x="540874" y="172722"/>
                  <a:pt x="539394" y="172275"/>
                </a:cubicBezTo>
                <a:cubicBezTo>
                  <a:pt x="533497" y="170278"/>
                  <a:pt x="533116" y="165617"/>
                  <a:pt x="531785" y="162763"/>
                </a:cubicBezTo>
                <a:lnTo>
                  <a:pt x="530834" y="160385"/>
                </a:lnTo>
                <a:cubicBezTo>
                  <a:pt x="530122" y="160661"/>
                  <a:pt x="529390" y="160883"/>
                  <a:pt x="528646" y="161051"/>
                </a:cubicBezTo>
                <a:cubicBezTo>
                  <a:pt x="521417" y="162858"/>
                  <a:pt x="512857" y="163905"/>
                  <a:pt x="506674" y="165902"/>
                </a:cubicBezTo>
                <a:cubicBezTo>
                  <a:pt x="504297" y="166473"/>
                  <a:pt x="503346" y="168661"/>
                  <a:pt x="498970" y="168946"/>
                </a:cubicBezTo>
                <a:cubicBezTo>
                  <a:pt x="497463" y="168921"/>
                  <a:pt x="495976" y="168598"/>
                  <a:pt x="494595" y="167995"/>
                </a:cubicBezTo>
                <a:cubicBezTo>
                  <a:pt x="490600" y="166283"/>
                  <a:pt x="488127" y="163524"/>
                  <a:pt x="485084" y="162763"/>
                </a:cubicBezTo>
                <a:lnTo>
                  <a:pt x="482135" y="161907"/>
                </a:lnTo>
                <a:lnTo>
                  <a:pt x="482135" y="161907"/>
                </a:lnTo>
                <a:cubicBezTo>
                  <a:pt x="480845" y="162903"/>
                  <a:pt x="479478" y="163794"/>
                  <a:pt x="478045" y="164570"/>
                </a:cubicBezTo>
                <a:cubicBezTo>
                  <a:pt x="476218" y="165740"/>
                  <a:pt x="474123" y="166427"/>
                  <a:pt x="471958" y="166568"/>
                </a:cubicBezTo>
                <a:cubicBezTo>
                  <a:pt x="468888" y="166366"/>
                  <a:pt x="466215" y="164398"/>
                  <a:pt x="465110" y="161527"/>
                </a:cubicBezTo>
                <a:cubicBezTo>
                  <a:pt x="464512" y="159750"/>
                  <a:pt x="464223" y="157884"/>
                  <a:pt x="464254" y="156010"/>
                </a:cubicBezTo>
                <a:lnTo>
                  <a:pt x="464254" y="156010"/>
                </a:lnTo>
                <a:lnTo>
                  <a:pt x="463683" y="156010"/>
                </a:lnTo>
                <a:cubicBezTo>
                  <a:pt x="462972" y="155356"/>
                  <a:pt x="462305" y="154657"/>
                  <a:pt x="461686" y="153917"/>
                </a:cubicBezTo>
                <a:cubicBezTo>
                  <a:pt x="460654" y="151669"/>
                  <a:pt x="459344" y="149560"/>
                  <a:pt x="457786" y="147639"/>
                </a:cubicBezTo>
                <a:cubicBezTo>
                  <a:pt x="456802" y="149868"/>
                  <a:pt x="454694" y="151395"/>
                  <a:pt x="452269" y="151634"/>
                </a:cubicBezTo>
                <a:cubicBezTo>
                  <a:pt x="448655" y="151634"/>
                  <a:pt x="447513" y="149161"/>
                  <a:pt x="445516" y="147829"/>
                </a:cubicBezTo>
                <a:cubicBezTo>
                  <a:pt x="442150" y="145573"/>
                  <a:pt x="438621" y="143570"/>
                  <a:pt x="434958" y="141837"/>
                </a:cubicBezTo>
                <a:cubicBezTo>
                  <a:pt x="429822" y="138698"/>
                  <a:pt x="428396" y="136415"/>
                  <a:pt x="424020" y="136415"/>
                </a:cubicBezTo>
                <a:lnTo>
                  <a:pt x="424020" y="136415"/>
                </a:lnTo>
                <a:cubicBezTo>
                  <a:pt x="421547" y="136415"/>
                  <a:pt x="419645" y="136415"/>
                  <a:pt x="416982" y="136415"/>
                </a:cubicBezTo>
                <a:cubicBezTo>
                  <a:pt x="414799" y="136406"/>
                  <a:pt x="412637" y="135986"/>
                  <a:pt x="410609" y="135178"/>
                </a:cubicBezTo>
                <a:cubicBezTo>
                  <a:pt x="408286" y="133919"/>
                  <a:pt x="405784" y="133021"/>
                  <a:pt x="403190" y="132515"/>
                </a:cubicBezTo>
                <a:cubicBezTo>
                  <a:pt x="402315" y="132553"/>
                  <a:pt x="401463" y="132815"/>
                  <a:pt x="400717" y="133276"/>
                </a:cubicBezTo>
                <a:cubicBezTo>
                  <a:pt x="398149" y="134132"/>
                  <a:pt x="397198" y="139649"/>
                  <a:pt x="390065" y="141266"/>
                </a:cubicBezTo>
                <a:lnTo>
                  <a:pt x="387877" y="141266"/>
                </a:lnTo>
                <a:cubicBezTo>
                  <a:pt x="384168" y="141266"/>
                  <a:pt x="381314" y="140125"/>
                  <a:pt x="378936" y="140220"/>
                </a:cubicBezTo>
                <a:cubicBezTo>
                  <a:pt x="378273" y="140130"/>
                  <a:pt x="377602" y="140130"/>
                  <a:pt x="376939" y="140220"/>
                </a:cubicBezTo>
                <a:cubicBezTo>
                  <a:pt x="373410" y="141555"/>
                  <a:pt x="369740" y="142480"/>
                  <a:pt x="366001" y="142978"/>
                </a:cubicBezTo>
                <a:lnTo>
                  <a:pt x="362862" y="142978"/>
                </a:lnTo>
                <a:cubicBezTo>
                  <a:pt x="355548" y="143102"/>
                  <a:pt x="348466" y="140412"/>
                  <a:pt x="343078" y="135464"/>
                </a:cubicBezTo>
                <a:cubicBezTo>
                  <a:pt x="337371" y="131183"/>
                  <a:pt x="330048" y="128520"/>
                  <a:pt x="323580" y="123764"/>
                </a:cubicBezTo>
                <a:cubicBezTo>
                  <a:pt x="317112" y="119008"/>
                  <a:pt x="309693" y="114252"/>
                  <a:pt x="309313" y="105501"/>
                </a:cubicBezTo>
                <a:cubicBezTo>
                  <a:pt x="309262" y="104995"/>
                  <a:pt x="309262" y="104485"/>
                  <a:pt x="309313" y="103979"/>
                </a:cubicBezTo>
                <a:cubicBezTo>
                  <a:pt x="310644" y="95133"/>
                  <a:pt x="315210" y="87047"/>
                  <a:pt x="315590" y="79723"/>
                </a:cubicBezTo>
                <a:cubicBezTo>
                  <a:pt x="315590" y="78391"/>
                  <a:pt x="315590" y="76965"/>
                  <a:pt x="315590" y="75538"/>
                </a:cubicBezTo>
                <a:cubicBezTo>
                  <a:pt x="315590" y="71543"/>
                  <a:pt x="315590" y="67262"/>
                  <a:pt x="315590" y="62887"/>
                </a:cubicBezTo>
                <a:cubicBezTo>
                  <a:pt x="315590" y="61175"/>
                  <a:pt x="315590" y="59462"/>
                  <a:pt x="315590" y="57655"/>
                </a:cubicBezTo>
                <a:cubicBezTo>
                  <a:pt x="315635" y="56958"/>
                  <a:pt x="315635" y="56259"/>
                  <a:pt x="315590" y="55562"/>
                </a:cubicBezTo>
                <a:cubicBezTo>
                  <a:pt x="314942" y="49378"/>
                  <a:pt x="312962" y="43407"/>
                  <a:pt x="309788" y="38060"/>
                </a:cubicBezTo>
                <a:cubicBezTo>
                  <a:pt x="305547" y="37650"/>
                  <a:pt x="302033" y="34594"/>
                  <a:pt x="301038" y="30451"/>
                </a:cubicBezTo>
                <a:cubicBezTo>
                  <a:pt x="299611" y="27312"/>
                  <a:pt x="300182" y="26931"/>
                  <a:pt x="297233" y="26646"/>
                </a:cubicBezTo>
                <a:lnTo>
                  <a:pt x="296282" y="26646"/>
                </a:lnTo>
                <a:cubicBezTo>
                  <a:pt x="293334" y="26646"/>
                  <a:pt x="289053" y="27217"/>
                  <a:pt x="284203" y="27217"/>
                </a:cubicBezTo>
                <a:cubicBezTo>
                  <a:pt x="276403" y="25029"/>
                  <a:pt x="274691" y="21890"/>
                  <a:pt x="274691" y="21890"/>
                </a:cubicBezTo>
                <a:lnTo>
                  <a:pt x="274691" y="21890"/>
                </a:lnTo>
                <a:cubicBezTo>
                  <a:pt x="270172" y="19205"/>
                  <a:pt x="266176" y="15725"/>
                  <a:pt x="262897" y="11617"/>
                </a:cubicBezTo>
                <a:cubicBezTo>
                  <a:pt x="258997" y="6385"/>
                  <a:pt x="259188" y="2105"/>
                  <a:pt x="253386" y="5624"/>
                </a:cubicBezTo>
                <a:cubicBezTo>
                  <a:pt x="247584" y="9144"/>
                  <a:pt x="249106" y="10951"/>
                  <a:pt x="241782" y="9049"/>
                </a:cubicBezTo>
                <a:cubicBezTo>
                  <a:pt x="236075" y="7527"/>
                  <a:pt x="234553" y="2676"/>
                  <a:pt x="229322" y="868"/>
                </a:cubicBezTo>
                <a:cubicBezTo>
                  <a:pt x="224090" y="-939"/>
                  <a:pt x="216101" y="-178"/>
                  <a:pt x="214579" y="3722"/>
                </a:cubicBezTo>
                <a:cubicBezTo>
                  <a:pt x="213057" y="7622"/>
                  <a:pt x="216386" y="14566"/>
                  <a:pt x="215435" y="19131"/>
                </a:cubicBezTo>
                <a:cubicBezTo>
                  <a:pt x="213818" y="26361"/>
                  <a:pt x="211440" y="25790"/>
                  <a:pt x="206494" y="29690"/>
                </a:cubicBezTo>
                <a:cubicBezTo>
                  <a:pt x="201548" y="33590"/>
                  <a:pt x="202595" y="38155"/>
                  <a:pt x="203165" y="44243"/>
                </a:cubicBezTo>
                <a:cubicBezTo>
                  <a:pt x="204402" y="57084"/>
                  <a:pt x="188898" y="64884"/>
                  <a:pt x="206209" y="71638"/>
                </a:cubicBezTo>
                <a:cubicBezTo>
                  <a:pt x="201358" y="73255"/>
                  <a:pt x="194890" y="71638"/>
                  <a:pt x="192037" y="76774"/>
                </a:cubicBezTo>
                <a:cubicBezTo>
                  <a:pt x="190515" y="79628"/>
                  <a:pt x="192798" y="82101"/>
                  <a:pt x="192037" y="85050"/>
                </a:cubicBezTo>
                <a:cubicBezTo>
                  <a:pt x="191276" y="87999"/>
                  <a:pt x="188232" y="90377"/>
                  <a:pt x="189184" y="94562"/>
                </a:cubicBezTo>
                <a:cubicBezTo>
                  <a:pt x="192132" y="95513"/>
                  <a:pt x="197173" y="101220"/>
                  <a:pt x="194986" y="104835"/>
                </a:cubicBezTo>
                <a:cubicBezTo>
                  <a:pt x="192798" y="108449"/>
                  <a:pt x="185474" y="106642"/>
                  <a:pt x="182526" y="104835"/>
                </a:cubicBezTo>
                <a:cubicBezTo>
                  <a:pt x="181907" y="109147"/>
                  <a:pt x="180856" y="113385"/>
                  <a:pt x="179387" y="117486"/>
                </a:cubicBezTo>
                <a:cubicBezTo>
                  <a:pt x="178404" y="121788"/>
                  <a:pt x="177642" y="126137"/>
                  <a:pt x="177104" y="130517"/>
                </a:cubicBezTo>
                <a:cubicBezTo>
                  <a:pt x="176248" y="133561"/>
                  <a:pt x="173204" y="135654"/>
                  <a:pt x="171873" y="138698"/>
                </a:cubicBezTo>
                <a:cubicBezTo>
                  <a:pt x="170541" y="141742"/>
                  <a:pt x="169590" y="146878"/>
                  <a:pt x="168163" y="150207"/>
                </a:cubicBezTo>
                <a:cubicBezTo>
                  <a:pt x="165613" y="154885"/>
                  <a:pt x="162410" y="159177"/>
                  <a:pt x="158652" y="162953"/>
                </a:cubicBezTo>
                <a:cubicBezTo>
                  <a:pt x="155799" y="173417"/>
                  <a:pt x="149141" y="182548"/>
                  <a:pt x="146192" y="192631"/>
                </a:cubicBezTo>
                <a:cubicBezTo>
                  <a:pt x="144480" y="198338"/>
                  <a:pt x="139439" y="203380"/>
                  <a:pt x="140010" y="208801"/>
                </a:cubicBezTo>
                <a:cubicBezTo>
                  <a:pt x="140010" y="211179"/>
                  <a:pt x="142958" y="212226"/>
                  <a:pt x="142197" y="215175"/>
                </a:cubicBezTo>
                <a:cubicBezTo>
                  <a:pt x="141436" y="218123"/>
                  <a:pt x="140200" y="217267"/>
                  <a:pt x="138012" y="219074"/>
                </a:cubicBezTo>
                <a:cubicBezTo>
                  <a:pt x="130974" y="224496"/>
                  <a:pt x="131069" y="234864"/>
                  <a:pt x="127169" y="243425"/>
                </a:cubicBezTo>
                <a:cubicBezTo>
                  <a:pt x="124696" y="248847"/>
                  <a:pt x="123555" y="254364"/>
                  <a:pt x="121177" y="259881"/>
                </a:cubicBezTo>
                <a:cubicBezTo>
                  <a:pt x="118799" y="265398"/>
                  <a:pt x="116326" y="267586"/>
                  <a:pt x="114709" y="272152"/>
                </a:cubicBezTo>
                <a:cubicBezTo>
                  <a:pt x="112522" y="278525"/>
                  <a:pt x="109097" y="284612"/>
                  <a:pt x="107195" y="291176"/>
                </a:cubicBezTo>
                <a:cubicBezTo>
                  <a:pt x="106273" y="297009"/>
                  <a:pt x="104204" y="302602"/>
                  <a:pt x="101108" y="307632"/>
                </a:cubicBezTo>
                <a:cubicBezTo>
                  <a:pt x="102693" y="308714"/>
                  <a:pt x="104468" y="309488"/>
                  <a:pt x="106339" y="309914"/>
                </a:cubicBezTo>
                <a:cubicBezTo>
                  <a:pt x="106339" y="315622"/>
                  <a:pt x="96828" y="318761"/>
                  <a:pt x="94735" y="324658"/>
                </a:cubicBezTo>
                <a:cubicBezTo>
                  <a:pt x="93689" y="327702"/>
                  <a:pt x="93499" y="330460"/>
                  <a:pt x="92357" y="333314"/>
                </a:cubicBezTo>
                <a:cubicBezTo>
                  <a:pt x="92357" y="334456"/>
                  <a:pt x="89884" y="334836"/>
                  <a:pt x="89504" y="336168"/>
                </a:cubicBezTo>
                <a:cubicBezTo>
                  <a:pt x="89124" y="337499"/>
                  <a:pt x="90360" y="339212"/>
                  <a:pt x="90265" y="340353"/>
                </a:cubicBezTo>
                <a:cubicBezTo>
                  <a:pt x="89694" y="349294"/>
                  <a:pt x="85509" y="346536"/>
                  <a:pt x="80183" y="352243"/>
                </a:cubicBezTo>
                <a:cubicBezTo>
                  <a:pt x="77615" y="355192"/>
                  <a:pt x="77995" y="358616"/>
                  <a:pt x="76568" y="361755"/>
                </a:cubicBezTo>
                <a:cubicBezTo>
                  <a:pt x="75142" y="364894"/>
                  <a:pt x="73144" y="365845"/>
                  <a:pt x="71623" y="368318"/>
                </a:cubicBezTo>
                <a:cubicBezTo>
                  <a:pt x="67342" y="375167"/>
                  <a:pt x="71623" y="380684"/>
                  <a:pt x="68293" y="387342"/>
                </a:cubicBezTo>
                <a:cubicBezTo>
                  <a:pt x="58782" y="382682"/>
                  <a:pt x="57355" y="387342"/>
                  <a:pt x="53075" y="394476"/>
                </a:cubicBezTo>
                <a:cubicBezTo>
                  <a:pt x="49411" y="400631"/>
                  <a:pt x="45176" y="406427"/>
                  <a:pt x="40425" y="411788"/>
                </a:cubicBezTo>
                <a:cubicBezTo>
                  <a:pt x="37667" y="415213"/>
                  <a:pt x="36240" y="415023"/>
                  <a:pt x="38142" y="419018"/>
                </a:cubicBezTo>
                <a:cubicBezTo>
                  <a:pt x="40045" y="423013"/>
                  <a:pt x="45561" y="423203"/>
                  <a:pt x="42803" y="427293"/>
                </a:cubicBezTo>
                <a:cubicBezTo>
                  <a:pt x="40045" y="431383"/>
                  <a:pt x="34813" y="427293"/>
                  <a:pt x="31865" y="428149"/>
                </a:cubicBezTo>
                <a:cubicBezTo>
                  <a:pt x="28916" y="429005"/>
                  <a:pt x="28726" y="433381"/>
                  <a:pt x="27394" y="436805"/>
                </a:cubicBezTo>
                <a:cubicBezTo>
                  <a:pt x="22544" y="448315"/>
                  <a:pt x="4757" y="455829"/>
                  <a:pt x="12366" y="469431"/>
                </a:cubicBezTo>
                <a:cubicBezTo>
                  <a:pt x="19248" y="483414"/>
                  <a:pt x="18421" y="499960"/>
                  <a:pt x="10179" y="513187"/>
                </a:cubicBezTo>
                <a:cubicBezTo>
                  <a:pt x="5138" y="519084"/>
                  <a:pt x="667" y="521557"/>
                  <a:pt x="1428" y="529643"/>
                </a:cubicBezTo>
                <a:cubicBezTo>
                  <a:pt x="714" y="536473"/>
                  <a:pt x="714" y="543359"/>
                  <a:pt x="1428" y="550189"/>
                </a:cubicBezTo>
                <a:cubicBezTo>
                  <a:pt x="3140" y="557893"/>
                  <a:pt x="-474" y="563981"/>
                  <a:pt x="2" y="571210"/>
                </a:cubicBezTo>
                <a:cubicBezTo>
                  <a:pt x="2" y="576918"/>
                  <a:pt x="6374" y="581864"/>
                  <a:pt x="8181" y="587761"/>
                </a:cubicBezTo>
                <a:cubicBezTo>
                  <a:pt x="231509" y="662811"/>
                  <a:pt x="510289" y="733581"/>
                  <a:pt x="766051" y="790368"/>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100">
            <a:extLst>
              <a:ext uri="{FF2B5EF4-FFF2-40B4-BE49-F238E27FC236}">
                <a16:creationId xmlns:a16="http://schemas.microsoft.com/office/drawing/2014/main" id="{26AC730C-956F-248C-6AEF-14397FF20AA2}"/>
              </a:ext>
            </a:extLst>
          </p:cNvPr>
          <p:cNvSpPr/>
          <p:nvPr/>
        </p:nvSpPr>
        <p:spPr>
          <a:xfrm>
            <a:off x="4184194" y="1782997"/>
            <a:ext cx="1338686" cy="854695"/>
          </a:xfrm>
          <a:custGeom>
            <a:avLst/>
            <a:gdLst>
              <a:gd name="connsiteX0" fmla="*/ 9660 w 1196345"/>
              <a:gd name="connsiteY0" fmla="*/ 161833 h 763816"/>
              <a:gd name="connsiteX1" fmla="*/ 9660 w 1196345"/>
              <a:gd name="connsiteY1" fmla="*/ 162499 h 763816"/>
              <a:gd name="connsiteX2" fmla="*/ 11657 w 1196345"/>
              <a:gd name="connsiteY2" fmla="*/ 174864 h 763816"/>
              <a:gd name="connsiteX3" fmla="*/ 16032 w 1196345"/>
              <a:gd name="connsiteY3" fmla="*/ 182664 h 763816"/>
              <a:gd name="connsiteX4" fmla="*/ 18315 w 1196345"/>
              <a:gd name="connsiteY4" fmla="*/ 187420 h 763816"/>
              <a:gd name="connsiteX5" fmla="*/ 18981 w 1196345"/>
              <a:gd name="connsiteY5" fmla="*/ 187896 h 763816"/>
              <a:gd name="connsiteX6" fmla="*/ 21644 w 1196345"/>
              <a:gd name="connsiteY6" fmla="*/ 191701 h 763816"/>
              <a:gd name="connsiteX7" fmla="*/ 21644 w 1196345"/>
              <a:gd name="connsiteY7" fmla="*/ 197788 h 763816"/>
              <a:gd name="connsiteX8" fmla="*/ 21644 w 1196345"/>
              <a:gd name="connsiteY8" fmla="*/ 204257 h 763816"/>
              <a:gd name="connsiteX9" fmla="*/ 14130 w 1196345"/>
              <a:gd name="connsiteY9" fmla="*/ 213769 h 763816"/>
              <a:gd name="connsiteX10" fmla="*/ 15367 w 1196345"/>
              <a:gd name="connsiteY10" fmla="*/ 214530 h 763816"/>
              <a:gd name="connsiteX11" fmla="*/ 20408 w 1196345"/>
              <a:gd name="connsiteY11" fmla="*/ 218620 h 763816"/>
              <a:gd name="connsiteX12" fmla="*/ 21074 w 1196345"/>
              <a:gd name="connsiteY12" fmla="*/ 221568 h 763816"/>
              <a:gd name="connsiteX13" fmla="*/ 14701 w 1196345"/>
              <a:gd name="connsiteY13" fmla="*/ 234220 h 763816"/>
              <a:gd name="connsiteX14" fmla="*/ 14225 w 1196345"/>
              <a:gd name="connsiteY14" fmla="*/ 235171 h 763816"/>
              <a:gd name="connsiteX15" fmla="*/ 14225 w 1196345"/>
              <a:gd name="connsiteY15" fmla="*/ 237739 h 763816"/>
              <a:gd name="connsiteX16" fmla="*/ 15176 w 1196345"/>
              <a:gd name="connsiteY16" fmla="*/ 237739 h 763816"/>
              <a:gd name="connsiteX17" fmla="*/ 18696 w 1196345"/>
              <a:gd name="connsiteY17" fmla="*/ 238976 h 763816"/>
              <a:gd name="connsiteX18" fmla="*/ 27541 w 1196345"/>
              <a:gd name="connsiteY18" fmla="*/ 245158 h 763816"/>
              <a:gd name="connsiteX19" fmla="*/ 31251 w 1196345"/>
              <a:gd name="connsiteY19" fmla="*/ 254670 h 763816"/>
              <a:gd name="connsiteX20" fmla="*/ 31821 w 1196345"/>
              <a:gd name="connsiteY20" fmla="*/ 255907 h 763816"/>
              <a:gd name="connsiteX21" fmla="*/ 33438 w 1196345"/>
              <a:gd name="connsiteY21" fmla="*/ 255907 h 763816"/>
              <a:gd name="connsiteX22" fmla="*/ 36767 w 1196345"/>
              <a:gd name="connsiteY22" fmla="*/ 256763 h 763816"/>
              <a:gd name="connsiteX23" fmla="*/ 45137 w 1196345"/>
              <a:gd name="connsiteY23" fmla="*/ 263041 h 763816"/>
              <a:gd name="connsiteX24" fmla="*/ 48466 w 1196345"/>
              <a:gd name="connsiteY24" fmla="*/ 268938 h 763816"/>
              <a:gd name="connsiteX25" fmla="*/ 47515 w 1196345"/>
              <a:gd name="connsiteY25" fmla="*/ 274360 h 763816"/>
              <a:gd name="connsiteX26" fmla="*/ 47515 w 1196345"/>
              <a:gd name="connsiteY26" fmla="*/ 275312 h 763816"/>
              <a:gd name="connsiteX27" fmla="*/ 47515 w 1196345"/>
              <a:gd name="connsiteY27" fmla="*/ 277309 h 763816"/>
              <a:gd name="connsiteX28" fmla="*/ 47515 w 1196345"/>
              <a:gd name="connsiteY28" fmla="*/ 277309 h 763816"/>
              <a:gd name="connsiteX29" fmla="*/ 52461 w 1196345"/>
              <a:gd name="connsiteY29" fmla="*/ 279877 h 763816"/>
              <a:gd name="connsiteX30" fmla="*/ 57407 w 1196345"/>
              <a:gd name="connsiteY30" fmla="*/ 289960 h 763816"/>
              <a:gd name="connsiteX31" fmla="*/ 59880 w 1196345"/>
              <a:gd name="connsiteY31" fmla="*/ 298806 h 763816"/>
              <a:gd name="connsiteX32" fmla="*/ 59880 w 1196345"/>
              <a:gd name="connsiteY32" fmla="*/ 298806 h 763816"/>
              <a:gd name="connsiteX33" fmla="*/ 60831 w 1196345"/>
              <a:gd name="connsiteY33" fmla="*/ 299377 h 763816"/>
              <a:gd name="connsiteX34" fmla="*/ 63875 w 1196345"/>
              <a:gd name="connsiteY34" fmla="*/ 301375 h 763816"/>
              <a:gd name="connsiteX35" fmla="*/ 65492 w 1196345"/>
              <a:gd name="connsiteY35" fmla="*/ 304799 h 763816"/>
              <a:gd name="connsiteX36" fmla="*/ 65492 w 1196345"/>
              <a:gd name="connsiteY36" fmla="*/ 304799 h 763816"/>
              <a:gd name="connsiteX37" fmla="*/ 67489 w 1196345"/>
              <a:gd name="connsiteY37" fmla="*/ 305560 h 763816"/>
              <a:gd name="connsiteX38" fmla="*/ 67489 w 1196345"/>
              <a:gd name="connsiteY38" fmla="*/ 307748 h 763816"/>
              <a:gd name="connsiteX39" fmla="*/ 67489 w 1196345"/>
              <a:gd name="connsiteY39" fmla="*/ 308413 h 763816"/>
              <a:gd name="connsiteX40" fmla="*/ 69106 w 1196345"/>
              <a:gd name="connsiteY40" fmla="*/ 310791 h 763816"/>
              <a:gd name="connsiteX41" fmla="*/ 69962 w 1196345"/>
              <a:gd name="connsiteY41" fmla="*/ 310791 h 763816"/>
              <a:gd name="connsiteX42" fmla="*/ 72435 w 1196345"/>
              <a:gd name="connsiteY42" fmla="*/ 310316 h 763816"/>
              <a:gd name="connsiteX43" fmla="*/ 73291 w 1196345"/>
              <a:gd name="connsiteY43" fmla="*/ 312694 h 763816"/>
              <a:gd name="connsiteX44" fmla="*/ 75003 w 1196345"/>
              <a:gd name="connsiteY44" fmla="*/ 328103 h 763816"/>
              <a:gd name="connsiteX45" fmla="*/ 75954 w 1196345"/>
              <a:gd name="connsiteY45" fmla="*/ 328769 h 763816"/>
              <a:gd name="connsiteX46" fmla="*/ 78808 w 1196345"/>
              <a:gd name="connsiteY46" fmla="*/ 334001 h 763816"/>
              <a:gd name="connsiteX47" fmla="*/ 78808 w 1196345"/>
              <a:gd name="connsiteY47" fmla="*/ 336189 h 763816"/>
              <a:gd name="connsiteX48" fmla="*/ 78808 w 1196345"/>
              <a:gd name="connsiteY48" fmla="*/ 340469 h 763816"/>
              <a:gd name="connsiteX49" fmla="*/ 86797 w 1196345"/>
              <a:gd name="connsiteY49" fmla="*/ 351408 h 763816"/>
              <a:gd name="connsiteX50" fmla="*/ 86797 w 1196345"/>
              <a:gd name="connsiteY50" fmla="*/ 353976 h 763816"/>
              <a:gd name="connsiteX51" fmla="*/ 87558 w 1196345"/>
              <a:gd name="connsiteY51" fmla="*/ 353405 h 763816"/>
              <a:gd name="connsiteX52" fmla="*/ 93075 w 1196345"/>
              <a:gd name="connsiteY52" fmla="*/ 350457 h 763816"/>
              <a:gd name="connsiteX53" fmla="*/ 94882 w 1196345"/>
              <a:gd name="connsiteY53" fmla="*/ 350457 h 763816"/>
              <a:gd name="connsiteX54" fmla="*/ 98782 w 1196345"/>
              <a:gd name="connsiteY54" fmla="*/ 356544 h 763816"/>
              <a:gd name="connsiteX55" fmla="*/ 97545 w 1196345"/>
              <a:gd name="connsiteY55" fmla="*/ 362442 h 763816"/>
              <a:gd name="connsiteX56" fmla="*/ 100589 w 1196345"/>
              <a:gd name="connsiteY56" fmla="*/ 364915 h 763816"/>
              <a:gd name="connsiteX57" fmla="*/ 102206 w 1196345"/>
              <a:gd name="connsiteY57" fmla="*/ 367293 h 763816"/>
              <a:gd name="connsiteX58" fmla="*/ 110386 w 1196345"/>
              <a:gd name="connsiteY58" fmla="*/ 368910 h 763816"/>
              <a:gd name="connsiteX59" fmla="*/ 113619 w 1196345"/>
              <a:gd name="connsiteY59" fmla="*/ 371098 h 763816"/>
              <a:gd name="connsiteX60" fmla="*/ 116853 w 1196345"/>
              <a:gd name="connsiteY60" fmla="*/ 369386 h 763816"/>
              <a:gd name="connsiteX61" fmla="*/ 117424 w 1196345"/>
              <a:gd name="connsiteY61" fmla="*/ 369386 h 763816"/>
              <a:gd name="connsiteX62" fmla="*/ 122750 w 1196345"/>
              <a:gd name="connsiteY62" fmla="*/ 370527 h 763816"/>
              <a:gd name="connsiteX63" fmla="*/ 122750 w 1196345"/>
              <a:gd name="connsiteY63" fmla="*/ 370527 h 763816"/>
              <a:gd name="connsiteX64" fmla="*/ 124082 w 1196345"/>
              <a:gd name="connsiteY64" fmla="*/ 369671 h 763816"/>
              <a:gd name="connsiteX65" fmla="*/ 127030 w 1196345"/>
              <a:gd name="connsiteY65" fmla="*/ 366817 h 763816"/>
              <a:gd name="connsiteX66" fmla="*/ 128743 w 1196345"/>
              <a:gd name="connsiteY66" fmla="*/ 370527 h 763816"/>
              <a:gd name="connsiteX67" fmla="*/ 129789 w 1196345"/>
              <a:gd name="connsiteY67" fmla="*/ 374807 h 763816"/>
              <a:gd name="connsiteX68" fmla="*/ 124367 w 1196345"/>
              <a:gd name="connsiteY68" fmla="*/ 384319 h 763816"/>
              <a:gd name="connsiteX69" fmla="*/ 120753 w 1196345"/>
              <a:gd name="connsiteY69" fmla="*/ 388600 h 763816"/>
              <a:gd name="connsiteX70" fmla="*/ 120753 w 1196345"/>
              <a:gd name="connsiteY70" fmla="*/ 389266 h 763816"/>
              <a:gd name="connsiteX71" fmla="*/ 122085 w 1196345"/>
              <a:gd name="connsiteY71" fmla="*/ 391834 h 763816"/>
              <a:gd name="connsiteX72" fmla="*/ 119421 w 1196345"/>
              <a:gd name="connsiteY72" fmla="*/ 393166 h 763816"/>
              <a:gd name="connsiteX73" fmla="*/ 114380 w 1196345"/>
              <a:gd name="connsiteY73" fmla="*/ 395163 h 763816"/>
              <a:gd name="connsiteX74" fmla="*/ 113715 w 1196345"/>
              <a:gd name="connsiteY74" fmla="*/ 395163 h 763816"/>
              <a:gd name="connsiteX75" fmla="*/ 117424 w 1196345"/>
              <a:gd name="connsiteY75" fmla="*/ 400395 h 763816"/>
              <a:gd name="connsiteX76" fmla="*/ 115712 w 1196345"/>
              <a:gd name="connsiteY76" fmla="*/ 405341 h 763816"/>
              <a:gd name="connsiteX77" fmla="*/ 110100 w 1196345"/>
              <a:gd name="connsiteY77" fmla="*/ 410287 h 763816"/>
              <a:gd name="connsiteX78" fmla="*/ 107818 w 1196345"/>
              <a:gd name="connsiteY78" fmla="*/ 413426 h 763816"/>
              <a:gd name="connsiteX79" fmla="*/ 107818 w 1196345"/>
              <a:gd name="connsiteY79" fmla="*/ 414092 h 763816"/>
              <a:gd name="connsiteX80" fmla="*/ 107818 w 1196345"/>
              <a:gd name="connsiteY80" fmla="*/ 416280 h 763816"/>
              <a:gd name="connsiteX81" fmla="*/ 107818 w 1196345"/>
              <a:gd name="connsiteY81" fmla="*/ 418943 h 763816"/>
              <a:gd name="connsiteX82" fmla="*/ 104488 w 1196345"/>
              <a:gd name="connsiteY82" fmla="*/ 424460 h 763816"/>
              <a:gd name="connsiteX83" fmla="*/ 103633 w 1196345"/>
              <a:gd name="connsiteY83" fmla="*/ 431690 h 763816"/>
              <a:gd name="connsiteX84" fmla="*/ 103633 w 1196345"/>
              <a:gd name="connsiteY84" fmla="*/ 439584 h 763816"/>
              <a:gd name="connsiteX85" fmla="*/ 100208 w 1196345"/>
              <a:gd name="connsiteY85" fmla="*/ 438919 h 763816"/>
              <a:gd name="connsiteX86" fmla="*/ 100208 w 1196345"/>
              <a:gd name="connsiteY86" fmla="*/ 438919 h 763816"/>
              <a:gd name="connsiteX87" fmla="*/ 100208 w 1196345"/>
              <a:gd name="connsiteY87" fmla="*/ 439870 h 763816"/>
              <a:gd name="connsiteX88" fmla="*/ 101350 w 1196345"/>
              <a:gd name="connsiteY88" fmla="*/ 444340 h 763816"/>
              <a:gd name="connsiteX89" fmla="*/ 96784 w 1196345"/>
              <a:gd name="connsiteY89" fmla="*/ 443294 h 763816"/>
              <a:gd name="connsiteX90" fmla="*/ 96784 w 1196345"/>
              <a:gd name="connsiteY90" fmla="*/ 443294 h 763816"/>
              <a:gd name="connsiteX91" fmla="*/ 100208 w 1196345"/>
              <a:gd name="connsiteY91" fmla="*/ 448621 h 763816"/>
              <a:gd name="connsiteX92" fmla="*/ 100874 w 1196345"/>
              <a:gd name="connsiteY92" fmla="*/ 452140 h 763816"/>
              <a:gd name="connsiteX93" fmla="*/ 93075 w 1196345"/>
              <a:gd name="connsiteY93" fmla="*/ 461082 h 763816"/>
              <a:gd name="connsiteX94" fmla="*/ 96784 w 1196345"/>
              <a:gd name="connsiteY94" fmla="*/ 461082 h 763816"/>
              <a:gd name="connsiteX95" fmla="*/ 96784 w 1196345"/>
              <a:gd name="connsiteY95" fmla="*/ 463840 h 763816"/>
              <a:gd name="connsiteX96" fmla="*/ 96784 w 1196345"/>
              <a:gd name="connsiteY96" fmla="*/ 470974 h 763816"/>
              <a:gd name="connsiteX97" fmla="*/ 96784 w 1196345"/>
              <a:gd name="connsiteY97" fmla="*/ 473733 h 763816"/>
              <a:gd name="connsiteX98" fmla="*/ 100303 w 1196345"/>
              <a:gd name="connsiteY98" fmla="*/ 481437 h 763816"/>
              <a:gd name="connsiteX99" fmla="*/ 99447 w 1196345"/>
              <a:gd name="connsiteY99" fmla="*/ 485813 h 763816"/>
              <a:gd name="connsiteX100" fmla="*/ 93170 w 1196345"/>
              <a:gd name="connsiteY100" fmla="*/ 491140 h 763816"/>
              <a:gd name="connsiteX101" fmla="*/ 86322 w 1196345"/>
              <a:gd name="connsiteY101" fmla="*/ 488857 h 763816"/>
              <a:gd name="connsiteX102" fmla="*/ 83754 w 1196345"/>
              <a:gd name="connsiteY102" fmla="*/ 488857 h 763816"/>
              <a:gd name="connsiteX103" fmla="*/ 81756 w 1196345"/>
              <a:gd name="connsiteY103" fmla="*/ 491425 h 763816"/>
              <a:gd name="connsiteX104" fmla="*/ 80900 w 1196345"/>
              <a:gd name="connsiteY104" fmla="*/ 494564 h 763816"/>
              <a:gd name="connsiteX105" fmla="*/ 80900 w 1196345"/>
              <a:gd name="connsiteY105" fmla="*/ 494564 h 763816"/>
              <a:gd name="connsiteX106" fmla="*/ 81376 w 1196345"/>
              <a:gd name="connsiteY106" fmla="*/ 494564 h 763816"/>
              <a:gd name="connsiteX107" fmla="*/ 83944 w 1196345"/>
              <a:gd name="connsiteY107" fmla="*/ 497322 h 763816"/>
              <a:gd name="connsiteX108" fmla="*/ 83944 w 1196345"/>
              <a:gd name="connsiteY108" fmla="*/ 500366 h 763816"/>
              <a:gd name="connsiteX109" fmla="*/ 81471 w 1196345"/>
              <a:gd name="connsiteY109" fmla="*/ 509878 h 763816"/>
              <a:gd name="connsiteX110" fmla="*/ 77666 w 1196345"/>
              <a:gd name="connsiteY110" fmla="*/ 520437 h 763816"/>
              <a:gd name="connsiteX111" fmla="*/ 73957 w 1196345"/>
              <a:gd name="connsiteY111" fmla="*/ 526905 h 763816"/>
              <a:gd name="connsiteX112" fmla="*/ 73957 w 1196345"/>
              <a:gd name="connsiteY112" fmla="*/ 526905 h 763816"/>
              <a:gd name="connsiteX113" fmla="*/ 73957 w 1196345"/>
              <a:gd name="connsiteY113" fmla="*/ 526905 h 763816"/>
              <a:gd name="connsiteX114" fmla="*/ 76144 w 1196345"/>
              <a:gd name="connsiteY114" fmla="*/ 529759 h 763816"/>
              <a:gd name="connsiteX115" fmla="*/ 77857 w 1196345"/>
              <a:gd name="connsiteY115" fmla="*/ 528522 h 763816"/>
              <a:gd name="connsiteX116" fmla="*/ 79664 w 1196345"/>
              <a:gd name="connsiteY116" fmla="*/ 525668 h 763816"/>
              <a:gd name="connsiteX117" fmla="*/ 82137 w 1196345"/>
              <a:gd name="connsiteY117" fmla="*/ 527856 h 763816"/>
              <a:gd name="connsiteX118" fmla="*/ 86512 w 1196345"/>
              <a:gd name="connsiteY118" fmla="*/ 534895 h 763816"/>
              <a:gd name="connsiteX119" fmla="*/ 92314 w 1196345"/>
              <a:gd name="connsiteY119" fmla="*/ 538700 h 763816"/>
              <a:gd name="connsiteX120" fmla="*/ 94501 w 1196345"/>
              <a:gd name="connsiteY120" fmla="*/ 541173 h 763816"/>
              <a:gd name="connsiteX121" fmla="*/ 97260 w 1196345"/>
              <a:gd name="connsiteY121" fmla="*/ 539936 h 763816"/>
              <a:gd name="connsiteX122" fmla="*/ 100684 w 1196345"/>
              <a:gd name="connsiteY122" fmla="*/ 539937 h 763816"/>
              <a:gd name="connsiteX123" fmla="*/ 101730 w 1196345"/>
              <a:gd name="connsiteY123" fmla="*/ 539937 h 763816"/>
              <a:gd name="connsiteX124" fmla="*/ 102586 w 1196345"/>
              <a:gd name="connsiteY124" fmla="*/ 531756 h 763816"/>
              <a:gd name="connsiteX125" fmla="*/ 102586 w 1196345"/>
              <a:gd name="connsiteY125" fmla="*/ 528427 h 763816"/>
              <a:gd name="connsiteX126" fmla="*/ 105820 w 1196345"/>
              <a:gd name="connsiteY126" fmla="*/ 528427 h 763816"/>
              <a:gd name="connsiteX127" fmla="*/ 116378 w 1196345"/>
              <a:gd name="connsiteY127" fmla="*/ 532612 h 763816"/>
              <a:gd name="connsiteX128" fmla="*/ 117139 w 1196345"/>
              <a:gd name="connsiteY128" fmla="*/ 532612 h 763816"/>
              <a:gd name="connsiteX129" fmla="*/ 125794 w 1196345"/>
              <a:gd name="connsiteY129" fmla="*/ 523671 h 763816"/>
              <a:gd name="connsiteX130" fmla="*/ 136732 w 1196345"/>
              <a:gd name="connsiteY130" fmla="*/ 520817 h 763816"/>
              <a:gd name="connsiteX131" fmla="*/ 139871 w 1196345"/>
              <a:gd name="connsiteY131" fmla="*/ 521388 h 763816"/>
              <a:gd name="connsiteX132" fmla="*/ 143866 w 1196345"/>
              <a:gd name="connsiteY132" fmla="*/ 527571 h 763816"/>
              <a:gd name="connsiteX133" fmla="*/ 142724 w 1196345"/>
              <a:gd name="connsiteY133" fmla="*/ 532422 h 763816"/>
              <a:gd name="connsiteX134" fmla="*/ 146909 w 1196345"/>
              <a:gd name="connsiteY134" fmla="*/ 531471 h 763816"/>
              <a:gd name="connsiteX135" fmla="*/ 147765 w 1196345"/>
              <a:gd name="connsiteY135" fmla="*/ 531471 h 763816"/>
              <a:gd name="connsiteX136" fmla="*/ 149668 w 1196345"/>
              <a:gd name="connsiteY136" fmla="*/ 532042 h 763816"/>
              <a:gd name="connsiteX137" fmla="*/ 149668 w 1196345"/>
              <a:gd name="connsiteY137" fmla="*/ 534039 h 763816"/>
              <a:gd name="connsiteX138" fmla="*/ 149668 w 1196345"/>
              <a:gd name="connsiteY138" fmla="*/ 535561 h 763816"/>
              <a:gd name="connsiteX139" fmla="*/ 147290 w 1196345"/>
              <a:gd name="connsiteY139" fmla="*/ 546119 h 763816"/>
              <a:gd name="connsiteX140" fmla="*/ 147290 w 1196345"/>
              <a:gd name="connsiteY140" fmla="*/ 548117 h 763816"/>
              <a:gd name="connsiteX141" fmla="*/ 147290 w 1196345"/>
              <a:gd name="connsiteY141" fmla="*/ 548117 h 763816"/>
              <a:gd name="connsiteX142" fmla="*/ 151475 w 1196345"/>
              <a:gd name="connsiteY142" fmla="*/ 548117 h 763816"/>
              <a:gd name="connsiteX143" fmla="*/ 154138 w 1196345"/>
              <a:gd name="connsiteY143" fmla="*/ 548117 h 763816"/>
              <a:gd name="connsiteX144" fmla="*/ 154138 w 1196345"/>
              <a:gd name="connsiteY144" fmla="*/ 550685 h 763816"/>
              <a:gd name="connsiteX145" fmla="*/ 154138 w 1196345"/>
              <a:gd name="connsiteY145" fmla="*/ 551636 h 763816"/>
              <a:gd name="connsiteX146" fmla="*/ 152141 w 1196345"/>
              <a:gd name="connsiteY146" fmla="*/ 559341 h 763816"/>
              <a:gd name="connsiteX147" fmla="*/ 152711 w 1196345"/>
              <a:gd name="connsiteY147" fmla="*/ 558865 h 763816"/>
              <a:gd name="connsiteX148" fmla="*/ 152711 w 1196345"/>
              <a:gd name="connsiteY148" fmla="*/ 564097 h 763816"/>
              <a:gd name="connsiteX149" fmla="*/ 152711 w 1196345"/>
              <a:gd name="connsiteY149" fmla="*/ 575416 h 763816"/>
              <a:gd name="connsiteX150" fmla="*/ 154043 w 1196345"/>
              <a:gd name="connsiteY150" fmla="*/ 587592 h 763816"/>
              <a:gd name="connsiteX151" fmla="*/ 161462 w 1196345"/>
              <a:gd name="connsiteY151" fmla="*/ 595011 h 763816"/>
              <a:gd name="connsiteX152" fmla="*/ 162889 w 1196345"/>
              <a:gd name="connsiteY152" fmla="*/ 601194 h 763816"/>
              <a:gd name="connsiteX153" fmla="*/ 162889 w 1196345"/>
              <a:gd name="connsiteY153" fmla="*/ 605570 h 763816"/>
              <a:gd name="connsiteX154" fmla="*/ 162889 w 1196345"/>
              <a:gd name="connsiteY154" fmla="*/ 608233 h 763816"/>
              <a:gd name="connsiteX155" fmla="*/ 167549 w 1196345"/>
              <a:gd name="connsiteY155" fmla="*/ 617174 h 763816"/>
              <a:gd name="connsiteX156" fmla="*/ 171068 w 1196345"/>
              <a:gd name="connsiteY156" fmla="*/ 626686 h 763816"/>
              <a:gd name="connsiteX157" fmla="*/ 171829 w 1196345"/>
              <a:gd name="connsiteY157" fmla="*/ 631252 h 763816"/>
              <a:gd name="connsiteX158" fmla="*/ 168976 w 1196345"/>
              <a:gd name="connsiteY158" fmla="*/ 636959 h 763816"/>
              <a:gd name="connsiteX159" fmla="*/ 164981 w 1196345"/>
              <a:gd name="connsiteY159" fmla="*/ 640098 h 763816"/>
              <a:gd name="connsiteX160" fmla="*/ 163554 w 1196345"/>
              <a:gd name="connsiteY160" fmla="*/ 641715 h 763816"/>
              <a:gd name="connsiteX161" fmla="*/ 166313 w 1196345"/>
              <a:gd name="connsiteY161" fmla="*/ 643808 h 763816"/>
              <a:gd name="connsiteX162" fmla="*/ 173161 w 1196345"/>
              <a:gd name="connsiteY162" fmla="*/ 655413 h 763816"/>
              <a:gd name="connsiteX163" fmla="*/ 173161 w 1196345"/>
              <a:gd name="connsiteY163" fmla="*/ 658552 h 763816"/>
              <a:gd name="connsiteX164" fmla="*/ 177156 w 1196345"/>
              <a:gd name="connsiteY164" fmla="*/ 659408 h 763816"/>
              <a:gd name="connsiteX165" fmla="*/ 183148 w 1196345"/>
              <a:gd name="connsiteY165" fmla="*/ 663022 h 763816"/>
              <a:gd name="connsiteX166" fmla="*/ 183148 w 1196345"/>
              <a:gd name="connsiteY166" fmla="*/ 663022 h 763816"/>
              <a:gd name="connsiteX167" fmla="*/ 188379 w 1196345"/>
              <a:gd name="connsiteY167" fmla="*/ 661595 h 763816"/>
              <a:gd name="connsiteX168" fmla="*/ 190947 w 1196345"/>
              <a:gd name="connsiteY168" fmla="*/ 661120 h 763816"/>
              <a:gd name="connsiteX169" fmla="*/ 191613 w 1196345"/>
              <a:gd name="connsiteY169" fmla="*/ 663593 h 763816"/>
              <a:gd name="connsiteX170" fmla="*/ 194657 w 1196345"/>
              <a:gd name="connsiteY170" fmla="*/ 672249 h 763816"/>
              <a:gd name="connsiteX171" fmla="*/ 200744 w 1196345"/>
              <a:gd name="connsiteY171" fmla="*/ 677576 h 763816"/>
              <a:gd name="connsiteX172" fmla="*/ 205309 w 1196345"/>
              <a:gd name="connsiteY172" fmla="*/ 701736 h 763816"/>
              <a:gd name="connsiteX173" fmla="*/ 209494 w 1196345"/>
              <a:gd name="connsiteY173" fmla="*/ 720760 h 763816"/>
              <a:gd name="connsiteX174" fmla="*/ 216343 w 1196345"/>
              <a:gd name="connsiteY174" fmla="*/ 729321 h 763816"/>
              <a:gd name="connsiteX175" fmla="*/ 218816 w 1196345"/>
              <a:gd name="connsiteY175" fmla="*/ 733887 h 763816"/>
              <a:gd name="connsiteX176" fmla="*/ 220433 w 1196345"/>
              <a:gd name="connsiteY176" fmla="*/ 729892 h 763816"/>
              <a:gd name="connsiteX177" fmla="*/ 229944 w 1196345"/>
              <a:gd name="connsiteY177" fmla="*/ 721141 h 763816"/>
              <a:gd name="connsiteX178" fmla="*/ 231466 w 1196345"/>
              <a:gd name="connsiteY178" fmla="*/ 721141 h 763816"/>
              <a:gd name="connsiteX179" fmla="*/ 244497 w 1196345"/>
              <a:gd name="connsiteY179" fmla="*/ 725326 h 763816"/>
              <a:gd name="connsiteX180" fmla="*/ 244497 w 1196345"/>
              <a:gd name="connsiteY180" fmla="*/ 725326 h 763816"/>
              <a:gd name="connsiteX181" fmla="*/ 244497 w 1196345"/>
              <a:gd name="connsiteY181" fmla="*/ 724470 h 763816"/>
              <a:gd name="connsiteX182" fmla="*/ 244497 w 1196345"/>
              <a:gd name="connsiteY182" fmla="*/ 721902 h 763816"/>
              <a:gd name="connsiteX183" fmla="*/ 247065 w 1196345"/>
              <a:gd name="connsiteY183" fmla="*/ 721902 h 763816"/>
              <a:gd name="connsiteX184" fmla="*/ 257337 w 1196345"/>
              <a:gd name="connsiteY184" fmla="*/ 725041 h 763816"/>
              <a:gd name="connsiteX185" fmla="*/ 259810 w 1196345"/>
              <a:gd name="connsiteY185" fmla="*/ 724565 h 763816"/>
              <a:gd name="connsiteX186" fmla="*/ 266087 w 1196345"/>
              <a:gd name="connsiteY186" fmla="*/ 722092 h 763816"/>
              <a:gd name="connsiteX187" fmla="*/ 267895 w 1196345"/>
              <a:gd name="connsiteY187" fmla="*/ 722092 h 763816"/>
              <a:gd name="connsiteX188" fmla="*/ 270843 w 1196345"/>
              <a:gd name="connsiteY188" fmla="*/ 723614 h 763816"/>
              <a:gd name="connsiteX189" fmla="*/ 270843 w 1196345"/>
              <a:gd name="connsiteY189" fmla="*/ 721426 h 763816"/>
              <a:gd name="connsiteX190" fmla="*/ 270843 w 1196345"/>
              <a:gd name="connsiteY190" fmla="*/ 719809 h 763816"/>
              <a:gd name="connsiteX191" fmla="*/ 272365 w 1196345"/>
              <a:gd name="connsiteY191" fmla="*/ 719048 h 763816"/>
              <a:gd name="connsiteX192" fmla="*/ 282827 w 1196345"/>
              <a:gd name="connsiteY192" fmla="*/ 714958 h 763816"/>
              <a:gd name="connsiteX193" fmla="*/ 292339 w 1196345"/>
              <a:gd name="connsiteY193" fmla="*/ 721902 h 763816"/>
              <a:gd name="connsiteX194" fmla="*/ 295192 w 1196345"/>
              <a:gd name="connsiteY194" fmla="*/ 727799 h 763816"/>
              <a:gd name="connsiteX195" fmla="*/ 296809 w 1196345"/>
              <a:gd name="connsiteY195" fmla="*/ 729702 h 763816"/>
              <a:gd name="connsiteX196" fmla="*/ 296809 w 1196345"/>
              <a:gd name="connsiteY196" fmla="*/ 729702 h 763816"/>
              <a:gd name="connsiteX197" fmla="*/ 299472 w 1196345"/>
              <a:gd name="connsiteY197" fmla="*/ 727324 h 763816"/>
              <a:gd name="connsiteX198" fmla="*/ 309269 w 1196345"/>
              <a:gd name="connsiteY198" fmla="*/ 724946 h 763816"/>
              <a:gd name="connsiteX199" fmla="*/ 309269 w 1196345"/>
              <a:gd name="connsiteY199" fmla="*/ 724946 h 763816"/>
              <a:gd name="connsiteX200" fmla="*/ 318210 w 1196345"/>
              <a:gd name="connsiteY200" fmla="*/ 727324 h 763816"/>
              <a:gd name="connsiteX201" fmla="*/ 318210 w 1196345"/>
              <a:gd name="connsiteY201" fmla="*/ 727324 h 763816"/>
              <a:gd name="connsiteX202" fmla="*/ 322014 w 1196345"/>
              <a:gd name="connsiteY202" fmla="*/ 727324 h 763816"/>
              <a:gd name="connsiteX203" fmla="*/ 323536 w 1196345"/>
              <a:gd name="connsiteY203" fmla="*/ 727324 h 763816"/>
              <a:gd name="connsiteX204" fmla="*/ 328768 w 1196345"/>
              <a:gd name="connsiteY204" fmla="*/ 730082 h 763816"/>
              <a:gd name="connsiteX205" fmla="*/ 333523 w 1196345"/>
              <a:gd name="connsiteY205" fmla="*/ 731509 h 763816"/>
              <a:gd name="connsiteX206" fmla="*/ 343035 w 1196345"/>
              <a:gd name="connsiteY206" fmla="*/ 729702 h 763816"/>
              <a:gd name="connsiteX207" fmla="*/ 341798 w 1196345"/>
              <a:gd name="connsiteY207" fmla="*/ 727419 h 763816"/>
              <a:gd name="connsiteX208" fmla="*/ 345793 w 1196345"/>
              <a:gd name="connsiteY208" fmla="*/ 726658 h 763816"/>
              <a:gd name="connsiteX209" fmla="*/ 350834 w 1196345"/>
              <a:gd name="connsiteY209" fmla="*/ 726658 h 763816"/>
              <a:gd name="connsiteX210" fmla="*/ 359204 w 1196345"/>
              <a:gd name="connsiteY210" fmla="*/ 727514 h 763816"/>
              <a:gd name="connsiteX211" fmla="*/ 366147 w 1196345"/>
              <a:gd name="connsiteY211" fmla="*/ 730653 h 763816"/>
              <a:gd name="connsiteX212" fmla="*/ 362248 w 1196345"/>
              <a:gd name="connsiteY212" fmla="*/ 723424 h 763816"/>
              <a:gd name="connsiteX213" fmla="*/ 366623 w 1196345"/>
              <a:gd name="connsiteY213" fmla="*/ 715624 h 763816"/>
              <a:gd name="connsiteX214" fmla="*/ 376134 w 1196345"/>
              <a:gd name="connsiteY214" fmla="*/ 711058 h 763816"/>
              <a:gd name="connsiteX215" fmla="*/ 387453 w 1196345"/>
              <a:gd name="connsiteY215" fmla="*/ 714958 h 763816"/>
              <a:gd name="connsiteX216" fmla="*/ 388784 w 1196345"/>
              <a:gd name="connsiteY216" fmla="*/ 715814 h 763816"/>
              <a:gd name="connsiteX217" fmla="*/ 388784 w 1196345"/>
              <a:gd name="connsiteY217" fmla="*/ 717621 h 763816"/>
              <a:gd name="connsiteX218" fmla="*/ 387358 w 1196345"/>
              <a:gd name="connsiteY218" fmla="*/ 726277 h 763816"/>
              <a:gd name="connsiteX219" fmla="*/ 391258 w 1196345"/>
              <a:gd name="connsiteY219" fmla="*/ 726277 h 763816"/>
              <a:gd name="connsiteX220" fmla="*/ 394301 w 1196345"/>
              <a:gd name="connsiteY220" fmla="*/ 726277 h 763816"/>
              <a:gd name="connsiteX221" fmla="*/ 394301 w 1196345"/>
              <a:gd name="connsiteY221" fmla="*/ 729321 h 763816"/>
              <a:gd name="connsiteX222" fmla="*/ 394301 w 1196345"/>
              <a:gd name="connsiteY222" fmla="*/ 729892 h 763816"/>
              <a:gd name="connsiteX223" fmla="*/ 397060 w 1196345"/>
              <a:gd name="connsiteY223" fmla="*/ 735409 h 763816"/>
              <a:gd name="connsiteX224" fmla="*/ 399532 w 1196345"/>
              <a:gd name="connsiteY224" fmla="*/ 743970 h 763816"/>
              <a:gd name="connsiteX225" fmla="*/ 403147 w 1196345"/>
              <a:gd name="connsiteY225" fmla="*/ 749392 h 763816"/>
              <a:gd name="connsiteX226" fmla="*/ 415226 w 1196345"/>
              <a:gd name="connsiteY226" fmla="*/ 672629 h 763816"/>
              <a:gd name="connsiteX227" fmla="*/ 418175 w 1196345"/>
              <a:gd name="connsiteY227" fmla="*/ 673105 h 763816"/>
              <a:gd name="connsiteX228" fmla="*/ 826215 w 1196345"/>
              <a:gd name="connsiteY228" fmla="*/ 725231 h 763816"/>
              <a:gd name="connsiteX229" fmla="*/ 1148747 w 1196345"/>
              <a:gd name="connsiteY229" fmla="*/ 763755 h 763816"/>
              <a:gd name="connsiteX230" fmla="*/ 1196304 w 1196345"/>
              <a:gd name="connsiteY230" fmla="*/ 174579 h 763816"/>
              <a:gd name="connsiteX231" fmla="*/ 33438 w 1196345"/>
              <a:gd name="connsiteY231" fmla="*/ -62 h 763816"/>
              <a:gd name="connsiteX232" fmla="*/ -42 w 1196345"/>
              <a:gd name="connsiteY232" fmla="*/ 142619 h 7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1196345" h="763816">
                <a:moveTo>
                  <a:pt x="9660" y="161833"/>
                </a:moveTo>
                <a:lnTo>
                  <a:pt x="9660" y="162499"/>
                </a:lnTo>
                <a:cubicBezTo>
                  <a:pt x="9959" y="166672"/>
                  <a:pt x="10627" y="170810"/>
                  <a:pt x="11657" y="174864"/>
                </a:cubicBezTo>
                <a:cubicBezTo>
                  <a:pt x="12974" y="177541"/>
                  <a:pt x="14435" y="180145"/>
                  <a:pt x="16032" y="182664"/>
                </a:cubicBezTo>
                <a:cubicBezTo>
                  <a:pt x="16888" y="183996"/>
                  <a:pt x="17935" y="186850"/>
                  <a:pt x="18315" y="187420"/>
                </a:cubicBezTo>
                <a:cubicBezTo>
                  <a:pt x="18696" y="187991"/>
                  <a:pt x="18315" y="187420"/>
                  <a:pt x="18981" y="187896"/>
                </a:cubicBezTo>
                <a:cubicBezTo>
                  <a:pt x="20309" y="188791"/>
                  <a:pt x="21258" y="190146"/>
                  <a:pt x="21644" y="191701"/>
                </a:cubicBezTo>
                <a:cubicBezTo>
                  <a:pt x="21813" y="193726"/>
                  <a:pt x="21813" y="195763"/>
                  <a:pt x="21644" y="197788"/>
                </a:cubicBezTo>
                <a:cubicBezTo>
                  <a:pt x="21644" y="200642"/>
                  <a:pt x="21644" y="202925"/>
                  <a:pt x="21644" y="204257"/>
                </a:cubicBezTo>
                <a:cubicBezTo>
                  <a:pt x="20027" y="209393"/>
                  <a:pt x="14510" y="211961"/>
                  <a:pt x="14130" y="213769"/>
                </a:cubicBezTo>
                <a:cubicBezTo>
                  <a:pt x="13750" y="215576"/>
                  <a:pt x="14130" y="213769"/>
                  <a:pt x="15367" y="214530"/>
                </a:cubicBezTo>
                <a:cubicBezTo>
                  <a:pt x="17413" y="215367"/>
                  <a:pt x="19167" y="216789"/>
                  <a:pt x="20408" y="218620"/>
                </a:cubicBezTo>
                <a:cubicBezTo>
                  <a:pt x="20853" y="219539"/>
                  <a:pt x="21080" y="220547"/>
                  <a:pt x="21074" y="221568"/>
                </a:cubicBezTo>
                <a:cubicBezTo>
                  <a:pt x="21073" y="226895"/>
                  <a:pt x="16413" y="231081"/>
                  <a:pt x="14701" y="234220"/>
                </a:cubicBezTo>
                <a:lnTo>
                  <a:pt x="14225" y="235171"/>
                </a:lnTo>
                <a:lnTo>
                  <a:pt x="14225" y="237739"/>
                </a:lnTo>
                <a:lnTo>
                  <a:pt x="15176" y="237739"/>
                </a:lnTo>
                <a:lnTo>
                  <a:pt x="18696" y="238976"/>
                </a:lnTo>
                <a:cubicBezTo>
                  <a:pt x="22231" y="240035"/>
                  <a:pt x="25331" y="242203"/>
                  <a:pt x="27541" y="245158"/>
                </a:cubicBezTo>
                <a:cubicBezTo>
                  <a:pt x="30585" y="249439"/>
                  <a:pt x="30014" y="252863"/>
                  <a:pt x="31251" y="254670"/>
                </a:cubicBezTo>
                <a:lnTo>
                  <a:pt x="31821" y="255907"/>
                </a:lnTo>
                <a:lnTo>
                  <a:pt x="33438" y="255907"/>
                </a:lnTo>
                <a:cubicBezTo>
                  <a:pt x="34604" y="255896"/>
                  <a:pt x="35752" y="256191"/>
                  <a:pt x="36767" y="256763"/>
                </a:cubicBezTo>
                <a:cubicBezTo>
                  <a:pt x="39767" y="258560"/>
                  <a:pt x="42572" y="260664"/>
                  <a:pt x="45137" y="263041"/>
                </a:cubicBezTo>
                <a:cubicBezTo>
                  <a:pt x="47077" y="264407"/>
                  <a:pt x="48299" y="266572"/>
                  <a:pt x="48466" y="268938"/>
                </a:cubicBezTo>
                <a:cubicBezTo>
                  <a:pt x="48466" y="271602"/>
                  <a:pt x="47515" y="272173"/>
                  <a:pt x="47515" y="274360"/>
                </a:cubicBezTo>
                <a:cubicBezTo>
                  <a:pt x="47515" y="274360"/>
                  <a:pt x="47515" y="274931"/>
                  <a:pt x="47515" y="275312"/>
                </a:cubicBezTo>
                <a:cubicBezTo>
                  <a:pt x="47457" y="275976"/>
                  <a:pt x="47457" y="276644"/>
                  <a:pt x="47515" y="277309"/>
                </a:cubicBezTo>
                <a:lnTo>
                  <a:pt x="47515" y="277309"/>
                </a:lnTo>
                <a:cubicBezTo>
                  <a:pt x="49287" y="277903"/>
                  <a:pt x="50956" y="278769"/>
                  <a:pt x="52461" y="279877"/>
                </a:cubicBezTo>
                <a:cubicBezTo>
                  <a:pt x="55734" y="282163"/>
                  <a:pt x="57603" y="285972"/>
                  <a:pt x="57407" y="289960"/>
                </a:cubicBezTo>
                <a:cubicBezTo>
                  <a:pt x="57978" y="294811"/>
                  <a:pt x="57407" y="295953"/>
                  <a:pt x="59880" y="298806"/>
                </a:cubicBezTo>
                <a:lnTo>
                  <a:pt x="59880" y="298806"/>
                </a:lnTo>
                <a:lnTo>
                  <a:pt x="60831" y="299377"/>
                </a:lnTo>
                <a:cubicBezTo>
                  <a:pt x="61943" y="299881"/>
                  <a:pt x="62970" y="300555"/>
                  <a:pt x="63875" y="301375"/>
                </a:cubicBezTo>
                <a:cubicBezTo>
                  <a:pt x="64725" y="302341"/>
                  <a:pt x="65285" y="303528"/>
                  <a:pt x="65492" y="304799"/>
                </a:cubicBezTo>
                <a:lnTo>
                  <a:pt x="65492" y="304799"/>
                </a:lnTo>
                <a:lnTo>
                  <a:pt x="67489" y="305560"/>
                </a:lnTo>
                <a:lnTo>
                  <a:pt x="67489" y="307748"/>
                </a:lnTo>
                <a:lnTo>
                  <a:pt x="67489" y="308413"/>
                </a:lnTo>
                <a:cubicBezTo>
                  <a:pt x="67489" y="310601"/>
                  <a:pt x="67489" y="310601"/>
                  <a:pt x="69106" y="310791"/>
                </a:cubicBezTo>
                <a:lnTo>
                  <a:pt x="69962" y="310791"/>
                </a:lnTo>
                <a:lnTo>
                  <a:pt x="72435" y="310316"/>
                </a:lnTo>
                <a:lnTo>
                  <a:pt x="73291" y="312694"/>
                </a:lnTo>
                <a:cubicBezTo>
                  <a:pt x="75288" y="318877"/>
                  <a:pt x="73291" y="324774"/>
                  <a:pt x="75003" y="328103"/>
                </a:cubicBezTo>
                <a:lnTo>
                  <a:pt x="75954" y="328769"/>
                </a:lnTo>
                <a:cubicBezTo>
                  <a:pt x="77569" y="330060"/>
                  <a:pt x="78597" y="331945"/>
                  <a:pt x="78808" y="334001"/>
                </a:cubicBezTo>
                <a:cubicBezTo>
                  <a:pt x="78850" y="334730"/>
                  <a:pt x="78850" y="335460"/>
                  <a:pt x="78808" y="336189"/>
                </a:cubicBezTo>
                <a:cubicBezTo>
                  <a:pt x="78915" y="337613"/>
                  <a:pt x="78915" y="339044"/>
                  <a:pt x="78808" y="340469"/>
                </a:cubicBezTo>
                <a:cubicBezTo>
                  <a:pt x="83838" y="341594"/>
                  <a:pt x="87256" y="346273"/>
                  <a:pt x="86797" y="351408"/>
                </a:cubicBezTo>
                <a:lnTo>
                  <a:pt x="86797" y="353976"/>
                </a:lnTo>
                <a:lnTo>
                  <a:pt x="87558" y="353405"/>
                </a:lnTo>
                <a:cubicBezTo>
                  <a:pt x="88965" y="351769"/>
                  <a:pt x="90933" y="350717"/>
                  <a:pt x="93075" y="350457"/>
                </a:cubicBezTo>
                <a:cubicBezTo>
                  <a:pt x="93672" y="350350"/>
                  <a:pt x="94284" y="350350"/>
                  <a:pt x="94882" y="350457"/>
                </a:cubicBezTo>
                <a:cubicBezTo>
                  <a:pt x="97319" y="351481"/>
                  <a:pt x="98870" y="353903"/>
                  <a:pt x="98782" y="356544"/>
                </a:cubicBezTo>
                <a:cubicBezTo>
                  <a:pt x="98638" y="358557"/>
                  <a:pt x="98222" y="360541"/>
                  <a:pt x="97545" y="362442"/>
                </a:cubicBezTo>
                <a:cubicBezTo>
                  <a:pt x="98833" y="362858"/>
                  <a:pt x="99918" y="363740"/>
                  <a:pt x="100589" y="364915"/>
                </a:cubicBezTo>
                <a:cubicBezTo>
                  <a:pt x="101540" y="366532"/>
                  <a:pt x="101350" y="366627"/>
                  <a:pt x="102206" y="367293"/>
                </a:cubicBezTo>
                <a:cubicBezTo>
                  <a:pt x="103062" y="367959"/>
                  <a:pt x="105344" y="367959"/>
                  <a:pt x="110386" y="368910"/>
                </a:cubicBezTo>
                <a:cubicBezTo>
                  <a:pt x="111663" y="369289"/>
                  <a:pt x="112793" y="370053"/>
                  <a:pt x="113619" y="371098"/>
                </a:cubicBezTo>
                <a:cubicBezTo>
                  <a:pt x="114476" y="370182"/>
                  <a:pt x="115614" y="369579"/>
                  <a:pt x="116853" y="369386"/>
                </a:cubicBezTo>
                <a:lnTo>
                  <a:pt x="117424" y="369386"/>
                </a:lnTo>
                <a:cubicBezTo>
                  <a:pt x="119223" y="369649"/>
                  <a:pt x="121002" y="370031"/>
                  <a:pt x="122750" y="370527"/>
                </a:cubicBezTo>
                <a:lnTo>
                  <a:pt x="122750" y="370527"/>
                </a:lnTo>
                <a:cubicBezTo>
                  <a:pt x="122750" y="370527"/>
                  <a:pt x="122750" y="370527"/>
                  <a:pt x="124082" y="369671"/>
                </a:cubicBezTo>
                <a:lnTo>
                  <a:pt x="127030" y="366817"/>
                </a:lnTo>
                <a:lnTo>
                  <a:pt x="128743" y="370527"/>
                </a:lnTo>
                <a:cubicBezTo>
                  <a:pt x="129403" y="371859"/>
                  <a:pt x="129760" y="373321"/>
                  <a:pt x="129789" y="374807"/>
                </a:cubicBezTo>
                <a:cubicBezTo>
                  <a:pt x="129405" y="378601"/>
                  <a:pt x="127436" y="382056"/>
                  <a:pt x="124367" y="384319"/>
                </a:cubicBezTo>
                <a:cubicBezTo>
                  <a:pt x="121894" y="386412"/>
                  <a:pt x="120563" y="388124"/>
                  <a:pt x="120753" y="388600"/>
                </a:cubicBezTo>
                <a:cubicBezTo>
                  <a:pt x="120943" y="389076"/>
                  <a:pt x="120753" y="388600"/>
                  <a:pt x="120753" y="389266"/>
                </a:cubicBezTo>
                <a:lnTo>
                  <a:pt x="122085" y="391834"/>
                </a:lnTo>
                <a:lnTo>
                  <a:pt x="119421" y="393166"/>
                </a:lnTo>
                <a:cubicBezTo>
                  <a:pt x="117614" y="394022"/>
                  <a:pt x="115712" y="394497"/>
                  <a:pt x="114380" y="395163"/>
                </a:cubicBezTo>
                <a:lnTo>
                  <a:pt x="113715" y="395163"/>
                </a:lnTo>
                <a:cubicBezTo>
                  <a:pt x="115890" y="396003"/>
                  <a:pt x="117351" y="398064"/>
                  <a:pt x="117424" y="400395"/>
                </a:cubicBezTo>
                <a:cubicBezTo>
                  <a:pt x="117327" y="402171"/>
                  <a:pt x="116734" y="403885"/>
                  <a:pt x="115712" y="405341"/>
                </a:cubicBezTo>
                <a:cubicBezTo>
                  <a:pt x="114282" y="407431"/>
                  <a:pt x="112353" y="409131"/>
                  <a:pt x="110100" y="410287"/>
                </a:cubicBezTo>
                <a:cubicBezTo>
                  <a:pt x="108864" y="411143"/>
                  <a:pt x="108674" y="411143"/>
                  <a:pt x="107818" y="413426"/>
                </a:cubicBezTo>
                <a:cubicBezTo>
                  <a:pt x="107870" y="413645"/>
                  <a:pt x="107870" y="413873"/>
                  <a:pt x="107818" y="414092"/>
                </a:cubicBezTo>
                <a:cubicBezTo>
                  <a:pt x="107818" y="414092"/>
                  <a:pt x="107818" y="415139"/>
                  <a:pt x="107818" y="416280"/>
                </a:cubicBezTo>
                <a:cubicBezTo>
                  <a:pt x="107943" y="417163"/>
                  <a:pt x="107943" y="418060"/>
                  <a:pt x="107818" y="418943"/>
                </a:cubicBezTo>
                <a:cubicBezTo>
                  <a:pt x="106808" y="420841"/>
                  <a:pt x="105697" y="422683"/>
                  <a:pt x="104488" y="424460"/>
                </a:cubicBezTo>
                <a:cubicBezTo>
                  <a:pt x="103837" y="426812"/>
                  <a:pt x="103548" y="429250"/>
                  <a:pt x="103633" y="431690"/>
                </a:cubicBezTo>
                <a:lnTo>
                  <a:pt x="103633" y="439584"/>
                </a:lnTo>
                <a:lnTo>
                  <a:pt x="100208" y="438919"/>
                </a:lnTo>
                <a:lnTo>
                  <a:pt x="100208" y="438919"/>
                </a:lnTo>
                <a:cubicBezTo>
                  <a:pt x="100181" y="439235"/>
                  <a:pt x="100181" y="439553"/>
                  <a:pt x="100208" y="439870"/>
                </a:cubicBezTo>
                <a:lnTo>
                  <a:pt x="101350" y="444340"/>
                </a:lnTo>
                <a:lnTo>
                  <a:pt x="96784" y="443294"/>
                </a:lnTo>
                <a:lnTo>
                  <a:pt x="96784" y="443294"/>
                </a:lnTo>
                <a:cubicBezTo>
                  <a:pt x="97735" y="444911"/>
                  <a:pt x="99447" y="447384"/>
                  <a:pt x="100208" y="448621"/>
                </a:cubicBezTo>
                <a:cubicBezTo>
                  <a:pt x="100651" y="449741"/>
                  <a:pt x="100877" y="450936"/>
                  <a:pt x="100874" y="452140"/>
                </a:cubicBezTo>
                <a:cubicBezTo>
                  <a:pt x="100460" y="456485"/>
                  <a:pt x="97323" y="460082"/>
                  <a:pt x="93075" y="461082"/>
                </a:cubicBezTo>
                <a:lnTo>
                  <a:pt x="96784" y="461082"/>
                </a:lnTo>
                <a:lnTo>
                  <a:pt x="96784" y="463840"/>
                </a:lnTo>
                <a:lnTo>
                  <a:pt x="96784" y="470974"/>
                </a:lnTo>
                <a:cubicBezTo>
                  <a:pt x="96737" y="471893"/>
                  <a:pt x="96737" y="472814"/>
                  <a:pt x="96784" y="473733"/>
                </a:cubicBezTo>
                <a:cubicBezTo>
                  <a:pt x="99220" y="475512"/>
                  <a:pt x="100553" y="478431"/>
                  <a:pt x="100303" y="481437"/>
                </a:cubicBezTo>
                <a:cubicBezTo>
                  <a:pt x="100369" y="482943"/>
                  <a:pt x="100075" y="484443"/>
                  <a:pt x="99447" y="485813"/>
                </a:cubicBezTo>
                <a:cubicBezTo>
                  <a:pt x="98211" y="488857"/>
                  <a:pt x="96023" y="491235"/>
                  <a:pt x="93170" y="491140"/>
                </a:cubicBezTo>
                <a:cubicBezTo>
                  <a:pt x="90784" y="490735"/>
                  <a:pt x="88474" y="489965"/>
                  <a:pt x="86322" y="488857"/>
                </a:cubicBezTo>
                <a:cubicBezTo>
                  <a:pt x="85468" y="488768"/>
                  <a:pt x="84607" y="488768"/>
                  <a:pt x="83754" y="488857"/>
                </a:cubicBezTo>
                <a:cubicBezTo>
                  <a:pt x="82993" y="488857"/>
                  <a:pt x="83183" y="488857"/>
                  <a:pt x="81756" y="491425"/>
                </a:cubicBezTo>
                <a:cubicBezTo>
                  <a:pt x="81293" y="492414"/>
                  <a:pt x="81003" y="493476"/>
                  <a:pt x="80900" y="494564"/>
                </a:cubicBezTo>
                <a:lnTo>
                  <a:pt x="80900" y="494564"/>
                </a:lnTo>
                <a:lnTo>
                  <a:pt x="81376" y="494564"/>
                </a:lnTo>
                <a:cubicBezTo>
                  <a:pt x="82596" y="495060"/>
                  <a:pt x="83536" y="496069"/>
                  <a:pt x="83944" y="497322"/>
                </a:cubicBezTo>
                <a:cubicBezTo>
                  <a:pt x="84077" y="498333"/>
                  <a:pt x="84077" y="499356"/>
                  <a:pt x="83944" y="500366"/>
                </a:cubicBezTo>
                <a:cubicBezTo>
                  <a:pt x="83372" y="503598"/>
                  <a:pt x="82545" y="506778"/>
                  <a:pt x="81471" y="509878"/>
                </a:cubicBezTo>
                <a:cubicBezTo>
                  <a:pt x="81614" y="513757"/>
                  <a:pt x="80250" y="517541"/>
                  <a:pt x="77666" y="520437"/>
                </a:cubicBezTo>
                <a:cubicBezTo>
                  <a:pt x="75479" y="523290"/>
                  <a:pt x="74052" y="524907"/>
                  <a:pt x="73957" y="526905"/>
                </a:cubicBezTo>
                <a:lnTo>
                  <a:pt x="73957" y="526905"/>
                </a:lnTo>
                <a:lnTo>
                  <a:pt x="73957" y="526905"/>
                </a:lnTo>
                <a:cubicBezTo>
                  <a:pt x="73881" y="528266"/>
                  <a:pt x="74810" y="529479"/>
                  <a:pt x="76144" y="529759"/>
                </a:cubicBezTo>
                <a:cubicBezTo>
                  <a:pt x="76145" y="529759"/>
                  <a:pt x="77096" y="529759"/>
                  <a:pt x="77857" y="528522"/>
                </a:cubicBezTo>
                <a:lnTo>
                  <a:pt x="79664" y="525668"/>
                </a:lnTo>
                <a:lnTo>
                  <a:pt x="82137" y="527856"/>
                </a:lnTo>
                <a:cubicBezTo>
                  <a:pt x="85371" y="530805"/>
                  <a:pt x="85466" y="534039"/>
                  <a:pt x="86512" y="534895"/>
                </a:cubicBezTo>
                <a:cubicBezTo>
                  <a:pt x="88229" y="536467"/>
                  <a:pt x="90188" y="537751"/>
                  <a:pt x="92314" y="538700"/>
                </a:cubicBezTo>
                <a:cubicBezTo>
                  <a:pt x="93182" y="539391"/>
                  <a:pt x="93922" y="540227"/>
                  <a:pt x="94501" y="541173"/>
                </a:cubicBezTo>
                <a:cubicBezTo>
                  <a:pt x="95245" y="540446"/>
                  <a:pt x="96223" y="540008"/>
                  <a:pt x="97260" y="539936"/>
                </a:cubicBezTo>
                <a:cubicBezTo>
                  <a:pt x="98782" y="539937"/>
                  <a:pt x="99352" y="539937"/>
                  <a:pt x="100684" y="539937"/>
                </a:cubicBezTo>
                <a:lnTo>
                  <a:pt x="101730" y="539937"/>
                </a:lnTo>
                <a:cubicBezTo>
                  <a:pt x="101730" y="536893"/>
                  <a:pt x="102586" y="534134"/>
                  <a:pt x="102586" y="531756"/>
                </a:cubicBezTo>
                <a:lnTo>
                  <a:pt x="102586" y="528427"/>
                </a:lnTo>
                <a:lnTo>
                  <a:pt x="105820" y="528427"/>
                </a:lnTo>
                <a:cubicBezTo>
                  <a:pt x="111242" y="529473"/>
                  <a:pt x="114285" y="532993"/>
                  <a:pt x="116378" y="532612"/>
                </a:cubicBezTo>
                <a:lnTo>
                  <a:pt x="117139" y="532612"/>
                </a:lnTo>
                <a:cubicBezTo>
                  <a:pt x="119326" y="532612"/>
                  <a:pt x="122085" y="526715"/>
                  <a:pt x="125794" y="523671"/>
                </a:cubicBezTo>
                <a:cubicBezTo>
                  <a:pt x="129163" y="521868"/>
                  <a:pt x="132912" y="520890"/>
                  <a:pt x="136732" y="520817"/>
                </a:cubicBezTo>
                <a:cubicBezTo>
                  <a:pt x="137809" y="520750"/>
                  <a:pt x="138886" y="520946"/>
                  <a:pt x="139871" y="521388"/>
                </a:cubicBezTo>
                <a:cubicBezTo>
                  <a:pt x="142260" y="522533"/>
                  <a:pt x="143804" y="524922"/>
                  <a:pt x="143866" y="527571"/>
                </a:cubicBezTo>
                <a:cubicBezTo>
                  <a:pt x="143756" y="529240"/>
                  <a:pt x="143370" y="530879"/>
                  <a:pt x="142724" y="532422"/>
                </a:cubicBezTo>
                <a:cubicBezTo>
                  <a:pt x="144053" y="531863"/>
                  <a:pt x="145470" y="531541"/>
                  <a:pt x="146909" y="531471"/>
                </a:cubicBezTo>
                <a:lnTo>
                  <a:pt x="147765" y="531471"/>
                </a:lnTo>
                <a:lnTo>
                  <a:pt x="149668" y="532042"/>
                </a:lnTo>
                <a:lnTo>
                  <a:pt x="149668" y="534039"/>
                </a:lnTo>
                <a:cubicBezTo>
                  <a:pt x="149712" y="534545"/>
                  <a:pt x="149712" y="535055"/>
                  <a:pt x="149668" y="535561"/>
                </a:cubicBezTo>
                <a:cubicBezTo>
                  <a:pt x="149246" y="539154"/>
                  <a:pt x="148449" y="542693"/>
                  <a:pt x="147290" y="546119"/>
                </a:cubicBezTo>
                <a:cubicBezTo>
                  <a:pt x="147220" y="546783"/>
                  <a:pt x="147220" y="547453"/>
                  <a:pt x="147290" y="548117"/>
                </a:cubicBezTo>
                <a:lnTo>
                  <a:pt x="147290" y="548117"/>
                </a:lnTo>
                <a:lnTo>
                  <a:pt x="151475" y="548117"/>
                </a:lnTo>
                <a:lnTo>
                  <a:pt x="154138" y="548117"/>
                </a:lnTo>
                <a:lnTo>
                  <a:pt x="154138" y="550685"/>
                </a:lnTo>
                <a:lnTo>
                  <a:pt x="154138" y="551636"/>
                </a:lnTo>
                <a:cubicBezTo>
                  <a:pt x="153945" y="554304"/>
                  <a:pt x="153268" y="556915"/>
                  <a:pt x="152141" y="559341"/>
                </a:cubicBezTo>
                <a:lnTo>
                  <a:pt x="152711" y="558865"/>
                </a:lnTo>
                <a:lnTo>
                  <a:pt x="152711" y="564097"/>
                </a:lnTo>
                <a:cubicBezTo>
                  <a:pt x="152711" y="567997"/>
                  <a:pt x="152711" y="571612"/>
                  <a:pt x="152711" y="575416"/>
                </a:cubicBezTo>
                <a:cubicBezTo>
                  <a:pt x="152430" y="579522"/>
                  <a:pt x="152881" y="583644"/>
                  <a:pt x="154043" y="587592"/>
                </a:cubicBezTo>
                <a:cubicBezTo>
                  <a:pt x="155184" y="591492"/>
                  <a:pt x="157372" y="589780"/>
                  <a:pt x="161462" y="595011"/>
                </a:cubicBezTo>
                <a:cubicBezTo>
                  <a:pt x="162538" y="596886"/>
                  <a:pt x="163034" y="599037"/>
                  <a:pt x="162889" y="601194"/>
                </a:cubicBezTo>
                <a:cubicBezTo>
                  <a:pt x="162889" y="602811"/>
                  <a:pt x="162889" y="604333"/>
                  <a:pt x="162889" y="605570"/>
                </a:cubicBezTo>
                <a:cubicBezTo>
                  <a:pt x="162756" y="606452"/>
                  <a:pt x="162756" y="607350"/>
                  <a:pt x="162889" y="608233"/>
                </a:cubicBezTo>
                <a:cubicBezTo>
                  <a:pt x="163649" y="610421"/>
                  <a:pt x="166122" y="613084"/>
                  <a:pt x="167549" y="617174"/>
                </a:cubicBezTo>
                <a:cubicBezTo>
                  <a:pt x="168976" y="621265"/>
                  <a:pt x="170022" y="623167"/>
                  <a:pt x="171068" y="626686"/>
                </a:cubicBezTo>
                <a:cubicBezTo>
                  <a:pt x="171516" y="628170"/>
                  <a:pt x="171771" y="629704"/>
                  <a:pt x="171829" y="631252"/>
                </a:cubicBezTo>
                <a:cubicBezTo>
                  <a:pt x="171911" y="633516"/>
                  <a:pt x="170836" y="635666"/>
                  <a:pt x="168976" y="636959"/>
                </a:cubicBezTo>
                <a:cubicBezTo>
                  <a:pt x="167572" y="637910"/>
                  <a:pt x="166237" y="638959"/>
                  <a:pt x="164981" y="640098"/>
                </a:cubicBezTo>
                <a:cubicBezTo>
                  <a:pt x="164416" y="640551"/>
                  <a:pt x="163933" y="641098"/>
                  <a:pt x="163554" y="641715"/>
                </a:cubicBezTo>
                <a:cubicBezTo>
                  <a:pt x="163554" y="641715"/>
                  <a:pt x="165076" y="642857"/>
                  <a:pt x="166313" y="643808"/>
                </a:cubicBezTo>
                <a:cubicBezTo>
                  <a:pt x="170990" y="645644"/>
                  <a:pt x="173814" y="650431"/>
                  <a:pt x="173161" y="655413"/>
                </a:cubicBezTo>
                <a:cubicBezTo>
                  <a:pt x="173161" y="656839"/>
                  <a:pt x="173161" y="657886"/>
                  <a:pt x="173161" y="658552"/>
                </a:cubicBezTo>
                <a:cubicBezTo>
                  <a:pt x="174515" y="658721"/>
                  <a:pt x="175851" y="659007"/>
                  <a:pt x="177156" y="659408"/>
                </a:cubicBezTo>
                <a:cubicBezTo>
                  <a:pt x="180960" y="660834"/>
                  <a:pt x="182577" y="663308"/>
                  <a:pt x="183148" y="663022"/>
                </a:cubicBezTo>
                <a:lnTo>
                  <a:pt x="183148" y="663022"/>
                </a:lnTo>
                <a:cubicBezTo>
                  <a:pt x="183719" y="663022"/>
                  <a:pt x="185906" y="662071"/>
                  <a:pt x="188379" y="661595"/>
                </a:cubicBezTo>
                <a:lnTo>
                  <a:pt x="190947" y="661120"/>
                </a:lnTo>
                <a:lnTo>
                  <a:pt x="191613" y="663593"/>
                </a:lnTo>
                <a:cubicBezTo>
                  <a:pt x="192258" y="666595"/>
                  <a:pt x="193281" y="669504"/>
                  <a:pt x="194657" y="672249"/>
                </a:cubicBezTo>
                <a:cubicBezTo>
                  <a:pt x="195513" y="673961"/>
                  <a:pt x="197986" y="674342"/>
                  <a:pt x="200744" y="677576"/>
                </a:cubicBezTo>
                <a:cubicBezTo>
                  <a:pt x="204470" y="685052"/>
                  <a:pt x="206050" y="693416"/>
                  <a:pt x="205309" y="701736"/>
                </a:cubicBezTo>
                <a:cubicBezTo>
                  <a:pt x="204800" y="708351"/>
                  <a:pt x="206256" y="714970"/>
                  <a:pt x="209494" y="720760"/>
                </a:cubicBezTo>
                <a:cubicBezTo>
                  <a:pt x="212009" y="723421"/>
                  <a:pt x="214299" y="726284"/>
                  <a:pt x="216343" y="729321"/>
                </a:cubicBezTo>
                <a:cubicBezTo>
                  <a:pt x="217294" y="730843"/>
                  <a:pt x="218055" y="732460"/>
                  <a:pt x="218816" y="733887"/>
                </a:cubicBezTo>
                <a:cubicBezTo>
                  <a:pt x="219291" y="732841"/>
                  <a:pt x="219862" y="731509"/>
                  <a:pt x="220433" y="729892"/>
                </a:cubicBezTo>
                <a:cubicBezTo>
                  <a:pt x="221814" y="725486"/>
                  <a:pt x="225439" y="722151"/>
                  <a:pt x="229944" y="721141"/>
                </a:cubicBezTo>
                <a:cubicBezTo>
                  <a:pt x="230448" y="721054"/>
                  <a:pt x="230962" y="721054"/>
                  <a:pt x="231466" y="721141"/>
                </a:cubicBezTo>
                <a:cubicBezTo>
                  <a:pt x="236697" y="721141"/>
                  <a:pt x="242499" y="725707"/>
                  <a:pt x="244497" y="725326"/>
                </a:cubicBezTo>
                <a:lnTo>
                  <a:pt x="244497" y="725326"/>
                </a:lnTo>
                <a:cubicBezTo>
                  <a:pt x="244497" y="725326"/>
                  <a:pt x="244497" y="725326"/>
                  <a:pt x="244497" y="724470"/>
                </a:cubicBezTo>
                <a:lnTo>
                  <a:pt x="244497" y="721902"/>
                </a:lnTo>
                <a:lnTo>
                  <a:pt x="247065" y="721902"/>
                </a:lnTo>
                <a:cubicBezTo>
                  <a:pt x="253342" y="721902"/>
                  <a:pt x="255149" y="725326"/>
                  <a:pt x="257337" y="725041"/>
                </a:cubicBezTo>
                <a:cubicBezTo>
                  <a:pt x="258176" y="724970"/>
                  <a:pt x="259005" y="724811"/>
                  <a:pt x="259810" y="724565"/>
                </a:cubicBezTo>
                <a:cubicBezTo>
                  <a:pt x="261332" y="724565"/>
                  <a:pt x="262188" y="722377"/>
                  <a:pt x="266087" y="722092"/>
                </a:cubicBezTo>
                <a:lnTo>
                  <a:pt x="267895" y="722092"/>
                </a:lnTo>
                <a:cubicBezTo>
                  <a:pt x="268959" y="722423"/>
                  <a:pt x="269957" y="722938"/>
                  <a:pt x="270843" y="723614"/>
                </a:cubicBezTo>
                <a:cubicBezTo>
                  <a:pt x="270895" y="722886"/>
                  <a:pt x="270895" y="722155"/>
                  <a:pt x="270843" y="721426"/>
                </a:cubicBezTo>
                <a:lnTo>
                  <a:pt x="270843" y="719809"/>
                </a:lnTo>
                <a:lnTo>
                  <a:pt x="272365" y="719048"/>
                </a:lnTo>
                <a:cubicBezTo>
                  <a:pt x="275540" y="716991"/>
                  <a:pt x="279099" y="715600"/>
                  <a:pt x="282827" y="714958"/>
                </a:cubicBezTo>
                <a:cubicBezTo>
                  <a:pt x="286537" y="714958"/>
                  <a:pt x="289581" y="717526"/>
                  <a:pt x="292339" y="721902"/>
                </a:cubicBezTo>
                <a:cubicBezTo>
                  <a:pt x="293670" y="723994"/>
                  <a:pt x="294336" y="726277"/>
                  <a:pt x="295192" y="727799"/>
                </a:cubicBezTo>
                <a:cubicBezTo>
                  <a:pt x="296048" y="729321"/>
                  <a:pt x="296429" y="729702"/>
                  <a:pt x="296809" y="729702"/>
                </a:cubicBezTo>
                <a:lnTo>
                  <a:pt x="296809" y="729702"/>
                </a:lnTo>
                <a:cubicBezTo>
                  <a:pt x="297475" y="729702"/>
                  <a:pt x="298046" y="729131"/>
                  <a:pt x="299472" y="727324"/>
                </a:cubicBezTo>
                <a:cubicBezTo>
                  <a:pt x="302015" y="724723"/>
                  <a:pt x="305818" y="723800"/>
                  <a:pt x="309269" y="724946"/>
                </a:cubicBezTo>
                <a:cubicBezTo>
                  <a:pt x="309269" y="724946"/>
                  <a:pt x="309269" y="724946"/>
                  <a:pt x="309269" y="724946"/>
                </a:cubicBezTo>
                <a:cubicBezTo>
                  <a:pt x="313549" y="724946"/>
                  <a:pt x="316117" y="727419"/>
                  <a:pt x="318210" y="727324"/>
                </a:cubicBezTo>
                <a:lnTo>
                  <a:pt x="318210" y="727324"/>
                </a:lnTo>
                <a:cubicBezTo>
                  <a:pt x="318781" y="727324"/>
                  <a:pt x="320398" y="727324"/>
                  <a:pt x="322014" y="727324"/>
                </a:cubicBezTo>
                <a:cubicBezTo>
                  <a:pt x="322518" y="727237"/>
                  <a:pt x="323033" y="727237"/>
                  <a:pt x="323536" y="727324"/>
                </a:cubicBezTo>
                <a:cubicBezTo>
                  <a:pt x="326865" y="727990"/>
                  <a:pt x="327436" y="729416"/>
                  <a:pt x="328768" y="730082"/>
                </a:cubicBezTo>
                <a:cubicBezTo>
                  <a:pt x="330199" y="730970"/>
                  <a:pt x="331840" y="731463"/>
                  <a:pt x="333523" y="731509"/>
                </a:cubicBezTo>
                <a:cubicBezTo>
                  <a:pt x="335616" y="731509"/>
                  <a:pt x="338279" y="730177"/>
                  <a:pt x="343035" y="729702"/>
                </a:cubicBezTo>
                <a:lnTo>
                  <a:pt x="341798" y="727419"/>
                </a:lnTo>
                <a:lnTo>
                  <a:pt x="345793" y="726658"/>
                </a:lnTo>
                <a:cubicBezTo>
                  <a:pt x="347471" y="726546"/>
                  <a:pt x="349156" y="726546"/>
                  <a:pt x="350834" y="726658"/>
                </a:cubicBezTo>
                <a:cubicBezTo>
                  <a:pt x="353647" y="726640"/>
                  <a:pt x="356453" y="726927"/>
                  <a:pt x="359204" y="727514"/>
                </a:cubicBezTo>
                <a:cubicBezTo>
                  <a:pt x="361627" y="728301"/>
                  <a:pt x="363956" y="729354"/>
                  <a:pt x="366147" y="730653"/>
                </a:cubicBezTo>
                <a:cubicBezTo>
                  <a:pt x="364185" y="728664"/>
                  <a:pt x="362832" y="726156"/>
                  <a:pt x="362248" y="723424"/>
                </a:cubicBezTo>
                <a:cubicBezTo>
                  <a:pt x="362585" y="720337"/>
                  <a:pt x="364164" y="717520"/>
                  <a:pt x="366623" y="715624"/>
                </a:cubicBezTo>
                <a:cubicBezTo>
                  <a:pt x="369043" y="712875"/>
                  <a:pt x="372476" y="711227"/>
                  <a:pt x="376134" y="711058"/>
                </a:cubicBezTo>
                <a:cubicBezTo>
                  <a:pt x="380197" y="711280"/>
                  <a:pt x="384116" y="712631"/>
                  <a:pt x="387453" y="714958"/>
                </a:cubicBezTo>
                <a:lnTo>
                  <a:pt x="388784" y="715814"/>
                </a:lnTo>
                <a:lnTo>
                  <a:pt x="388784" y="717621"/>
                </a:lnTo>
                <a:cubicBezTo>
                  <a:pt x="388558" y="720542"/>
                  <a:pt x="388081" y="723438"/>
                  <a:pt x="387358" y="726277"/>
                </a:cubicBezTo>
                <a:lnTo>
                  <a:pt x="391258" y="726277"/>
                </a:lnTo>
                <a:lnTo>
                  <a:pt x="394301" y="726277"/>
                </a:lnTo>
                <a:lnTo>
                  <a:pt x="394301" y="729321"/>
                </a:lnTo>
                <a:lnTo>
                  <a:pt x="394301" y="729892"/>
                </a:lnTo>
                <a:cubicBezTo>
                  <a:pt x="394301" y="731604"/>
                  <a:pt x="395157" y="731699"/>
                  <a:pt x="397060" y="735409"/>
                </a:cubicBezTo>
                <a:cubicBezTo>
                  <a:pt x="398962" y="739119"/>
                  <a:pt x="398676" y="741497"/>
                  <a:pt x="399532" y="743970"/>
                </a:cubicBezTo>
                <a:cubicBezTo>
                  <a:pt x="400350" y="746007"/>
                  <a:pt x="401580" y="747853"/>
                  <a:pt x="403147" y="749392"/>
                </a:cubicBezTo>
                <a:lnTo>
                  <a:pt x="415226" y="672629"/>
                </a:lnTo>
                <a:lnTo>
                  <a:pt x="418175" y="673105"/>
                </a:lnTo>
                <a:cubicBezTo>
                  <a:pt x="473056" y="682046"/>
                  <a:pt x="656626" y="704780"/>
                  <a:pt x="826215" y="725231"/>
                </a:cubicBezTo>
                <a:cubicBezTo>
                  <a:pt x="982297" y="744255"/>
                  <a:pt x="1126395" y="761091"/>
                  <a:pt x="1148747" y="763755"/>
                </a:cubicBezTo>
                <a:lnTo>
                  <a:pt x="1196304" y="174579"/>
                </a:lnTo>
                <a:cubicBezTo>
                  <a:pt x="794351" y="135199"/>
                  <a:pt x="384029" y="70612"/>
                  <a:pt x="33438" y="-62"/>
                </a:cubicBezTo>
                <a:lnTo>
                  <a:pt x="-42" y="142619"/>
                </a:ln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101">
            <a:extLst>
              <a:ext uri="{FF2B5EF4-FFF2-40B4-BE49-F238E27FC236}">
                <a16:creationId xmlns:a16="http://schemas.microsoft.com/office/drawing/2014/main" id="{271CEE01-DDCF-958A-8197-E230D2CC9507}"/>
              </a:ext>
            </a:extLst>
          </p:cNvPr>
          <p:cNvSpPr/>
          <p:nvPr/>
        </p:nvSpPr>
        <p:spPr>
          <a:xfrm>
            <a:off x="9625468" y="2347508"/>
            <a:ext cx="9713" cy="16474"/>
          </a:xfrm>
          <a:custGeom>
            <a:avLst/>
            <a:gdLst>
              <a:gd name="connsiteX0" fmla="*/ 7092 w 8680"/>
              <a:gd name="connsiteY0" fmla="*/ 826 h 14722"/>
              <a:gd name="connsiteX1" fmla="*/ 6331 w 8680"/>
              <a:gd name="connsiteY1" fmla="*/ 65 h 14722"/>
              <a:gd name="connsiteX2" fmla="*/ -42 w 8680"/>
              <a:gd name="connsiteY2" fmla="*/ 6058 h 14722"/>
              <a:gd name="connsiteX3" fmla="*/ 3002 w 8680"/>
              <a:gd name="connsiteY3" fmla="*/ 10148 h 14722"/>
              <a:gd name="connsiteX4" fmla="*/ 5284 w 8680"/>
              <a:gd name="connsiteY4" fmla="*/ 14524 h 14722"/>
              <a:gd name="connsiteX5" fmla="*/ 5284 w 8680"/>
              <a:gd name="connsiteY5" fmla="*/ 7960 h 14722"/>
              <a:gd name="connsiteX6" fmla="*/ 7092 w 8680"/>
              <a:gd name="connsiteY6" fmla="*/ 826 h 1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0" h="14722">
                <a:moveTo>
                  <a:pt x="7092" y="826"/>
                </a:moveTo>
                <a:lnTo>
                  <a:pt x="6331" y="65"/>
                </a:lnTo>
                <a:cubicBezTo>
                  <a:pt x="2812" y="-791"/>
                  <a:pt x="-42" y="2824"/>
                  <a:pt x="-42" y="6058"/>
                </a:cubicBezTo>
                <a:cubicBezTo>
                  <a:pt x="-42" y="9292"/>
                  <a:pt x="1195" y="8436"/>
                  <a:pt x="3002" y="10148"/>
                </a:cubicBezTo>
                <a:cubicBezTo>
                  <a:pt x="4110" y="11397"/>
                  <a:pt x="4894" y="12900"/>
                  <a:pt x="5284" y="14524"/>
                </a:cubicBezTo>
                <a:cubicBezTo>
                  <a:pt x="10611" y="15665"/>
                  <a:pt x="5284" y="9292"/>
                  <a:pt x="5284" y="7960"/>
                </a:cubicBezTo>
                <a:cubicBezTo>
                  <a:pt x="6426" y="7009"/>
                  <a:pt x="10992" y="351"/>
                  <a:pt x="7092" y="826"/>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102">
            <a:extLst>
              <a:ext uri="{FF2B5EF4-FFF2-40B4-BE49-F238E27FC236}">
                <a16:creationId xmlns:a16="http://schemas.microsoft.com/office/drawing/2014/main" id="{BDFD6955-2243-205E-59A0-C35170267EB9}"/>
              </a:ext>
            </a:extLst>
          </p:cNvPr>
          <p:cNvSpPr/>
          <p:nvPr/>
        </p:nvSpPr>
        <p:spPr>
          <a:xfrm>
            <a:off x="6288011" y="1957768"/>
            <a:ext cx="846657" cy="974969"/>
          </a:xfrm>
          <a:custGeom>
            <a:avLst/>
            <a:gdLst>
              <a:gd name="connsiteX0" fmla="*/ 11181 w 756633"/>
              <a:gd name="connsiteY0" fmla="*/ 104856 h 871302"/>
              <a:gd name="connsiteX1" fmla="*/ 11181 w 756633"/>
              <a:gd name="connsiteY1" fmla="*/ 105997 h 871302"/>
              <a:gd name="connsiteX2" fmla="*/ 3953 w 756633"/>
              <a:gd name="connsiteY2" fmla="*/ 114463 h 871302"/>
              <a:gd name="connsiteX3" fmla="*/ 148 w 756633"/>
              <a:gd name="connsiteY3" fmla="*/ 119124 h 871302"/>
              <a:gd name="connsiteX4" fmla="*/ 148 w 756633"/>
              <a:gd name="connsiteY4" fmla="*/ 119124 h 871302"/>
              <a:gd name="connsiteX5" fmla="*/ 909 w 756633"/>
              <a:gd name="connsiteY5" fmla="*/ 119790 h 871302"/>
              <a:gd name="connsiteX6" fmla="*/ 4428 w 756633"/>
              <a:gd name="connsiteY6" fmla="*/ 123499 h 871302"/>
              <a:gd name="connsiteX7" fmla="*/ 5760 w 756633"/>
              <a:gd name="connsiteY7" fmla="*/ 132441 h 871302"/>
              <a:gd name="connsiteX8" fmla="*/ 5760 w 756633"/>
              <a:gd name="connsiteY8" fmla="*/ 135389 h 871302"/>
              <a:gd name="connsiteX9" fmla="*/ 4428 w 756633"/>
              <a:gd name="connsiteY9" fmla="*/ 149657 h 871302"/>
              <a:gd name="connsiteX10" fmla="*/ 4428 w 756633"/>
              <a:gd name="connsiteY10" fmla="*/ 149657 h 871302"/>
              <a:gd name="connsiteX11" fmla="*/ 4428 w 756633"/>
              <a:gd name="connsiteY11" fmla="*/ 150609 h 871302"/>
              <a:gd name="connsiteX12" fmla="*/ 5950 w 756633"/>
              <a:gd name="connsiteY12" fmla="*/ 186374 h 871302"/>
              <a:gd name="connsiteX13" fmla="*/ 16603 w 756633"/>
              <a:gd name="connsiteY13" fmla="*/ 217193 h 871302"/>
              <a:gd name="connsiteX14" fmla="*/ 26685 w 756633"/>
              <a:gd name="connsiteY14" fmla="*/ 250580 h 871302"/>
              <a:gd name="connsiteX15" fmla="*/ 34960 w 756633"/>
              <a:gd name="connsiteY15" fmla="*/ 264087 h 871302"/>
              <a:gd name="connsiteX16" fmla="*/ 35911 w 756633"/>
              <a:gd name="connsiteY16" fmla="*/ 269509 h 871302"/>
              <a:gd name="connsiteX17" fmla="*/ 34675 w 756633"/>
              <a:gd name="connsiteY17" fmla="*/ 280543 h 871302"/>
              <a:gd name="connsiteX18" fmla="*/ 38194 w 756633"/>
              <a:gd name="connsiteY18" fmla="*/ 295762 h 871302"/>
              <a:gd name="connsiteX19" fmla="*/ 38194 w 756633"/>
              <a:gd name="connsiteY19" fmla="*/ 297665 h 871302"/>
              <a:gd name="connsiteX20" fmla="*/ 34675 w 756633"/>
              <a:gd name="connsiteY20" fmla="*/ 319162 h 871302"/>
              <a:gd name="connsiteX21" fmla="*/ 34675 w 756633"/>
              <a:gd name="connsiteY21" fmla="*/ 319162 h 871302"/>
              <a:gd name="connsiteX22" fmla="*/ 37052 w 756633"/>
              <a:gd name="connsiteY22" fmla="*/ 336189 h 871302"/>
              <a:gd name="connsiteX23" fmla="*/ 37052 w 756633"/>
              <a:gd name="connsiteY23" fmla="*/ 337996 h 871302"/>
              <a:gd name="connsiteX24" fmla="*/ 33914 w 756633"/>
              <a:gd name="connsiteY24" fmla="*/ 352169 h 871302"/>
              <a:gd name="connsiteX25" fmla="*/ 34865 w 756633"/>
              <a:gd name="connsiteY25" fmla="*/ 356354 h 871302"/>
              <a:gd name="connsiteX26" fmla="*/ 42664 w 756633"/>
              <a:gd name="connsiteY26" fmla="*/ 370812 h 871302"/>
              <a:gd name="connsiteX27" fmla="*/ 42664 w 756633"/>
              <a:gd name="connsiteY27" fmla="*/ 371954 h 871302"/>
              <a:gd name="connsiteX28" fmla="*/ 38004 w 756633"/>
              <a:gd name="connsiteY28" fmla="*/ 389646 h 871302"/>
              <a:gd name="connsiteX29" fmla="*/ 38004 w 756633"/>
              <a:gd name="connsiteY29" fmla="*/ 389646 h 871302"/>
              <a:gd name="connsiteX30" fmla="*/ 39716 w 756633"/>
              <a:gd name="connsiteY30" fmla="*/ 389646 h 871302"/>
              <a:gd name="connsiteX31" fmla="*/ 39716 w 756633"/>
              <a:gd name="connsiteY31" fmla="*/ 391549 h 871302"/>
              <a:gd name="connsiteX32" fmla="*/ 39716 w 756633"/>
              <a:gd name="connsiteY32" fmla="*/ 393641 h 871302"/>
              <a:gd name="connsiteX33" fmla="*/ 37528 w 756633"/>
              <a:gd name="connsiteY33" fmla="*/ 403153 h 871302"/>
              <a:gd name="connsiteX34" fmla="*/ 37528 w 756633"/>
              <a:gd name="connsiteY34" fmla="*/ 403153 h 871302"/>
              <a:gd name="connsiteX35" fmla="*/ 37528 w 756633"/>
              <a:gd name="connsiteY35" fmla="*/ 403153 h 871302"/>
              <a:gd name="connsiteX36" fmla="*/ 39716 w 756633"/>
              <a:gd name="connsiteY36" fmla="*/ 413141 h 871302"/>
              <a:gd name="connsiteX37" fmla="*/ 48752 w 756633"/>
              <a:gd name="connsiteY37" fmla="*/ 431499 h 871302"/>
              <a:gd name="connsiteX38" fmla="*/ 50178 w 756633"/>
              <a:gd name="connsiteY38" fmla="*/ 431499 h 871302"/>
              <a:gd name="connsiteX39" fmla="*/ 50654 w 756633"/>
              <a:gd name="connsiteY39" fmla="*/ 433021 h 871302"/>
              <a:gd name="connsiteX40" fmla="*/ 53983 w 756633"/>
              <a:gd name="connsiteY40" fmla="*/ 451379 h 871302"/>
              <a:gd name="connsiteX41" fmla="*/ 61021 w 756633"/>
              <a:gd name="connsiteY41" fmla="*/ 459845 h 871302"/>
              <a:gd name="connsiteX42" fmla="*/ 61021 w 756633"/>
              <a:gd name="connsiteY42" fmla="*/ 462604 h 871302"/>
              <a:gd name="connsiteX43" fmla="*/ 57312 w 756633"/>
              <a:gd name="connsiteY43" fmla="*/ 472591 h 871302"/>
              <a:gd name="connsiteX44" fmla="*/ 57312 w 756633"/>
              <a:gd name="connsiteY44" fmla="*/ 473638 h 871302"/>
              <a:gd name="connsiteX45" fmla="*/ 60736 w 756633"/>
              <a:gd name="connsiteY45" fmla="*/ 489808 h 871302"/>
              <a:gd name="connsiteX46" fmla="*/ 60736 w 756633"/>
              <a:gd name="connsiteY46" fmla="*/ 491901 h 871302"/>
              <a:gd name="connsiteX47" fmla="*/ 60736 w 756633"/>
              <a:gd name="connsiteY47" fmla="*/ 500557 h 871302"/>
              <a:gd name="connsiteX48" fmla="*/ 60736 w 756633"/>
              <a:gd name="connsiteY48" fmla="*/ 504837 h 871302"/>
              <a:gd name="connsiteX49" fmla="*/ 60736 w 756633"/>
              <a:gd name="connsiteY49" fmla="*/ 504837 h 871302"/>
              <a:gd name="connsiteX50" fmla="*/ 60070 w 756633"/>
              <a:gd name="connsiteY50" fmla="*/ 507691 h 871302"/>
              <a:gd name="connsiteX51" fmla="*/ 60070 w 756633"/>
              <a:gd name="connsiteY51" fmla="*/ 508547 h 871302"/>
              <a:gd name="connsiteX52" fmla="*/ 60070 w 756633"/>
              <a:gd name="connsiteY52" fmla="*/ 508547 h 871302"/>
              <a:gd name="connsiteX53" fmla="*/ 55505 w 756633"/>
              <a:gd name="connsiteY53" fmla="*/ 528142 h 871302"/>
              <a:gd name="connsiteX54" fmla="*/ 54934 w 756633"/>
              <a:gd name="connsiteY54" fmla="*/ 528712 h 871302"/>
              <a:gd name="connsiteX55" fmla="*/ 44091 w 756633"/>
              <a:gd name="connsiteY55" fmla="*/ 535941 h 871302"/>
              <a:gd name="connsiteX56" fmla="*/ 35435 w 756633"/>
              <a:gd name="connsiteY56" fmla="*/ 539080 h 871302"/>
              <a:gd name="connsiteX57" fmla="*/ 33343 w 756633"/>
              <a:gd name="connsiteY57" fmla="*/ 540793 h 871302"/>
              <a:gd name="connsiteX58" fmla="*/ 32297 w 756633"/>
              <a:gd name="connsiteY58" fmla="*/ 547927 h 871302"/>
              <a:gd name="connsiteX59" fmla="*/ 32297 w 756633"/>
              <a:gd name="connsiteY59" fmla="*/ 548878 h 871302"/>
              <a:gd name="connsiteX60" fmla="*/ 31726 w 756633"/>
              <a:gd name="connsiteY60" fmla="*/ 549639 h 871302"/>
              <a:gd name="connsiteX61" fmla="*/ 29824 w 756633"/>
              <a:gd name="connsiteY61" fmla="*/ 552112 h 871302"/>
              <a:gd name="connsiteX62" fmla="*/ 39335 w 756633"/>
              <a:gd name="connsiteY62" fmla="*/ 561624 h 871302"/>
              <a:gd name="connsiteX63" fmla="*/ 45137 w 756633"/>
              <a:gd name="connsiteY63" fmla="*/ 572087 h 871302"/>
              <a:gd name="connsiteX64" fmla="*/ 48181 w 756633"/>
              <a:gd name="connsiteY64" fmla="*/ 578080 h 871302"/>
              <a:gd name="connsiteX65" fmla="*/ 71674 w 756633"/>
              <a:gd name="connsiteY65" fmla="*/ 591587 h 871302"/>
              <a:gd name="connsiteX66" fmla="*/ 71674 w 756633"/>
              <a:gd name="connsiteY66" fmla="*/ 592443 h 871302"/>
              <a:gd name="connsiteX67" fmla="*/ 74337 w 756633"/>
              <a:gd name="connsiteY67" fmla="*/ 598626 h 871302"/>
              <a:gd name="connsiteX68" fmla="*/ 69296 w 756633"/>
              <a:gd name="connsiteY68" fmla="*/ 864963 h 871302"/>
              <a:gd name="connsiteX69" fmla="*/ 92504 w 756633"/>
              <a:gd name="connsiteY69" fmla="*/ 864963 h 871302"/>
              <a:gd name="connsiteX70" fmla="*/ 342940 w 756633"/>
              <a:gd name="connsiteY70" fmla="*/ 871241 h 871302"/>
              <a:gd name="connsiteX71" fmla="*/ 620102 w 756633"/>
              <a:gd name="connsiteY71" fmla="*/ 852692 h 871302"/>
              <a:gd name="connsiteX72" fmla="*/ 621909 w 756633"/>
              <a:gd name="connsiteY72" fmla="*/ 846605 h 871302"/>
              <a:gd name="connsiteX73" fmla="*/ 620578 w 756633"/>
              <a:gd name="connsiteY73" fmla="*/ 845273 h 871302"/>
              <a:gd name="connsiteX74" fmla="*/ 619722 w 756633"/>
              <a:gd name="connsiteY74" fmla="*/ 845273 h 871302"/>
              <a:gd name="connsiteX75" fmla="*/ 619722 w 756633"/>
              <a:gd name="connsiteY75" fmla="*/ 844417 h 871302"/>
              <a:gd name="connsiteX76" fmla="*/ 619722 w 756633"/>
              <a:gd name="connsiteY76" fmla="*/ 843561 h 871302"/>
              <a:gd name="connsiteX77" fmla="*/ 618105 w 756633"/>
              <a:gd name="connsiteY77" fmla="*/ 842039 h 871302"/>
              <a:gd name="connsiteX78" fmla="*/ 617534 w 756633"/>
              <a:gd name="connsiteY78" fmla="*/ 840707 h 871302"/>
              <a:gd name="connsiteX79" fmla="*/ 617534 w 756633"/>
              <a:gd name="connsiteY79" fmla="*/ 839661 h 871302"/>
              <a:gd name="connsiteX80" fmla="*/ 618771 w 756633"/>
              <a:gd name="connsiteY80" fmla="*/ 831100 h 871302"/>
              <a:gd name="connsiteX81" fmla="*/ 618771 w 756633"/>
              <a:gd name="connsiteY81" fmla="*/ 828627 h 871302"/>
              <a:gd name="connsiteX82" fmla="*/ 617724 w 756633"/>
              <a:gd name="connsiteY82" fmla="*/ 825869 h 871302"/>
              <a:gd name="connsiteX83" fmla="*/ 614300 w 756633"/>
              <a:gd name="connsiteY83" fmla="*/ 819686 h 871302"/>
              <a:gd name="connsiteX84" fmla="*/ 614300 w 756633"/>
              <a:gd name="connsiteY84" fmla="*/ 817498 h 871302"/>
              <a:gd name="connsiteX85" fmla="*/ 617059 w 756633"/>
              <a:gd name="connsiteY85" fmla="*/ 807986 h 871302"/>
              <a:gd name="connsiteX86" fmla="*/ 617059 w 756633"/>
              <a:gd name="connsiteY86" fmla="*/ 807986 h 871302"/>
              <a:gd name="connsiteX87" fmla="*/ 613444 w 756633"/>
              <a:gd name="connsiteY87" fmla="*/ 802754 h 871302"/>
              <a:gd name="connsiteX88" fmla="*/ 601555 w 756633"/>
              <a:gd name="connsiteY88" fmla="*/ 793242 h 871302"/>
              <a:gd name="connsiteX89" fmla="*/ 587098 w 756633"/>
              <a:gd name="connsiteY89" fmla="*/ 781067 h 871302"/>
              <a:gd name="connsiteX90" fmla="*/ 554664 w 756633"/>
              <a:gd name="connsiteY90" fmla="*/ 759284 h 871302"/>
              <a:gd name="connsiteX91" fmla="*/ 546294 w 756633"/>
              <a:gd name="connsiteY91" fmla="*/ 743304 h 871302"/>
              <a:gd name="connsiteX92" fmla="*/ 533073 w 756633"/>
              <a:gd name="connsiteY92" fmla="*/ 736455 h 871302"/>
              <a:gd name="connsiteX93" fmla="*/ 516237 w 756633"/>
              <a:gd name="connsiteY93" fmla="*/ 723043 h 871302"/>
              <a:gd name="connsiteX94" fmla="*/ 515096 w 756633"/>
              <a:gd name="connsiteY94" fmla="*/ 723043 h 871302"/>
              <a:gd name="connsiteX95" fmla="*/ 512052 w 756633"/>
              <a:gd name="connsiteY95" fmla="*/ 723043 h 871302"/>
              <a:gd name="connsiteX96" fmla="*/ 505870 w 756633"/>
              <a:gd name="connsiteY96" fmla="*/ 720570 h 871302"/>
              <a:gd name="connsiteX97" fmla="*/ 502922 w 756633"/>
              <a:gd name="connsiteY97" fmla="*/ 712485 h 871302"/>
              <a:gd name="connsiteX98" fmla="*/ 499973 w 756633"/>
              <a:gd name="connsiteY98" fmla="*/ 711534 h 871302"/>
              <a:gd name="connsiteX99" fmla="*/ 491318 w 756633"/>
              <a:gd name="connsiteY99" fmla="*/ 712485 h 871302"/>
              <a:gd name="connsiteX100" fmla="*/ 484469 w 756633"/>
              <a:gd name="connsiteY100" fmla="*/ 710487 h 871302"/>
              <a:gd name="connsiteX101" fmla="*/ 470678 w 756633"/>
              <a:gd name="connsiteY101" fmla="*/ 697075 h 871302"/>
              <a:gd name="connsiteX102" fmla="*/ 464685 w 756633"/>
              <a:gd name="connsiteY102" fmla="*/ 690036 h 871302"/>
              <a:gd name="connsiteX103" fmla="*/ 457076 w 756633"/>
              <a:gd name="connsiteY103" fmla="*/ 686232 h 871302"/>
              <a:gd name="connsiteX104" fmla="*/ 453272 w 756633"/>
              <a:gd name="connsiteY104" fmla="*/ 676720 h 871302"/>
              <a:gd name="connsiteX105" fmla="*/ 454128 w 756633"/>
              <a:gd name="connsiteY105" fmla="*/ 667208 h 871302"/>
              <a:gd name="connsiteX106" fmla="*/ 454128 w 756633"/>
              <a:gd name="connsiteY106" fmla="*/ 656744 h 871302"/>
              <a:gd name="connsiteX107" fmla="*/ 454128 w 756633"/>
              <a:gd name="connsiteY107" fmla="*/ 647232 h 871302"/>
              <a:gd name="connsiteX108" fmla="*/ 450323 w 756633"/>
              <a:gd name="connsiteY108" fmla="*/ 631538 h 871302"/>
              <a:gd name="connsiteX109" fmla="*/ 450323 w 756633"/>
              <a:gd name="connsiteY109" fmla="*/ 629445 h 871302"/>
              <a:gd name="connsiteX110" fmla="*/ 452416 w 756633"/>
              <a:gd name="connsiteY110" fmla="*/ 621360 h 871302"/>
              <a:gd name="connsiteX111" fmla="*/ 452416 w 756633"/>
              <a:gd name="connsiteY111" fmla="*/ 620218 h 871302"/>
              <a:gd name="connsiteX112" fmla="*/ 448326 w 756633"/>
              <a:gd name="connsiteY112" fmla="*/ 610231 h 871302"/>
              <a:gd name="connsiteX113" fmla="*/ 448326 w 756633"/>
              <a:gd name="connsiteY113" fmla="*/ 610231 h 871302"/>
              <a:gd name="connsiteX114" fmla="*/ 452701 w 756633"/>
              <a:gd name="connsiteY114" fmla="*/ 601765 h 871302"/>
              <a:gd name="connsiteX115" fmla="*/ 452701 w 756633"/>
              <a:gd name="connsiteY115" fmla="*/ 600433 h 871302"/>
              <a:gd name="connsiteX116" fmla="*/ 452131 w 756633"/>
              <a:gd name="connsiteY116" fmla="*/ 595297 h 871302"/>
              <a:gd name="connsiteX117" fmla="*/ 452131 w 756633"/>
              <a:gd name="connsiteY117" fmla="*/ 593299 h 871302"/>
              <a:gd name="connsiteX118" fmla="*/ 461642 w 756633"/>
              <a:gd name="connsiteY118" fmla="*/ 579602 h 871302"/>
              <a:gd name="connsiteX119" fmla="*/ 461642 w 756633"/>
              <a:gd name="connsiteY119" fmla="*/ 578841 h 871302"/>
              <a:gd name="connsiteX120" fmla="*/ 451560 w 756633"/>
              <a:gd name="connsiteY120" fmla="*/ 571707 h 871302"/>
              <a:gd name="connsiteX121" fmla="*/ 448516 w 756633"/>
              <a:gd name="connsiteY121" fmla="*/ 570185 h 871302"/>
              <a:gd name="connsiteX122" fmla="*/ 450514 w 756633"/>
              <a:gd name="connsiteY122" fmla="*/ 567426 h 871302"/>
              <a:gd name="connsiteX123" fmla="*/ 451655 w 756633"/>
              <a:gd name="connsiteY123" fmla="*/ 565239 h 871302"/>
              <a:gd name="connsiteX124" fmla="*/ 451655 w 756633"/>
              <a:gd name="connsiteY124" fmla="*/ 565239 h 871302"/>
              <a:gd name="connsiteX125" fmla="*/ 448897 w 756633"/>
              <a:gd name="connsiteY125" fmla="*/ 564383 h 871302"/>
              <a:gd name="connsiteX126" fmla="*/ 441002 w 756633"/>
              <a:gd name="connsiteY126" fmla="*/ 562480 h 871302"/>
              <a:gd name="connsiteX127" fmla="*/ 435391 w 756633"/>
              <a:gd name="connsiteY127" fmla="*/ 548878 h 871302"/>
              <a:gd name="connsiteX128" fmla="*/ 438339 w 756633"/>
              <a:gd name="connsiteY128" fmla="*/ 538129 h 871302"/>
              <a:gd name="connsiteX129" fmla="*/ 449563 w 756633"/>
              <a:gd name="connsiteY129" fmla="*/ 521388 h 871302"/>
              <a:gd name="connsiteX130" fmla="*/ 451845 w 756633"/>
              <a:gd name="connsiteY130" fmla="*/ 509308 h 871302"/>
              <a:gd name="connsiteX131" fmla="*/ 457457 w 756633"/>
              <a:gd name="connsiteY131" fmla="*/ 505598 h 871302"/>
              <a:gd name="connsiteX132" fmla="*/ 461452 w 756633"/>
              <a:gd name="connsiteY132" fmla="*/ 506835 h 871302"/>
              <a:gd name="connsiteX133" fmla="*/ 462308 w 756633"/>
              <a:gd name="connsiteY133" fmla="*/ 502459 h 871302"/>
              <a:gd name="connsiteX134" fmla="*/ 469061 w 756633"/>
              <a:gd name="connsiteY134" fmla="*/ 496466 h 871302"/>
              <a:gd name="connsiteX135" fmla="*/ 470583 w 756633"/>
              <a:gd name="connsiteY135" fmla="*/ 496466 h 871302"/>
              <a:gd name="connsiteX136" fmla="*/ 474768 w 756633"/>
              <a:gd name="connsiteY136" fmla="*/ 497227 h 871302"/>
              <a:gd name="connsiteX137" fmla="*/ 476670 w 756633"/>
              <a:gd name="connsiteY137" fmla="*/ 493898 h 871302"/>
              <a:gd name="connsiteX138" fmla="*/ 480475 w 756633"/>
              <a:gd name="connsiteY138" fmla="*/ 491425 h 871302"/>
              <a:gd name="connsiteX139" fmla="*/ 483043 w 756633"/>
              <a:gd name="connsiteY139" fmla="*/ 490379 h 871302"/>
              <a:gd name="connsiteX140" fmla="*/ 483994 w 756633"/>
              <a:gd name="connsiteY140" fmla="*/ 488571 h 871302"/>
              <a:gd name="connsiteX141" fmla="*/ 483994 w 756633"/>
              <a:gd name="connsiteY141" fmla="*/ 488572 h 871302"/>
              <a:gd name="connsiteX142" fmla="*/ 483994 w 756633"/>
              <a:gd name="connsiteY142" fmla="*/ 487811 h 871302"/>
              <a:gd name="connsiteX143" fmla="*/ 486942 w 756633"/>
              <a:gd name="connsiteY143" fmla="*/ 483720 h 871302"/>
              <a:gd name="connsiteX144" fmla="*/ 490081 w 756633"/>
              <a:gd name="connsiteY144" fmla="*/ 482864 h 871302"/>
              <a:gd name="connsiteX145" fmla="*/ 493125 w 756633"/>
              <a:gd name="connsiteY145" fmla="*/ 482864 h 871302"/>
              <a:gd name="connsiteX146" fmla="*/ 493125 w 756633"/>
              <a:gd name="connsiteY146" fmla="*/ 481533 h 871302"/>
              <a:gd name="connsiteX147" fmla="*/ 491698 w 756633"/>
              <a:gd name="connsiteY147" fmla="*/ 465267 h 871302"/>
              <a:gd name="connsiteX148" fmla="*/ 491698 w 756633"/>
              <a:gd name="connsiteY148" fmla="*/ 447575 h 871302"/>
              <a:gd name="connsiteX149" fmla="*/ 491698 w 756633"/>
              <a:gd name="connsiteY149" fmla="*/ 445577 h 871302"/>
              <a:gd name="connsiteX150" fmla="*/ 491698 w 756633"/>
              <a:gd name="connsiteY150" fmla="*/ 445577 h 871302"/>
              <a:gd name="connsiteX151" fmla="*/ 492935 w 756633"/>
              <a:gd name="connsiteY151" fmla="*/ 423129 h 871302"/>
              <a:gd name="connsiteX152" fmla="*/ 493600 w 756633"/>
              <a:gd name="connsiteY152" fmla="*/ 412000 h 871302"/>
              <a:gd name="connsiteX153" fmla="*/ 493600 w 756633"/>
              <a:gd name="connsiteY153" fmla="*/ 407719 h 871302"/>
              <a:gd name="connsiteX154" fmla="*/ 492649 w 756633"/>
              <a:gd name="connsiteY154" fmla="*/ 400395 h 871302"/>
              <a:gd name="connsiteX155" fmla="*/ 495027 w 756633"/>
              <a:gd name="connsiteY155" fmla="*/ 393927 h 871302"/>
              <a:gd name="connsiteX156" fmla="*/ 496359 w 756633"/>
              <a:gd name="connsiteY156" fmla="*/ 392595 h 871302"/>
              <a:gd name="connsiteX157" fmla="*/ 498166 w 756633"/>
              <a:gd name="connsiteY157" fmla="*/ 393356 h 871302"/>
              <a:gd name="connsiteX158" fmla="*/ 500924 w 756633"/>
              <a:gd name="connsiteY158" fmla="*/ 394212 h 871302"/>
              <a:gd name="connsiteX159" fmla="*/ 500924 w 756633"/>
              <a:gd name="connsiteY159" fmla="*/ 391168 h 871302"/>
              <a:gd name="connsiteX160" fmla="*/ 503302 w 756633"/>
              <a:gd name="connsiteY160" fmla="*/ 383939 h 871302"/>
              <a:gd name="connsiteX161" fmla="*/ 505204 w 756633"/>
              <a:gd name="connsiteY161" fmla="*/ 381466 h 871302"/>
              <a:gd name="connsiteX162" fmla="*/ 507487 w 756633"/>
              <a:gd name="connsiteY162" fmla="*/ 383559 h 871302"/>
              <a:gd name="connsiteX163" fmla="*/ 508724 w 756633"/>
              <a:gd name="connsiteY163" fmla="*/ 384605 h 871302"/>
              <a:gd name="connsiteX164" fmla="*/ 508724 w 756633"/>
              <a:gd name="connsiteY164" fmla="*/ 384605 h 871302"/>
              <a:gd name="connsiteX165" fmla="*/ 510626 w 756633"/>
              <a:gd name="connsiteY165" fmla="*/ 378517 h 871302"/>
              <a:gd name="connsiteX166" fmla="*/ 521184 w 756633"/>
              <a:gd name="connsiteY166" fmla="*/ 366056 h 871302"/>
              <a:gd name="connsiteX167" fmla="*/ 524608 w 756633"/>
              <a:gd name="connsiteY167" fmla="*/ 369100 h 871302"/>
              <a:gd name="connsiteX168" fmla="*/ 534119 w 756633"/>
              <a:gd name="connsiteY168" fmla="*/ 359588 h 871302"/>
              <a:gd name="connsiteX169" fmla="*/ 566838 w 756633"/>
              <a:gd name="connsiteY169" fmla="*/ 333715 h 871302"/>
              <a:gd name="connsiteX170" fmla="*/ 592234 w 756633"/>
              <a:gd name="connsiteY170" fmla="*/ 302231 h 871302"/>
              <a:gd name="connsiteX171" fmla="*/ 672986 w 756633"/>
              <a:gd name="connsiteY171" fmla="*/ 227751 h 871302"/>
              <a:gd name="connsiteX172" fmla="*/ 716738 w 756633"/>
              <a:gd name="connsiteY172" fmla="*/ 210630 h 871302"/>
              <a:gd name="connsiteX173" fmla="*/ 756591 w 756633"/>
              <a:gd name="connsiteY173" fmla="*/ 185993 h 871302"/>
              <a:gd name="connsiteX174" fmla="*/ 739280 w 756633"/>
              <a:gd name="connsiteY174" fmla="*/ 179145 h 871302"/>
              <a:gd name="connsiteX175" fmla="*/ 727962 w 756633"/>
              <a:gd name="connsiteY175" fmla="*/ 184662 h 871302"/>
              <a:gd name="connsiteX176" fmla="*/ 719116 w 756633"/>
              <a:gd name="connsiteY176" fmla="*/ 176862 h 871302"/>
              <a:gd name="connsiteX177" fmla="*/ 689821 w 756633"/>
              <a:gd name="connsiteY177" fmla="*/ 176291 h 871302"/>
              <a:gd name="connsiteX178" fmla="*/ 680309 w 756633"/>
              <a:gd name="connsiteY178" fmla="*/ 176291 h 871302"/>
              <a:gd name="connsiteX179" fmla="*/ 675268 w 756633"/>
              <a:gd name="connsiteY179" fmla="*/ 173152 h 871302"/>
              <a:gd name="connsiteX180" fmla="*/ 661667 w 756633"/>
              <a:gd name="connsiteY180" fmla="*/ 171821 h 871302"/>
              <a:gd name="connsiteX181" fmla="*/ 649017 w 756633"/>
              <a:gd name="connsiteY181" fmla="*/ 174008 h 871302"/>
              <a:gd name="connsiteX182" fmla="*/ 643500 w 756633"/>
              <a:gd name="connsiteY182" fmla="*/ 165162 h 871302"/>
              <a:gd name="connsiteX183" fmla="*/ 637793 w 756633"/>
              <a:gd name="connsiteY183" fmla="*/ 165162 h 871302"/>
              <a:gd name="connsiteX184" fmla="*/ 639791 w 756633"/>
              <a:gd name="connsiteY184" fmla="*/ 153462 h 871302"/>
              <a:gd name="connsiteX185" fmla="*/ 629518 w 756633"/>
              <a:gd name="connsiteY185" fmla="*/ 157933 h 871302"/>
              <a:gd name="connsiteX186" fmla="*/ 619246 w 756633"/>
              <a:gd name="connsiteY186" fmla="*/ 159455 h 871302"/>
              <a:gd name="connsiteX187" fmla="*/ 601555 w 756633"/>
              <a:gd name="connsiteY187" fmla="*/ 174674 h 871302"/>
              <a:gd name="connsiteX188" fmla="*/ 592709 w 756633"/>
              <a:gd name="connsiteY188" fmla="*/ 178479 h 871302"/>
              <a:gd name="connsiteX189" fmla="*/ 584815 w 756633"/>
              <a:gd name="connsiteY189" fmla="*/ 184757 h 871302"/>
              <a:gd name="connsiteX190" fmla="*/ 575304 w 756633"/>
              <a:gd name="connsiteY190" fmla="*/ 181713 h 871302"/>
              <a:gd name="connsiteX191" fmla="*/ 563509 w 756633"/>
              <a:gd name="connsiteY191" fmla="*/ 184567 h 871302"/>
              <a:gd name="connsiteX192" fmla="*/ 562558 w 756633"/>
              <a:gd name="connsiteY192" fmla="*/ 180286 h 871302"/>
              <a:gd name="connsiteX193" fmla="*/ 548766 w 756633"/>
              <a:gd name="connsiteY193" fmla="*/ 173342 h 871302"/>
              <a:gd name="connsiteX194" fmla="*/ 545913 w 756633"/>
              <a:gd name="connsiteY194" fmla="*/ 165257 h 871302"/>
              <a:gd name="connsiteX195" fmla="*/ 536402 w 756633"/>
              <a:gd name="connsiteY195" fmla="*/ 165257 h 871302"/>
              <a:gd name="connsiteX196" fmla="*/ 529458 w 756633"/>
              <a:gd name="connsiteY196" fmla="*/ 159265 h 871302"/>
              <a:gd name="connsiteX197" fmla="*/ 521849 w 756633"/>
              <a:gd name="connsiteY197" fmla="*/ 157077 h 871302"/>
              <a:gd name="connsiteX198" fmla="*/ 511767 w 756633"/>
              <a:gd name="connsiteY198" fmla="*/ 143570 h 871302"/>
              <a:gd name="connsiteX199" fmla="*/ 508819 w 756633"/>
              <a:gd name="connsiteY199" fmla="*/ 140621 h 871302"/>
              <a:gd name="connsiteX200" fmla="*/ 488179 w 756633"/>
              <a:gd name="connsiteY200" fmla="*/ 147279 h 871302"/>
              <a:gd name="connsiteX201" fmla="*/ 492269 w 756633"/>
              <a:gd name="connsiteY201" fmla="*/ 158409 h 871302"/>
              <a:gd name="connsiteX202" fmla="*/ 482757 w 756633"/>
              <a:gd name="connsiteY202" fmla="*/ 162879 h 871302"/>
              <a:gd name="connsiteX203" fmla="*/ 481806 w 756633"/>
              <a:gd name="connsiteY203" fmla="*/ 154128 h 871302"/>
              <a:gd name="connsiteX204" fmla="*/ 475243 w 756633"/>
              <a:gd name="connsiteY204" fmla="*/ 154128 h 871302"/>
              <a:gd name="connsiteX205" fmla="*/ 474483 w 756633"/>
              <a:gd name="connsiteY205" fmla="*/ 147850 h 871302"/>
              <a:gd name="connsiteX206" fmla="*/ 470488 w 756633"/>
              <a:gd name="connsiteY206" fmla="*/ 143760 h 871302"/>
              <a:gd name="connsiteX207" fmla="*/ 466873 w 756633"/>
              <a:gd name="connsiteY207" fmla="*/ 131204 h 871302"/>
              <a:gd name="connsiteX208" fmla="*/ 447850 w 756633"/>
              <a:gd name="connsiteY208" fmla="*/ 131775 h 871302"/>
              <a:gd name="connsiteX209" fmla="*/ 448611 w 756633"/>
              <a:gd name="connsiteY209" fmla="*/ 117031 h 871302"/>
              <a:gd name="connsiteX210" fmla="*/ 437483 w 756633"/>
              <a:gd name="connsiteY210" fmla="*/ 117697 h 871302"/>
              <a:gd name="connsiteX211" fmla="*/ 429969 w 756633"/>
              <a:gd name="connsiteY211" fmla="*/ 113987 h 871302"/>
              <a:gd name="connsiteX212" fmla="*/ 419601 w 756633"/>
              <a:gd name="connsiteY212" fmla="*/ 112465 h 871302"/>
              <a:gd name="connsiteX213" fmla="*/ 411992 w 756633"/>
              <a:gd name="connsiteY213" fmla="*/ 108661 h 871302"/>
              <a:gd name="connsiteX214" fmla="*/ 407712 w 756633"/>
              <a:gd name="connsiteY214" fmla="*/ 109517 h 871302"/>
              <a:gd name="connsiteX215" fmla="*/ 405239 w 756633"/>
              <a:gd name="connsiteY215" fmla="*/ 107234 h 871302"/>
              <a:gd name="connsiteX216" fmla="*/ 398011 w 756633"/>
              <a:gd name="connsiteY216" fmla="*/ 104190 h 871302"/>
              <a:gd name="connsiteX217" fmla="*/ 378988 w 756633"/>
              <a:gd name="connsiteY217" fmla="*/ 109992 h 871302"/>
              <a:gd name="connsiteX218" fmla="*/ 367859 w 756633"/>
              <a:gd name="connsiteY218" fmla="*/ 118173 h 871302"/>
              <a:gd name="connsiteX219" fmla="*/ 351500 w 756633"/>
              <a:gd name="connsiteY219" fmla="*/ 122453 h 871302"/>
              <a:gd name="connsiteX220" fmla="*/ 336472 w 756633"/>
              <a:gd name="connsiteY220" fmla="*/ 117792 h 871302"/>
              <a:gd name="connsiteX221" fmla="*/ 327721 w 756633"/>
              <a:gd name="connsiteY221" fmla="*/ 109422 h 871302"/>
              <a:gd name="connsiteX222" fmla="*/ 310506 w 756633"/>
              <a:gd name="connsiteY222" fmla="*/ 108090 h 871302"/>
              <a:gd name="connsiteX223" fmla="*/ 301660 w 756633"/>
              <a:gd name="connsiteY223" fmla="*/ 106568 h 871302"/>
              <a:gd name="connsiteX224" fmla="*/ 292149 w 756633"/>
              <a:gd name="connsiteY224" fmla="*/ 108090 h 871302"/>
              <a:gd name="connsiteX225" fmla="*/ 264185 w 756633"/>
              <a:gd name="connsiteY225" fmla="*/ 99434 h 871302"/>
              <a:gd name="connsiteX226" fmla="*/ 252201 w 756633"/>
              <a:gd name="connsiteY226" fmla="*/ 89922 h 871302"/>
              <a:gd name="connsiteX227" fmla="*/ 248206 w 756633"/>
              <a:gd name="connsiteY227" fmla="*/ 76985 h 871302"/>
              <a:gd name="connsiteX228" fmla="*/ 248206 w 756633"/>
              <a:gd name="connsiteY228" fmla="*/ 61195 h 871302"/>
              <a:gd name="connsiteX229" fmla="*/ 241643 w 756633"/>
              <a:gd name="connsiteY229" fmla="*/ 45215 h 871302"/>
              <a:gd name="connsiteX230" fmla="*/ 233463 w 756633"/>
              <a:gd name="connsiteY230" fmla="*/ 10972 h 871302"/>
              <a:gd name="connsiteX231" fmla="*/ 223286 w 756633"/>
              <a:gd name="connsiteY231" fmla="*/ 1460 h 871302"/>
              <a:gd name="connsiteX232" fmla="*/ 207687 w 756633"/>
              <a:gd name="connsiteY232" fmla="*/ -62 h 871302"/>
              <a:gd name="connsiteX233" fmla="*/ 202932 w 756633"/>
              <a:gd name="connsiteY233" fmla="*/ 2982 h 871302"/>
              <a:gd name="connsiteX234" fmla="*/ 202932 w 756633"/>
              <a:gd name="connsiteY234" fmla="*/ 54537 h 871302"/>
              <a:gd name="connsiteX235" fmla="*/ -42 w 756633"/>
              <a:gd name="connsiteY235" fmla="*/ 57200 h 871302"/>
              <a:gd name="connsiteX236" fmla="*/ 6997 w 756633"/>
              <a:gd name="connsiteY236" fmla="*/ 89541 h 871302"/>
              <a:gd name="connsiteX237" fmla="*/ 11182 w 756633"/>
              <a:gd name="connsiteY237" fmla="*/ 104856 h 87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756633" h="871302">
                <a:moveTo>
                  <a:pt x="11181" y="104856"/>
                </a:moveTo>
                <a:cubicBezTo>
                  <a:pt x="11181" y="104856"/>
                  <a:pt x="11181" y="105617"/>
                  <a:pt x="11181" y="105997"/>
                </a:cubicBezTo>
                <a:cubicBezTo>
                  <a:pt x="10079" y="109715"/>
                  <a:pt x="7452" y="112792"/>
                  <a:pt x="3953" y="114463"/>
                </a:cubicBezTo>
                <a:cubicBezTo>
                  <a:pt x="1290" y="116365"/>
                  <a:pt x="148" y="117412"/>
                  <a:pt x="148" y="119124"/>
                </a:cubicBezTo>
                <a:lnTo>
                  <a:pt x="148" y="119124"/>
                </a:lnTo>
                <a:cubicBezTo>
                  <a:pt x="360" y="119389"/>
                  <a:pt x="618" y="119615"/>
                  <a:pt x="909" y="119790"/>
                </a:cubicBezTo>
                <a:cubicBezTo>
                  <a:pt x="2490" y="120563"/>
                  <a:pt x="3739" y="121880"/>
                  <a:pt x="4428" y="123499"/>
                </a:cubicBezTo>
                <a:cubicBezTo>
                  <a:pt x="5236" y="126414"/>
                  <a:pt x="5683" y="129417"/>
                  <a:pt x="5760" y="132441"/>
                </a:cubicBezTo>
                <a:cubicBezTo>
                  <a:pt x="5854" y="133421"/>
                  <a:pt x="5854" y="134409"/>
                  <a:pt x="5760" y="135389"/>
                </a:cubicBezTo>
                <a:cubicBezTo>
                  <a:pt x="5760" y="140716"/>
                  <a:pt x="4619" y="145472"/>
                  <a:pt x="4428" y="149657"/>
                </a:cubicBezTo>
                <a:lnTo>
                  <a:pt x="4428" y="149657"/>
                </a:lnTo>
                <a:lnTo>
                  <a:pt x="4428" y="150609"/>
                </a:lnTo>
                <a:cubicBezTo>
                  <a:pt x="4275" y="162549"/>
                  <a:pt x="4783" y="174489"/>
                  <a:pt x="5950" y="186374"/>
                </a:cubicBezTo>
                <a:cubicBezTo>
                  <a:pt x="8272" y="197032"/>
                  <a:pt x="11848" y="207377"/>
                  <a:pt x="16603" y="217193"/>
                </a:cubicBezTo>
                <a:cubicBezTo>
                  <a:pt x="21169" y="228417"/>
                  <a:pt x="22500" y="240402"/>
                  <a:pt x="26685" y="250580"/>
                </a:cubicBezTo>
                <a:cubicBezTo>
                  <a:pt x="28207" y="254670"/>
                  <a:pt x="32677" y="258285"/>
                  <a:pt x="34960" y="264087"/>
                </a:cubicBezTo>
                <a:cubicBezTo>
                  <a:pt x="35674" y="265802"/>
                  <a:pt x="35999" y="267654"/>
                  <a:pt x="35911" y="269509"/>
                </a:cubicBezTo>
                <a:cubicBezTo>
                  <a:pt x="35911" y="273695"/>
                  <a:pt x="34675" y="276833"/>
                  <a:pt x="34675" y="280543"/>
                </a:cubicBezTo>
                <a:cubicBezTo>
                  <a:pt x="35571" y="285676"/>
                  <a:pt x="36746" y="290757"/>
                  <a:pt x="38194" y="295762"/>
                </a:cubicBezTo>
                <a:lnTo>
                  <a:pt x="38194" y="297665"/>
                </a:lnTo>
                <a:cubicBezTo>
                  <a:pt x="38194" y="305560"/>
                  <a:pt x="34580" y="312694"/>
                  <a:pt x="34675" y="319162"/>
                </a:cubicBezTo>
                <a:lnTo>
                  <a:pt x="34675" y="319162"/>
                </a:lnTo>
                <a:cubicBezTo>
                  <a:pt x="34675" y="323918"/>
                  <a:pt x="36958" y="329911"/>
                  <a:pt x="37052" y="336189"/>
                </a:cubicBezTo>
                <a:cubicBezTo>
                  <a:pt x="37052" y="336854"/>
                  <a:pt x="37052" y="337425"/>
                  <a:pt x="37052" y="337996"/>
                </a:cubicBezTo>
                <a:cubicBezTo>
                  <a:pt x="36387" y="344464"/>
                  <a:pt x="33819" y="348459"/>
                  <a:pt x="33914" y="352169"/>
                </a:cubicBezTo>
                <a:cubicBezTo>
                  <a:pt x="33986" y="353608"/>
                  <a:pt x="34308" y="355024"/>
                  <a:pt x="34865" y="356354"/>
                </a:cubicBezTo>
                <a:cubicBezTo>
                  <a:pt x="35911" y="360064"/>
                  <a:pt x="41808" y="363203"/>
                  <a:pt x="42664" y="370812"/>
                </a:cubicBezTo>
                <a:cubicBezTo>
                  <a:pt x="42711" y="371192"/>
                  <a:pt x="42711" y="371575"/>
                  <a:pt x="42664" y="371954"/>
                </a:cubicBezTo>
                <a:cubicBezTo>
                  <a:pt x="42664" y="379754"/>
                  <a:pt x="37718" y="384605"/>
                  <a:pt x="38004" y="389646"/>
                </a:cubicBezTo>
                <a:lnTo>
                  <a:pt x="38004" y="389646"/>
                </a:lnTo>
                <a:lnTo>
                  <a:pt x="39716" y="389646"/>
                </a:lnTo>
                <a:lnTo>
                  <a:pt x="39716" y="391549"/>
                </a:lnTo>
                <a:cubicBezTo>
                  <a:pt x="39759" y="392245"/>
                  <a:pt x="39759" y="392944"/>
                  <a:pt x="39716" y="393641"/>
                </a:cubicBezTo>
                <a:cubicBezTo>
                  <a:pt x="39716" y="398493"/>
                  <a:pt x="37433" y="400680"/>
                  <a:pt x="37528" y="403153"/>
                </a:cubicBezTo>
                <a:lnTo>
                  <a:pt x="37528" y="403153"/>
                </a:lnTo>
                <a:lnTo>
                  <a:pt x="37528" y="403153"/>
                </a:lnTo>
                <a:cubicBezTo>
                  <a:pt x="38063" y="406522"/>
                  <a:pt x="38794" y="409857"/>
                  <a:pt x="39716" y="413141"/>
                </a:cubicBezTo>
                <a:cubicBezTo>
                  <a:pt x="41143" y="419799"/>
                  <a:pt x="43615" y="430643"/>
                  <a:pt x="48752" y="431499"/>
                </a:cubicBezTo>
                <a:lnTo>
                  <a:pt x="50178" y="431499"/>
                </a:lnTo>
                <a:lnTo>
                  <a:pt x="50654" y="433021"/>
                </a:lnTo>
                <a:cubicBezTo>
                  <a:pt x="52747" y="439965"/>
                  <a:pt x="51605" y="447670"/>
                  <a:pt x="53983" y="451379"/>
                </a:cubicBezTo>
                <a:cubicBezTo>
                  <a:pt x="54554" y="453282"/>
                  <a:pt x="59119" y="454423"/>
                  <a:pt x="61021" y="459845"/>
                </a:cubicBezTo>
                <a:cubicBezTo>
                  <a:pt x="61148" y="460760"/>
                  <a:pt x="61148" y="461688"/>
                  <a:pt x="61021" y="462604"/>
                </a:cubicBezTo>
                <a:cubicBezTo>
                  <a:pt x="61021" y="468406"/>
                  <a:pt x="57026" y="470784"/>
                  <a:pt x="57312" y="472591"/>
                </a:cubicBezTo>
                <a:lnTo>
                  <a:pt x="57312" y="473638"/>
                </a:lnTo>
                <a:cubicBezTo>
                  <a:pt x="57312" y="478679"/>
                  <a:pt x="60546" y="482484"/>
                  <a:pt x="60736" y="489808"/>
                </a:cubicBezTo>
                <a:cubicBezTo>
                  <a:pt x="60776" y="490505"/>
                  <a:pt x="60776" y="491204"/>
                  <a:pt x="60736" y="491901"/>
                </a:cubicBezTo>
                <a:cubicBezTo>
                  <a:pt x="60736" y="492852"/>
                  <a:pt x="60736" y="496086"/>
                  <a:pt x="60736" y="500557"/>
                </a:cubicBezTo>
                <a:cubicBezTo>
                  <a:pt x="60736" y="501888"/>
                  <a:pt x="60736" y="503220"/>
                  <a:pt x="60736" y="504837"/>
                </a:cubicBezTo>
                <a:lnTo>
                  <a:pt x="60736" y="504837"/>
                </a:lnTo>
                <a:lnTo>
                  <a:pt x="60070" y="507691"/>
                </a:lnTo>
                <a:lnTo>
                  <a:pt x="60070" y="508547"/>
                </a:lnTo>
                <a:lnTo>
                  <a:pt x="60070" y="508547"/>
                </a:lnTo>
                <a:lnTo>
                  <a:pt x="55505" y="528142"/>
                </a:lnTo>
                <a:lnTo>
                  <a:pt x="54934" y="528712"/>
                </a:lnTo>
                <a:cubicBezTo>
                  <a:pt x="51719" y="531673"/>
                  <a:pt x="48060" y="534113"/>
                  <a:pt x="44091" y="535941"/>
                </a:cubicBezTo>
                <a:cubicBezTo>
                  <a:pt x="41302" y="537236"/>
                  <a:pt x="38406" y="538286"/>
                  <a:pt x="35435" y="539080"/>
                </a:cubicBezTo>
                <a:cubicBezTo>
                  <a:pt x="33533" y="539841"/>
                  <a:pt x="33724" y="539651"/>
                  <a:pt x="33343" y="540793"/>
                </a:cubicBezTo>
                <a:cubicBezTo>
                  <a:pt x="32731" y="543124"/>
                  <a:pt x="32380" y="545517"/>
                  <a:pt x="32297" y="547927"/>
                </a:cubicBezTo>
                <a:lnTo>
                  <a:pt x="32297" y="548878"/>
                </a:lnTo>
                <a:lnTo>
                  <a:pt x="31726" y="549639"/>
                </a:lnTo>
                <a:lnTo>
                  <a:pt x="29824" y="552112"/>
                </a:lnTo>
                <a:lnTo>
                  <a:pt x="39335" y="561624"/>
                </a:lnTo>
                <a:lnTo>
                  <a:pt x="45137" y="572087"/>
                </a:lnTo>
                <a:lnTo>
                  <a:pt x="48181" y="578080"/>
                </a:lnTo>
                <a:lnTo>
                  <a:pt x="71674" y="591587"/>
                </a:lnTo>
                <a:lnTo>
                  <a:pt x="71674" y="592443"/>
                </a:lnTo>
                <a:lnTo>
                  <a:pt x="74337" y="598626"/>
                </a:lnTo>
                <a:lnTo>
                  <a:pt x="69296" y="864963"/>
                </a:lnTo>
                <a:lnTo>
                  <a:pt x="92504" y="864963"/>
                </a:lnTo>
                <a:cubicBezTo>
                  <a:pt x="206641" y="864963"/>
                  <a:pt x="263710" y="871241"/>
                  <a:pt x="342940" y="871241"/>
                </a:cubicBezTo>
                <a:cubicBezTo>
                  <a:pt x="435597" y="870136"/>
                  <a:pt x="528124" y="863944"/>
                  <a:pt x="620102" y="852692"/>
                </a:cubicBezTo>
                <a:cubicBezTo>
                  <a:pt x="620494" y="850607"/>
                  <a:pt x="621100" y="848567"/>
                  <a:pt x="621909" y="846605"/>
                </a:cubicBezTo>
                <a:cubicBezTo>
                  <a:pt x="621909" y="846605"/>
                  <a:pt x="621909" y="846605"/>
                  <a:pt x="620578" y="845273"/>
                </a:cubicBezTo>
                <a:lnTo>
                  <a:pt x="619722" y="845273"/>
                </a:lnTo>
                <a:lnTo>
                  <a:pt x="619722" y="844417"/>
                </a:lnTo>
                <a:lnTo>
                  <a:pt x="619722" y="843561"/>
                </a:lnTo>
                <a:cubicBezTo>
                  <a:pt x="618010" y="842990"/>
                  <a:pt x="618390" y="842229"/>
                  <a:pt x="618105" y="842039"/>
                </a:cubicBezTo>
                <a:lnTo>
                  <a:pt x="617534" y="840707"/>
                </a:lnTo>
                <a:lnTo>
                  <a:pt x="617534" y="839661"/>
                </a:lnTo>
                <a:cubicBezTo>
                  <a:pt x="617650" y="836772"/>
                  <a:pt x="618064" y="833903"/>
                  <a:pt x="618771" y="831100"/>
                </a:cubicBezTo>
                <a:cubicBezTo>
                  <a:pt x="618833" y="830277"/>
                  <a:pt x="618833" y="829450"/>
                  <a:pt x="618771" y="828627"/>
                </a:cubicBezTo>
                <a:cubicBezTo>
                  <a:pt x="618856" y="827597"/>
                  <a:pt x="618472" y="826583"/>
                  <a:pt x="617724" y="825869"/>
                </a:cubicBezTo>
                <a:cubicBezTo>
                  <a:pt x="616047" y="824154"/>
                  <a:pt x="614864" y="822018"/>
                  <a:pt x="614300" y="819686"/>
                </a:cubicBezTo>
                <a:cubicBezTo>
                  <a:pt x="614201" y="818960"/>
                  <a:pt x="614201" y="818224"/>
                  <a:pt x="614300" y="817498"/>
                </a:cubicBezTo>
                <a:cubicBezTo>
                  <a:pt x="614300" y="812837"/>
                  <a:pt x="617249" y="809508"/>
                  <a:pt x="617059" y="807986"/>
                </a:cubicBezTo>
                <a:lnTo>
                  <a:pt x="617059" y="807986"/>
                </a:lnTo>
                <a:cubicBezTo>
                  <a:pt x="617059" y="804847"/>
                  <a:pt x="617059" y="806559"/>
                  <a:pt x="613444" y="802754"/>
                </a:cubicBezTo>
                <a:cubicBezTo>
                  <a:pt x="607832" y="796571"/>
                  <a:pt x="608213" y="795049"/>
                  <a:pt x="601555" y="793242"/>
                </a:cubicBezTo>
                <a:cubicBezTo>
                  <a:pt x="592709" y="790864"/>
                  <a:pt x="592043" y="785062"/>
                  <a:pt x="587098" y="781067"/>
                </a:cubicBezTo>
                <a:cubicBezTo>
                  <a:pt x="578537" y="772601"/>
                  <a:pt x="564841" y="769938"/>
                  <a:pt x="554664" y="759284"/>
                </a:cubicBezTo>
                <a:cubicBezTo>
                  <a:pt x="549908" y="753862"/>
                  <a:pt x="549337" y="747299"/>
                  <a:pt x="546294" y="743304"/>
                </a:cubicBezTo>
                <a:cubicBezTo>
                  <a:pt x="541538" y="736931"/>
                  <a:pt x="542014" y="739023"/>
                  <a:pt x="533073" y="736455"/>
                </a:cubicBezTo>
                <a:cubicBezTo>
                  <a:pt x="522420" y="732555"/>
                  <a:pt x="523561" y="723424"/>
                  <a:pt x="516237" y="723043"/>
                </a:cubicBezTo>
                <a:lnTo>
                  <a:pt x="515096" y="723043"/>
                </a:lnTo>
                <a:cubicBezTo>
                  <a:pt x="514240" y="723043"/>
                  <a:pt x="513289" y="723043"/>
                  <a:pt x="512052" y="723043"/>
                </a:cubicBezTo>
                <a:cubicBezTo>
                  <a:pt x="509732" y="723145"/>
                  <a:pt x="507480" y="722244"/>
                  <a:pt x="505870" y="720570"/>
                </a:cubicBezTo>
                <a:cubicBezTo>
                  <a:pt x="502636" y="716100"/>
                  <a:pt x="504063" y="712485"/>
                  <a:pt x="502922" y="712485"/>
                </a:cubicBezTo>
                <a:cubicBezTo>
                  <a:pt x="502112" y="711774"/>
                  <a:pt x="501045" y="711430"/>
                  <a:pt x="499973" y="711534"/>
                </a:cubicBezTo>
                <a:cubicBezTo>
                  <a:pt x="497785" y="711534"/>
                  <a:pt x="494742" y="712390"/>
                  <a:pt x="491318" y="712485"/>
                </a:cubicBezTo>
                <a:cubicBezTo>
                  <a:pt x="488884" y="712536"/>
                  <a:pt x="486494" y="711839"/>
                  <a:pt x="484469" y="710487"/>
                </a:cubicBezTo>
                <a:cubicBezTo>
                  <a:pt x="479463" y="706458"/>
                  <a:pt x="474846" y="701967"/>
                  <a:pt x="470678" y="697075"/>
                </a:cubicBezTo>
                <a:cubicBezTo>
                  <a:pt x="468902" y="694549"/>
                  <a:pt x="466896" y="692193"/>
                  <a:pt x="464685" y="690036"/>
                </a:cubicBezTo>
                <a:cubicBezTo>
                  <a:pt x="463735" y="688990"/>
                  <a:pt x="460215" y="688895"/>
                  <a:pt x="457076" y="686232"/>
                </a:cubicBezTo>
                <a:cubicBezTo>
                  <a:pt x="454534" y="683733"/>
                  <a:pt x="453154" y="680283"/>
                  <a:pt x="453272" y="676720"/>
                </a:cubicBezTo>
                <a:cubicBezTo>
                  <a:pt x="453272" y="673295"/>
                  <a:pt x="453938" y="670061"/>
                  <a:pt x="454128" y="667208"/>
                </a:cubicBezTo>
                <a:cubicBezTo>
                  <a:pt x="454318" y="664354"/>
                  <a:pt x="454128" y="660359"/>
                  <a:pt x="454128" y="656744"/>
                </a:cubicBezTo>
                <a:cubicBezTo>
                  <a:pt x="454128" y="653130"/>
                  <a:pt x="454128" y="650086"/>
                  <a:pt x="454128" y="647232"/>
                </a:cubicBezTo>
                <a:cubicBezTo>
                  <a:pt x="454128" y="644379"/>
                  <a:pt x="450609" y="638386"/>
                  <a:pt x="450323" y="631538"/>
                </a:cubicBezTo>
                <a:cubicBezTo>
                  <a:pt x="450277" y="630841"/>
                  <a:pt x="450277" y="630142"/>
                  <a:pt x="450323" y="629445"/>
                </a:cubicBezTo>
                <a:cubicBezTo>
                  <a:pt x="451174" y="626792"/>
                  <a:pt x="451873" y="624092"/>
                  <a:pt x="452416" y="621360"/>
                </a:cubicBezTo>
                <a:cubicBezTo>
                  <a:pt x="452416" y="621360"/>
                  <a:pt x="452416" y="620599"/>
                  <a:pt x="452416" y="620218"/>
                </a:cubicBezTo>
                <a:cubicBezTo>
                  <a:pt x="452416" y="618411"/>
                  <a:pt x="448611" y="615557"/>
                  <a:pt x="448326" y="610231"/>
                </a:cubicBezTo>
                <a:lnTo>
                  <a:pt x="448326" y="610231"/>
                </a:lnTo>
                <a:cubicBezTo>
                  <a:pt x="448897" y="605189"/>
                  <a:pt x="452511" y="603287"/>
                  <a:pt x="452701" y="601765"/>
                </a:cubicBezTo>
                <a:cubicBezTo>
                  <a:pt x="452745" y="601322"/>
                  <a:pt x="452745" y="600876"/>
                  <a:pt x="452701" y="600433"/>
                </a:cubicBezTo>
                <a:cubicBezTo>
                  <a:pt x="452701" y="599197"/>
                  <a:pt x="452701" y="597579"/>
                  <a:pt x="452131" y="595297"/>
                </a:cubicBezTo>
                <a:cubicBezTo>
                  <a:pt x="452032" y="594634"/>
                  <a:pt x="452032" y="593961"/>
                  <a:pt x="452131" y="593299"/>
                </a:cubicBezTo>
                <a:cubicBezTo>
                  <a:pt x="454794" y="585119"/>
                  <a:pt x="461642" y="583787"/>
                  <a:pt x="461642" y="579602"/>
                </a:cubicBezTo>
                <a:cubicBezTo>
                  <a:pt x="461581" y="579352"/>
                  <a:pt x="461581" y="579091"/>
                  <a:pt x="461642" y="578841"/>
                </a:cubicBezTo>
                <a:cubicBezTo>
                  <a:pt x="461642" y="575036"/>
                  <a:pt x="457932" y="574655"/>
                  <a:pt x="451560" y="571707"/>
                </a:cubicBezTo>
                <a:lnTo>
                  <a:pt x="448516" y="570185"/>
                </a:lnTo>
                <a:lnTo>
                  <a:pt x="450514" y="567426"/>
                </a:lnTo>
                <a:cubicBezTo>
                  <a:pt x="451054" y="566793"/>
                  <a:pt x="451444" y="566045"/>
                  <a:pt x="451655" y="565239"/>
                </a:cubicBezTo>
                <a:lnTo>
                  <a:pt x="451655" y="565239"/>
                </a:lnTo>
                <a:cubicBezTo>
                  <a:pt x="450797" y="564784"/>
                  <a:pt x="449862" y="564494"/>
                  <a:pt x="448897" y="564383"/>
                </a:cubicBezTo>
                <a:cubicBezTo>
                  <a:pt x="446169" y="564249"/>
                  <a:pt x="443491" y="563604"/>
                  <a:pt x="441002" y="562480"/>
                </a:cubicBezTo>
                <a:cubicBezTo>
                  <a:pt x="437191" y="559014"/>
                  <a:pt x="435132" y="554023"/>
                  <a:pt x="435391" y="548878"/>
                </a:cubicBezTo>
                <a:cubicBezTo>
                  <a:pt x="435350" y="545090"/>
                  <a:pt x="436371" y="541366"/>
                  <a:pt x="438339" y="538129"/>
                </a:cubicBezTo>
                <a:cubicBezTo>
                  <a:pt x="444046" y="529949"/>
                  <a:pt x="449182" y="528617"/>
                  <a:pt x="449563" y="521388"/>
                </a:cubicBezTo>
                <a:cubicBezTo>
                  <a:pt x="449159" y="517226"/>
                  <a:pt x="449950" y="513035"/>
                  <a:pt x="451845" y="509308"/>
                </a:cubicBezTo>
                <a:cubicBezTo>
                  <a:pt x="452952" y="507187"/>
                  <a:pt x="455072" y="505785"/>
                  <a:pt x="457457" y="505598"/>
                </a:cubicBezTo>
                <a:cubicBezTo>
                  <a:pt x="458864" y="505709"/>
                  <a:pt x="460228" y="506131"/>
                  <a:pt x="461452" y="506835"/>
                </a:cubicBezTo>
                <a:cubicBezTo>
                  <a:pt x="461635" y="505358"/>
                  <a:pt x="461921" y="503896"/>
                  <a:pt x="462308" y="502459"/>
                </a:cubicBezTo>
                <a:cubicBezTo>
                  <a:pt x="463153" y="499288"/>
                  <a:pt x="465812" y="496928"/>
                  <a:pt x="469061" y="496466"/>
                </a:cubicBezTo>
                <a:cubicBezTo>
                  <a:pt x="469567" y="496407"/>
                  <a:pt x="470077" y="496407"/>
                  <a:pt x="470583" y="496466"/>
                </a:cubicBezTo>
                <a:cubicBezTo>
                  <a:pt x="471994" y="496622"/>
                  <a:pt x="473392" y="496877"/>
                  <a:pt x="474768" y="497227"/>
                </a:cubicBezTo>
                <a:cubicBezTo>
                  <a:pt x="474967" y="495920"/>
                  <a:pt x="475645" y="494733"/>
                  <a:pt x="476670" y="493898"/>
                </a:cubicBezTo>
                <a:cubicBezTo>
                  <a:pt x="477895" y="493009"/>
                  <a:pt x="479165" y="492184"/>
                  <a:pt x="480475" y="491425"/>
                </a:cubicBezTo>
                <a:cubicBezTo>
                  <a:pt x="481152" y="490740"/>
                  <a:pt x="482080" y="490361"/>
                  <a:pt x="483043" y="490379"/>
                </a:cubicBezTo>
                <a:cubicBezTo>
                  <a:pt x="483142" y="489685"/>
                  <a:pt x="483478" y="489046"/>
                  <a:pt x="483994" y="488571"/>
                </a:cubicBezTo>
                <a:lnTo>
                  <a:pt x="483994" y="488572"/>
                </a:lnTo>
                <a:cubicBezTo>
                  <a:pt x="483966" y="488319"/>
                  <a:pt x="483966" y="488064"/>
                  <a:pt x="483994" y="487811"/>
                </a:cubicBezTo>
                <a:cubicBezTo>
                  <a:pt x="484339" y="486085"/>
                  <a:pt x="485415" y="484593"/>
                  <a:pt x="486942" y="483720"/>
                </a:cubicBezTo>
                <a:cubicBezTo>
                  <a:pt x="487862" y="483089"/>
                  <a:pt x="488969" y="482788"/>
                  <a:pt x="490081" y="482864"/>
                </a:cubicBezTo>
                <a:lnTo>
                  <a:pt x="493125" y="482864"/>
                </a:lnTo>
                <a:cubicBezTo>
                  <a:pt x="493169" y="482421"/>
                  <a:pt x="493169" y="481975"/>
                  <a:pt x="493125" y="481533"/>
                </a:cubicBezTo>
                <a:cubicBezTo>
                  <a:pt x="493125" y="476491"/>
                  <a:pt x="492079" y="470308"/>
                  <a:pt x="491698" y="465267"/>
                </a:cubicBezTo>
                <a:cubicBezTo>
                  <a:pt x="491318" y="460226"/>
                  <a:pt x="491698" y="453472"/>
                  <a:pt x="491698" y="447575"/>
                </a:cubicBezTo>
                <a:lnTo>
                  <a:pt x="491698" y="445577"/>
                </a:lnTo>
                <a:cubicBezTo>
                  <a:pt x="491698" y="445577"/>
                  <a:pt x="491698" y="445577"/>
                  <a:pt x="491698" y="445577"/>
                </a:cubicBezTo>
                <a:cubicBezTo>
                  <a:pt x="491698" y="437777"/>
                  <a:pt x="492459" y="430453"/>
                  <a:pt x="492935" y="423129"/>
                </a:cubicBezTo>
                <a:cubicBezTo>
                  <a:pt x="492935" y="419229"/>
                  <a:pt x="493600" y="415519"/>
                  <a:pt x="493600" y="412000"/>
                </a:cubicBezTo>
                <a:cubicBezTo>
                  <a:pt x="493695" y="410574"/>
                  <a:pt x="493695" y="409144"/>
                  <a:pt x="493600" y="407719"/>
                </a:cubicBezTo>
                <a:cubicBezTo>
                  <a:pt x="493068" y="405311"/>
                  <a:pt x="492750" y="402860"/>
                  <a:pt x="492649" y="400395"/>
                </a:cubicBezTo>
                <a:cubicBezTo>
                  <a:pt x="492489" y="397999"/>
                  <a:pt x="493353" y="395648"/>
                  <a:pt x="495027" y="393927"/>
                </a:cubicBezTo>
                <a:lnTo>
                  <a:pt x="496359" y="392595"/>
                </a:lnTo>
                <a:lnTo>
                  <a:pt x="498166" y="393356"/>
                </a:lnTo>
                <a:cubicBezTo>
                  <a:pt x="499051" y="393740"/>
                  <a:pt x="499977" y="394028"/>
                  <a:pt x="500924" y="394212"/>
                </a:cubicBezTo>
                <a:cubicBezTo>
                  <a:pt x="500826" y="393200"/>
                  <a:pt x="500826" y="392180"/>
                  <a:pt x="500924" y="391168"/>
                </a:cubicBezTo>
                <a:cubicBezTo>
                  <a:pt x="500800" y="388548"/>
                  <a:pt x="501646" y="385974"/>
                  <a:pt x="503302" y="383939"/>
                </a:cubicBezTo>
                <a:lnTo>
                  <a:pt x="505204" y="381466"/>
                </a:lnTo>
                <a:lnTo>
                  <a:pt x="507487" y="383559"/>
                </a:lnTo>
                <a:lnTo>
                  <a:pt x="508724" y="384605"/>
                </a:lnTo>
                <a:lnTo>
                  <a:pt x="508724" y="384605"/>
                </a:lnTo>
                <a:cubicBezTo>
                  <a:pt x="509114" y="382507"/>
                  <a:pt x="509753" y="380464"/>
                  <a:pt x="510626" y="378517"/>
                </a:cubicBezTo>
                <a:cubicBezTo>
                  <a:pt x="513704" y="374009"/>
                  <a:pt x="517242" y="369833"/>
                  <a:pt x="521184" y="366056"/>
                </a:cubicBezTo>
                <a:lnTo>
                  <a:pt x="524608" y="369100"/>
                </a:lnTo>
                <a:cubicBezTo>
                  <a:pt x="527438" y="365607"/>
                  <a:pt x="530626" y="362419"/>
                  <a:pt x="534119" y="359588"/>
                </a:cubicBezTo>
                <a:cubicBezTo>
                  <a:pt x="545478" y="351553"/>
                  <a:pt x="556400" y="342916"/>
                  <a:pt x="566838" y="333715"/>
                </a:cubicBezTo>
                <a:cubicBezTo>
                  <a:pt x="575824" y="323652"/>
                  <a:pt x="584300" y="313143"/>
                  <a:pt x="592234" y="302231"/>
                </a:cubicBezTo>
                <a:cubicBezTo>
                  <a:pt x="615156" y="273695"/>
                  <a:pt x="639125" y="243351"/>
                  <a:pt x="672986" y="227751"/>
                </a:cubicBezTo>
                <a:cubicBezTo>
                  <a:pt x="687348" y="221188"/>
                  <a:pt x="702471" y="217098"/>
                  <a:pt x="716738" y="210630"/>
                </a:cubicBezTo>
                <a:cubicBezTo>
                  <a:pt x="730757" y="203670"/>
                  <a:pt x="744099" y="195423"/>
                  <a:pt x="756591" y="185993"/>
                </a:cubicBezTo>
                <a:cubicBezTo>
                  <a:pt x="755449" y="179906"/>
                  <a:pt x="744321" y="176481"/>
                  <a:pt x="739280" y="179145"/>
                </a:cubicBezTo>
                <a:cubicBezTo>
                  <a:pt x="734239" y="181808"/>
                  <a:pt x="733859" y="186850"/>
                  <a:pt x="727962" y="184662"/>
                </a:cubicBezTo>
                <a:cubicBezTo>
                  <a:pt x="724823" y="183520"/>
                  <a:pt x="721874" y="178859"/>
                  <a:pt x="719116" y="176862"/>
                </a:cubicBezTo>
                <a:cubicBezTo>
                  <a:pt x="709605" y="169728"/>
                  <a:pt x="700093" y="175055"/>
                  <a:pt x="689821" y="176291"/>
                </a:cubicBezTo>
                <a:cubicBezTo>
                  <a:pt x="686670" y="176787"/>
                  <a:pt x="683460" y="176787"/>
                  <a:pt x="680309" y="176291"/>
                </a:cubicBezTo>
                <a:cubicBezTo>
                  <a:pt x="677646" y="175530"/>
                  <a:pt x="677741" y="174294"/>
                  <a:pt x="675268" y="173152"/>
                </a:cubicBezTo>
                <a:cubicBezTo>
                  <a:pt x="670940" y="171479"/>
                  <a:pt x="666238" y="171018"/>
                  <a:pt x="661667" y="171821"/>
                </a:cubicBezTo>
                <a:cubicBezTo>
                  <a:pt x="657007" y="171820"/>
                  <a:pt x="653582" y="173913"/>
                  <a:pt x="649017" y="174008"/>
                </a:cubicBezTo>
                <a:cubicBezTo>
                  <a:pt x="640837" y="174008"/>
                  <a:pt x="644547" y="170964"/>
                  <a:pt x="643500" y="165162"/>
                </a:cubicBezTo>
                <a:cubicBezTo>
                  <a:pt x="641788" y="165162"/>
                  <a:pt x="639601" y="165162"/>
                  <a:pt x="637793" y="165162"/>
                </a:cubicBezTo>
                <a:cubicBezTo>
                  <a:pt x="639240" y="161436"/>
                  <a:pt x="639920" y="157457"/>
                  <a:pt x="639791" y="153462"/>
                </a:cubicBezTo>
                <a:cubicBezTo>
                  <a:pt x="633989" y="152416"/>
                  <a:pt x="633513" y="156126"/>
                  <a:pt x="629518" y="157933"/>
                </a:cubicBezTo>
                <a:cubicBezTo>
                  <a:pt x="625524" y="159740"/>
                  <a:pt x="622195" y="157933"/>
                  <a:pt x="619246" y="159455"/>
                </a:cubicBezTo>
                <a:cubicBezTo>
                  <a:pt x="612683" y="163165"/>
                  <a:pt x="608308" y="170679"/>
                  <a:pt x="601555" y="174674"/>
                </a:cubicBezTo>
                <a:cubicBezTo>
                  <a:pt x="598892" y="176196"/>
                  <a:pt x="595087" y="176767"/>
                  <a:pt x="592709" y="178479"/>
                </a:cubicBezTo>
                <a:cubicBezTo>
                  <a:pt x="590331" y="180191"/>
                  <a:pt x="589190" y="184376"/>
                  <a:pt x="584815" y="184757"/>
                </a:cubicBezTo>
                <a:cubicBezTo>
                  <a:pt x="580440" y="185137"/>
                  <a:pt x="578918" y="181713"/>
                  <a:pt x="575304" y="181713"/>
                </a:cubicBezTo>
                <a:cubicBezTo>
                  <a:pt x="571689" y="181713"/>
                  <a:pt x="568170" y="185708"/>
                  <a:pt x="563509" y="184567"/>
                </a:cubicBezTo>
                <a:cubicBezTo>
                  <a:pt x="563509" y="182950"/>
                  <a:pt x="562463" y="181998"/>
                  <a:pt x="562558" y="180286"/>
                </a:cubicBezTo>
                <a:cubicBezTo>
                  <a:pt x="557296" y="179636"/>
                  <a:pt x="552422" y="177182"/>
                  <a:pt x="548766" y="173342"/>
                </a:cubicBezTo>
                <a:cubicBezTo>
                  <a:pt x="547055" y="170299"/>
                  <a:pt x="548767" y="167064"/>
                  <a:pt x="545913" y="165257"/>
                </a:cubicBezTo>
                <a:cubicBezTo>
                  <a:pt x="543060" y="163450"/>
                  <a:pt x="539065" y="166208"/>
                  <a:pt x="536402" y="165257"/>
                </a:cubicBezTo>
                <a:cubicBezTo>
                  <a:pt x="533738" y="164306"/>
                  <a:pt x="531836" y="160977"/>
                  <a:pt x="529458" y="159265"/>
                </a:cubicBezTo>
                <a:cubicBezTo>
                  <a:pt x="527081" y="157552"/>
                  <a:pt x="524417" y="158504"/>
                  <a:pt x="521849" y="157077"/>
                </a:cubicBezTo>
                <a:cubicBezTo>
                  <a:pt x="516428" y="153843"/>
                  <a:pt x="522610" y="142809"/>
                  <a:pt x="511767" y="143570"/>
                </a:cubicBezTo>
                <a:lnTo>
                  <a:pt x="508819" y="140621"/>
                </a:lnTo>
                <a:cubicBezTo>
                  <a:pt x="502922" y="140621"/>
                  <a:pt x="495693" y="148136"/>
                  <a:pt x="488179" y="147279"/>
                </a:cubicBezTo>
                <a:cubicBezTo>
                  <a:pt x="489510" y="150799"/>
                  <a:pt x="491128" y="154889"/>
                  <a:pt x="492269" y="158409"/>
                </a:cubicBezTo>
                <a:cubicBezTo>
                  <a:pt x="489225" y="159074"/>
                  <a:pt x="485896" y="162594"/>
                  <a:pt x="482757" y="162879"/>
                </a:cubicBezTo>
                <a:cubicBezTo>
                  <a:pt x="481812" y="160065"/>
                  <a:pt x="481488" y="157080"/>
                  <a:pt x="481806" y="154128"/>
                </a:cubicBezTo>
                <a:cubicBezTo>
                  <a:pt x="479618" y="154128"/>
                  <a:pt x="477336" y="154128"/>
                  <a:pt x="475243" y="154128"/>
                </a:cubicBezTo>
                <a:cubicBezTo>
                  <a:pt x="475148" y="152019"/>
                  <a:pt x="474894" y="149921"/>
                  <a:pt x="474483" y="147850"/>
                </a:cubicBezTo>
                <a:cubicBezTo>
                  <a:pt x="473436" y="145758"/>
                  <a:pt x="471629" y="145662"/>
                  <a:pt x="470488" y="143760"/>
                </a:cubicBezTo>
                <a:cubicBezTo>
                  <a:pt x="468441" y="139864"/>
                  <a:pt x="467211" y="135592"/>
                  <a:pt x="466873" y="131204"/>
                </a:cubicBezTo>
                <a:cubicBezTo>
                  <a:pt x="460554" y="131840"/>
                  <a:pt x="454197" y="132031"/>
                  <a:pt x="447850" y="131775"/>
                </a:cubicBezTo>
                <a:cubicBezTo>
                  <a:pt x="439956" y="129777"/>
                  <a:pt x="450704" y="123499"/>
                  <a:pt x="448611" y="117031"/>
                </a:cubicBezTo>
                <a:cubicBezTo>
                  <a:pt x="444940" y="117679"/>
                  <a:pt x="441206" y="117903"/>
                  <a:pt x="437483" y="117697"/>
                </a:cubicBezTo>
                <a:cubicBezTo>
                  <a:pt x="434059" y="117031"/>
                  <a:pt x="432727" y="114939"/>
                  <a:pt x="429969" y="113987"/>
                </a:cubicBezTo>
                <a:cubicBezTo>
                  <a:pt x="427211" y="113036"/>
                  <a:pt x="422931" y="113987"/>
                  <a:pt x="419601" y="112465"/>
                </a:cubicBezTo>
                <a:cubicBezTo>
                  <a:pt x="416273" y="110943"/>
                  <a:pt x="414751" y="109517"/>
                  <a:pt x="411992" y="108661"/>
                </a:cubicBezTo>
                <a:cubicBezTo>
                  <a:pt x="409234" y="107804"/>
                  <a:pt x="409139" y="110182"/>
                  <a:pt x="407712" y="109517"/>
                </a:cubicBezTo>
                <a:cubicBezTo>
                  <a:pt x="406286" y="108851"/>
                  <a:pt x="406190" y="107614"/>
                  <a:pt x="405239" y="107234"/>
                </a:cubicBezTo>
                <a:cubicBezTo>
                  <a:pt x="402101" y="105807"/>
                  <a:pt x="402766" y="103809"/>
                  <a:pt x="398011" y="104190"/>
                </a:cubicBezTo>
                <a:cubicBezTo>
                  <a:pt x="391460" y="105354"/>
                  <a:pt x="385073" y="107302"/>
                  <a:pt x="378988" y="109992"/>
                </a:cubicBezTo>
                <a:cubicBezTo>
                  <a:pt x="374042" y="112085"/>
                  <a:pt x="372140" y="115699"/>
                  <a:pt x="367859" y="118173"/>
                </a:cubicBezTo>
                <a:cubicBezTo>
                  <a:pt x="362692" y="120528"/>
                  <a:pt x="357158" y="121976"/>
                  <a:pt x="351500" y="122453"/>
                </a:cubicBezTo>
                <a:cubicBezTo>
                  <a:pt x="343796" y="123785"/>
                  <a:pt x="339230" y="126163"/>
                  <a:pt x="336472" y="117792"/>
                </a:cubicBezTo>
                <a:cubicBezTo>
                  <a:pt x="334284" y="111609"/>
                  <a:pt x="334665" y="110658"/>
                  <a:pt x="327721" y="109422"/>
                </a:cubicBezTo>
                <a:cubicBezTo>
                  <a:pt x="320778" y="108185"/>
                  <a:pt x="316308" y="108756"/>
                  <a:pt x="310506" y="108090"/>
                </a:cubicBezTo>
                <a:cubicBezTo>
                  <a:pt x="307613" y="107299"/>
                  <a:pt x="304651" y="106789"/>
                  <a:pt x="301660" y="106568"/>
                </a:cubicBezTo>
                <a:cubicBezTo>
                  <a:pt x="298331" y="106568"/>
                  <a:pt x="295668" y="108280"/>
                  <a:pt x="292149" y="108090"/>
                </a:cubicBezTo>
                <a:cubicBezTo>
                  <a:pt x="299473" y="86307"/>
                  <a:pt x="271224" y="101527"/>
                  <a:pt x="264185" y="99434"/>
                </a:cubicBezTo>
                <a:cubicBezTo>
                  <a:pt x="259429" y="98102"/>
                  <a:pt x="256291" y="93346"/>
                  <a:pt x="252201" y="89922"/>
                </a:cubicBezTo>
                <a:cubicBezTo>
                  <a:pt x="248111" y="86498"/>
                  <a:pt x="245828" y="83454"/>
                  <a:pt x="248206" y="76985"/>
                </a:cubicBezTo>
                <a:cubicBezTo>
                  <a:pt x="250969" y="72085"/>
                  <a:pt x="250969" y="66096"/>
                  <a:pt x="248206" y="61195"/>
                </a:cubicBezTo>
                <a:cubicBezTo>
                  <a:pt x="245460" y="56116"/>
                  <a:pt x="243260" y="50759"/>
                  <a:pt x="241643" y="45215"/>
                </a:cubicBezTo>
                <a:cubicBezTo>
                  <a:pt x="238885" y="34086"/>
                  <a:pt x="241643" y="20103"/>
                  <a:pt x="233463" y="10972"/>
                </a:cubicBezTo>
                <a:cubicBezTo>
                  <a:pt x="230800" y="7833"/>
                  <a:pt x="227566" y="2316"/>
                  <a:pt x="223286" y="1460"/>
                </a:cubicBezTo>
                <a:cubicBezTo>
                  <a:pt x="216913" y="-157"/>
                  <a:pt x="213775" y="3933"/>
                  <a:pt x="207687" y="-62"/>
                </a:cubicBezTo>
                <a:lnTo>
                  <a:pt x="202932" y="2982"/>
                </a:lnTo>
                <a:lnTo>
                  <a:pt x="202932" y="54537"/>
                </a:lnTo>
                <a:cubicBezTo>
                  <a:pt x="137303" y="56820"/>
                  <a:pt x="69772" y="57676"/>
                  <a:pt x="-42" y="57200"/>
                </a:cubicBezTo>
                <a:cubicBezTo>
                  <a:pt x="624" y="66712"/>
                  <a:pt x="5094" y="79078"/>
                  <a:pt x="6997" y="89541"/>
                </a:cubicBezTo>
                <a:cubicBezTo>
                  <a:pt x="8681" y="94563"/>
                  <a:pt x="10078" y="99676"/>
                  <a:pt x="11182" y="104856"/>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103">
            <a:extLst>
              <a:ext uri="{FF2B5EF4-FFF2-40B4-BE49-F238E27FC236}">
                <a16:creationId xmlns:a16="http://schemas.microsoft.com/office/drawing/2014/main" id="{4EDB79EB-198B-09EB-1F04-9E4FB618C7DD}"/>
              </a:ext>
            </a:extLst>
          </p:cNvPr>
          <p:cNvSpPr/>
          <p:nvPr/>
        </p:nvSpPr>
        <p:spPr>
          <a:xfrm>
            <a:off x="7248762" y="2483678"/>
            <a:ext cx="10643" cy="10644"/>
          </a:xfrm>
          <a:custGeom>
            <a:avLst/>
            <a:gdLst>
              <a:gd name="connsiteX0" fmla="*/ 0 w 9511"/>
              <a:gd name="connsiteY0" fmla="*/ 0 h 9512"/>
              <a:gd name="connsiteX1" fmla="*/ 0 w 9511"/>
              <a:gd name="connsiteY1" fmla="*/ 0 h 9512"/>
              <a:gd name="connsiteX2" fmla="*/ 0 w 9511"/>
              <a:gd name="connsiteY2" fmla="*/ 0 h 9512"/>
              <a:gd name="connsiteX3" fmla="*/ 0 w 9511"/>
              <a:gd name="connsiteY3" fmla="*/ 0 h 9512"/>
            </a:gdLst>
            <a:ahLst/>
            <a:cxnLst>
              <a:cxn ang="0">
                <a:pos x="connsiteX0" y="connsiteY0"/>
              </a:cxn>
              <a:cxn ang="0">
                <a:pos x="connsiteX1" y="connsiteY1"/>
              </a:cxn>
              <a:cxn ang="0">
                <a:pos x="connsiteX2" y="connsiteY2"/>
              </a:cxn>
              <a:cxn ang="0">
                <a:pos x="connsiteX3" y="connsiteY3"/>
              </a:cxn>
            </a:cxnLst>
            <a:rect l="l" t="t" r="r" b="b"/>
            <a:pathLst>
              <a:path w="9511" h="9512">
                <a:moveTo>
                  <a:pt x="0" y="0"/>
                </a:moveTo>
                <a:lnTo>
                  <a:pt x="0" y="0"/>
                </a:lnTo>
                <a:lnTo>
                  <a:pt x="0" y="0"/>
                </a:lnTo>
                <a:lnTo>
                  <a:pt x="0" y="0"/>
                </a:ln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104">
            <a:extLst>
              <a:ext uri="{FF2B5EF4-FFF2-40B4-BE49-F238E27FC236}">
                <a16:creationId xmlns:a16="http://schemas.microsoft.com/office/drawing/2014/main" id="{16E5458B-4F53-C646-39BF-DC854E1F7064}"/>
              </a:ext>
            </a:extLst>
          </p:cNvPr>
          <p:cNvSpPr/>
          <p:nvPr/>
        </p:nvSpPr>
        <p:spPr>
          <a:xfrm>
            <a:off x="5490632" y="1978949"/>
            <a:ext cx="860032" cy="545600"/>
          </a:xfrm>
          <a:custGeom>
            <a:avLst/>
            <a:gdLst>
              <a:gd name="connsiteX0" fmla="*/ 768195 w 768586"/>
              <a:gd name="connsiteY0" fmla="*/ 487525 h 487587"/>
              <a:gd name="connsiteX1" fmla="*/ 768195 w 768586"/>
              <a:gd name="connsiteY1" fmla="*/ 483530 h 487587"/>
              <a:gd name="connsiteX2" fmla="*/ 768195 w 768586"/>
              <a:gd name="connsiteY2" fmla="*/ 474684 h 487587"/>
              <a:gd name="connsiteX3" fmla="*/ 768195 w 768586"/>
              <a:gd name="connsiteY3" fmla="*/ 473733 h 487587"/>
              <a:gd name="connsiteX4" fmla="*/ 768195 w 768586"/>
              <a:gd name="connsiteY4" fmla="*/ 472401 h 487587"/>
              <a:gd name="connsiteX5" fmla="*/ 764771 w 768586"/>
              <a:gd name="connsiteY5" fmla="*/ 456231 h 487587"/>
              <a:gd name="connsiteX6" fmla="*/ 764771 w 768586"/>
              <a:gd name="connsiteY6" fmla="*/ 454804 h 487587"/>
              <a:gd name="connsiteX7" fmla="*/ 768480 w 768586"/>
              <a:gd name="connsiteY7" fmla="*/ 445292 h 487587"/>
              <a:gd name="connsiteX8" fmla="*/ 768480 w 768586"/>
              <a:gd name="connsiteY8" fmla="*/ 444150 h 487587"/>
              <a:gd name="connsiteX9" fmla="*/ 761917 w 768586"/>
              <a:gd name="connsiteY9" fmla="*/ 437016 h 487587"/>
              <a:gd name="connsiteX10" fmla="*/ 758683 w 768586"/>
              <a:gd name="connsiteY10" fmla="*/ 418753 h 487587"/>
              <a:gd name="connsiteX11" fmla="*/ 747269 w 768586"/>
              <a:gd name="connsiteY11" fmla="*/ 396780 h 487587"/>
              <a:gd name="connsiteX12" fmla="*/ 744892 w 768586"/>
              <a:gd name="connsiteY12" fmla="*/ 385176 h 487587"/>
              <a:gd name="connsiteX13" fmla="*/ 744892 w 768586"/>
              <a:gd name="connsiteY13" fmla="*/ 384605 h 487587"/>
              <a:gd name="connsiteX14" fmla="*/ 746984 w 768586"/>
              <a:gd name="connsiteY14" fmla="*/ 376520 h 487587"/>
              <a:gd name="connsiteX15" fmla="*/ 745558 w 768586"/>
              <a:gd name="connsiteY15" fmla="*/ 376520 h 487587"/>
              <a:gd name="connsiteX16" fmla="*/ 745082 w 768586"/>
              <a:gd name="connsiteY16" fmla="*/ 374617 h 487587"/>
              <a:gd name="connsiteX17" fmla="*/ 745082 w 768586"/>
              <a:gd name="connsiteY17" fmla="*/ 371383 h 487587"/>
              <a:gd name="connsiteX18" fmla="*/ 749838 w 768586"/>
              <a:gd name="connsiteY18" fmla="*/ 353691 h 487587"/>
              <a:gd name="connsiteX19" fmla="*/ 749838 w 768586"/>
              <a:gd name="connsiteY19" fmla="*/ 353025 h 487587"/>
              <a:gd name="connsiteX20" fmla="*/ 742419 w 768586"/>
              <a:gd name="connsiteY20" fmla="*/ 340279 h 487587"/>
              <a:gd name="connsiteX21" fmla="*/ 741182 w 768586"/>
              <a:gd name="connsiteY21" fmla="*/ 333906 h 487587"/>
              <a:gd name="connsiteX22" fmla="*/ 744226 w 768586"/>
              <a:gd name="connsiteY22" fmla="*/ 319352 h 487587"/>
              <a:gd name="connsiteX23" fmla="*/ 744226 w 768586"/>
              <a:gd name="connsiteY23" fmla="*/ 317925 h 487587"/>
              <a:gd name="connsiteX24" fmla="*/ 741848 w 768586"/>
              <a:gd name="connsiteY24" fmla="*/ 301279 h 487587"/>
              <a:gd name="connsiteX25" fmla="*/ 741848 w 768586"/>
              <a:gd name="connsiteY25" fmla="*/ 300614 h 487587"/>
              <a:gd name="connsiteX26" fmla="*/ 745367 w 768586"/>
              <a:gd name="connsiteY26" fmla="*/ 279116 h 487587"/>
              <a:gd name="connsiteX27" fmla="*/ 745367 w 768586"/>
              <a:gd name="connsiteY27" fmla="*/ 277785 h 487587"/>
              <a:gd name="connsiteX28" fmla="*/ 741943 w 768586"/>
              <a:gd name="connsiteY28" fmla="*/ 261900 h 487587"/>
              <a:gd name="connsiteX29" fmla="*/ 741943 w 768586"/>
              <a:gd name="connsiteY29" fmla="*/ 261900 h 487587"/>
              <a:gd name="connsiteX30" fmla="*/ 743180 w 768586"/>
              <a:gd name="connsiteY30" fmla="*/ 251246 h 487587"/>
              <a:gd name="connsiteX31" fmla="*/ 742704 w 768586"/>
              <a:gd name="connsiteY31" fmla="*/ 247917 h 487587"/>
              <a:gd name="connsiteX32" fmla="*/ 734334 w 768586"/>
              <a:gd name="connsiteY32" fmla="*/ 234505 h 487587"/>
              <a:gd name="connsiteX33" fmla="*/ 724252 w 768586"/>
              <a:gd name="connsiteY33" fmla="*/ 201118 h 487587"/>
              <a:gd name="connsiteX34" fmla="*/ 713219 w 768586"/>
              <a:gd name="connsiteY34" fmla="*/ 168872 h 487587"/>
              <a:gd name="connsiteX35" fmla="*/ 711792 w 768586"/>
              <a:gd name="connsiteY35" fmla="*/ 132726 h 487587"/>
              <a:gd name="connsiteX36" fmla="*/ 711792 w 768586"/>
              <a:gd name="connsiteY36" fmla="*/ 132250 h 487587"/>
              <a:gd name="connsiteX37" fmla="*/ 713124 w 768586"/>
              <a:gd name="connsiteY37" fmla="*/ 117126 h 487587"/>
              <a:gd name="connsiteX38" fmla="*/ 713124 w 768586"/>
              <a:gd name="connsiteY38" fmla="*/ 114653 h 487587"/>
              <a:gd name="connsiteX39" fmla="*/ 711982 w 768586"/>
              <a:gd name="connsiteY39" fmla="*/ 107139 h 487587"/>
              <a:gd name="connsiteX40" fmla="*/ 711982 w 768586"/>
              <a:gd name="connsiteY40" fmla="*/ 107139 h 487587"/>
              <a:gd name="connsiteX41" fmla="*/ 710936 w 768586"/>
              <a:gd name="connsiteY41" fmla="*/ 106378 h 487587"/>
              <a:gd name="connsiteX42" fmla="*/ 707607 w 768586"/>
              <a:gd name="connsiteY42" fmla="*/ 102002 h 487587"/>
              <a:gd name="connsiteX43" fmla="*/ 707607 w 768586"/>
              <a:gd name="connsiteY43" fmla="*/ 100480 h 487587"/>
              <a:gd name="connsiteX44" fmla="*/ 714075 w 768586"/>
              <a:gd name="connsiteY44" fmla="*/ 90968 h 487587"/>
              <a:gd name="connsiteX45" fmla="*/ 718830 w 768586"/>
              <a:gd name="connsiteY45" fmla="*/ 86593 h 487587"/>
              <a:gd name="connsiteX46" fmla="*/ 718830 w 768586"/>
              <a:gd name="connsiteY46" fmla="*/ 86593 h 487587"/>
              <a:gd name="connsiteX47" fmla="*/ 714170 w 768586"/>
              <a:gd name="connsiteY47" fmla="*/ 71278 h 487587"/>
              <a:gd name="connsiteX48" fmla="*/ 707132 w 768586"/>
              <a:gd name="connsiteY48" fmla="*/ 37986 h 487587"/>
              <a:gd name="connsiteX49" fmla="*/ 36101 w 768586"/>
              <a:gd name="connsiteY49" fmla="*/ -62 h 487587"/>
              <a:gd name="connsiteX50" fmla="*/ -42 w 768586"/>
              <a:gd name="connsiteY50" fmla="*/ 448621 h 48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68586" h="487587">
                <a:moveTo>
                  <a:pt x="768195" y="487525"/>
                </a:moveTo>
                <a:cubicBezTo>
                  <a:pt x="768195" y="486098"/>
                  <a:pt x="768195" y="484767"/>
                  <a:pt x="768195" y="483530"/>
                </a:cubicBezTo>
                <a:cubicBezTo>
                  <a:pt x="768195" y="479059"/>
                  <a:pt x="768195" y="476396"/>
                  <a:pt x="768195" y="474684"/>
                </a:cubicBezTo>
                <a:lnTo>
                  <a:pt x="768195" y="473733"/>
                </a:lnTo>
                <a:cubicBezTo>
                  <a:pt x="768239" y="473290"/>
                  <a:pt x="768239" y="472844"/>
                  <a:pt x="768195" y="472401"/>
                </a:cubicBezTo>
                <a:cubicBezTo>
                  <a:pt x="768195" y="467645"/>
                  <a:pt x="764961" y="463745"/>
                  <a:pt x="764771" y="456231"/>
                </a:cubicBezTo>
                <a:lnTo>
                  <a:pt x="764771" y="454804"/>
                </a:lnTo>
                <a:cubicBezTo>
                  <a:pt x="765532" y="449382"/>
                  <a:pt x="768861" y="447194"/>
                  <a:pt x="768480" y="445292"/>
                </a:cubicBezTo>
                <a:cubicBezTo>
                  <a:pt x="768566" y="444916"/>
                  <a:pt x="768566" y="444526"/>
                  <a:pt x="768480" y="444150"/>
                </a:cubicBezTo>
                <a:cubicBezTo>
                  <a:pt x="768480" y="442438"/>
                  <a:pt x="764866" y="441297"/>
                  <a:pt x="761917" y="437016"/>
                </a:cubicBezTo>
                <a:cubicBezTo>
                  <a:pt x="759941" y="431122"/>
                  <a:pt x="758851" y="424967"/>
                  <a:pt x="758683" y="418753"/>
                </a:cubicBezTo>
                <a:cubicBezTo>
                  <a:pt x="749743" y="414473"/>
                  <a:pt x="749172" y="402392"/>
                  <a:pt x="747269" y="396780"/>
                </a:cubicBezTo>
                <a:cubicBezTo>
                  <a:pt x="745984" y="393030"/>
                  <a:pt x="745185" y="389130"/>
                  <a:pt x="744892" y="385176"/>
                </a:cubicBezTo>
                <a:lnTo>
                  <a:pt x="744892" y="384605"/>
                </a:lnTo>
                <a:cubicBezTo>
                  <a:pt x="745371" y="381858"/>
                  <a:pt x="746071" y="379154"/>
                  <a:pt x="746984" y="376520"/>
                </a:cubicBezTo>
                <a:lnTo>
                  <a:pt x="745558" y="376520"/>
                </a:lnTo>
                <a:lnTo>
                  <a:pt x="745082" y="374617"/>
                </a:lnTo>
                <a:cubicBezTo>
                  <a:pt x="744994" y="373541"/>
                  <a:pt x="744994" y="372459"/>
                  <a:pt x="745082" y="371383"/>
                </a:cubicBezTo>
                <a:cubicBezTo>
                  <a:pt x="745082" y="363393"/>
                  <a:pt x="750028" y="358447"/>
                  <a:pt x="749838" y="353691"/>
                </a:cubicBezTo>
                <a:cubicBezTo>
                  <a:pt x="749838" y="353691"/>
                  <a:pt x="749838" y="353691"/>
                  <a:pt x="749838" y="353025"/>
                </a:cubicBezTo>
                <a:cubicBezTo>
                  <a:pt x="749838" y="349030"/>
                  <a:pt x="745177" y="346366"/>
                  <a:pt x="742419" y="340279"/>
                </a:cubicBezTo>
                <a:cubicBezTo>
                  <a:pt x="741578" y="338261"/>
                  <a:pt x="741157" y="336092"/>
                  <a:pt x="741182" y="333906"/>
                </a:cubicBezTo>
                <a:cubicBezTo>
                  <a:pt x="741182" y="327913"/>
                  <a:pt x="744036" y="324394"/>
                  <a:pt x="744226" y="319352"/>
                </a:cubicBezTo>
                <a:cubicBezTo>
                  <a:pt x="744226" y="318877"/>
                  <a:pt x="744226" y="318401"/>
                  <a:pt x="744226" y="317925"/>
                </a:cubicBezTo>
                <a:cubicBezTo>
                  <a:pt x="744226" y="313074"/>
                  <a:pt x="742038" y="307272"/>
                  <a:pt x="741848" y="301279"/>
                </a:cubicBezTo>
                <a:lnTo>
                  <a:pt x="741848" y="300614"/>
                </a:lnTo>
                <a:cubicBezTo>
                  <a:pt x="741848" y="292338"/>
                  <a:pt x="745462" y="285204"/>
                  <a:pt x="745367" y="279116"/>
                </a:cubicBezTo>
                <a:cubicBezTo>
                  <a:pt x="745367" y="278641"/>
                  <a:pt x="745367" y="278165"/>
                  <a:pt x="745367" y="277785"/>
                </a:cubicBezTo>
                <a:cubicBezTo>
                  <a:pt x="743867" y="272573"/>
                  <a:pt x="742723" y="267266"/>
                  <a:pt x="741943" y="261900"/>
                </a:cubicBezTo>
                <a:lnTo>
                  <a:pt x="741943" y="261900"/>
                </a:lnTo>
                <a:cubicBezTo>
                  <a:pt x="741943" y="257334"/>
                  <a:pt x="743275" y="253909"/>
                  <a:pt x="743180" y="251246"/>
                </a:cubicBezTo>
                <a:cubicBezTo>
                  <a:pt x="743220" y="250117"/>
                  <a:pt x="743059" y="248989"/>
                  <a:pt x="742704" y="247917"/>
                </a:cubicBezTo>
                <a:cubicBezTo>
                  <a:pt x="741278" y="244112"/>
                  <a:pt x="736807" y="240307"/>
                  <a:pt x="734334" y="234505"/>
                </a:cubicBezTo>
                <a:cubicBezTo>
                  <a:pt x="729864" y="223376"/>
                  <a:pt x="728437" y="211295"/>
                  <a:pt x="724252" y="201118"/>
                </a:cubicBezTo>
                <a:cubicBezTo>
                  <a:pt x="719333" y="190834"/>
                  <a:pt x="715630" y="180013"/>
                  <a:pt x="713219" y="168872"/>
                </a:cubicBezTo>
                <a:cubicBezTo>
                  <a:pt x="712044" y="156861"/>
                  <a:pt x="711568" y="144792"/>
                  <a:pt x="711792" y="132726"/>
                </a:cubicBezTo>
                <a:cubicBezTo>
                  <a:pt x="711756" y="132569"/>
                  <a:pt x="711756" y="132407"/>
                  <a:pt x="711792" y="132250"/>
                </a:cubicBezTo>
                <a:cubicBezTo>
                  <a:pt x="711792" y="126828"/>
                  <a:pt x="713124" y="121787"/>
                  <a:pt x="713124" y="117126"/>
                </a:cubicBezTo>
                <a:cubicBezTo>
                  <a:pt x="713221" y="116305"/>
                  <a:pt x="713221" y="115475"/>
                  <a:pt x="713124" y="114653"/>
                </a:cubicBezTo>
                <a:cubicBezTo>
                  <a:pt x="713097" y="112107"/>
                  <a:pt x="712712" y="109578"/>
                  <a:pt x="711982" y="107139"/>
                </a:cubicBezTo>
                <a:lnTo>
                  <a:pt x="711982" y="107139"/>
                </a:lnTo>
                <a:lnTo>
                  <a:pt x="710936" y="106378"/>
                </a:lnTo>
                <a:cubicBezTo>
                  <a:pt x="709231" y="105487"/>
                  <a:pt x="708011" y="103883"/>
                  <a:pt x="707607" y="102002"/>
                </a:cubicBezTo>
                <a:cubicBezTo>
                  <a:pt x="707534" y="101497"/>
                  <a:pt x="707534" y="100985"/>
                  <a:pt x="707607" y="100480"/>
                </a:cubicBezTo>
                <a:cubicBezTo>
                  <a:pt x="707891" y="96375"/>
                  <a:pt x="710362" y="92741"/>
                  <a:pt x="714075" y="90968"/>
                </a:cubicBezTo>
                <a:cubicBezTo>
                  <a:pt x="716928" y="89066"/>
                  <a:pt x="718640" y="87639"/>
                  <a:pt x="718830" y="86593"/>
                </a:cubicBezTo>
                <a:lnTo>
                  <a:pt x="718830" y="86593"/>
                </a:lnTo>
                <a:cubicBezTo>
                  <a:pt x="718830" y="84310"/>
                  <a:pt x="715121" y="76129"/>
                  <a:pt x="714170" y="71278"/>
                </a:cubicBezTo>
                <a:cubicBezTo>
                  <a:pt x="711252" y="60310"/>
                  <a:pt x="708902" y="49197"/>
                  <a:pt x="707132" y="37986"/>
                </a:cubicBezTo>
                <a:cubicBezTo>
                  <a:pt x="494646" y="36369"/>
                  <a:pt x="266753" y="22577"/>
                  <a:pt x="36101" y="-62"/>
                </a:cubicBezTo>
                <a:lnTo>
                  <a:pt x="-42" y="448621"/>
                </a:ln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105">
            <a:extLst>
              <a:ext uri="{FF2B5EF4-FFF2-40B4-BE49-F238E27FC236}">
                <a16:creationId xmlns:a16="http://schemas.microsoft.com/office/drawing/2014/main" id="{0E15F8FE-AD7A-6B71-DB70-1BB6424B45F8}"/>
              </a:ext>
            </a:extLst>
          </p:cNvPr>
          <p:cNvSpPr/>
          <p:nvPr/>
        </p:nvSpPr>
        <p:spPr>
          <a:xfrm>
            <a:off x="6347463" y="2921137"/>
            <a:ext cx="786672" cy="517713"/>
          </a:xfrm>
          <a:custGeom>
            <a:avLst/>
            <a:gdLst>
              <a:gd name="connsiteX0" fmla="*/ 41370 w 703026"/>
              <a:gd name="connsiteY0" fmla="*/ 12208 h 462665"/>
              <a:gd name="connsiteX1" fmla="*/ 2469 w 703026"/>
              <a:gd name="connsiteY1" fmla="*/ 12208 h 462665"/>
              <a:gd name="connsiteX2" fmla="*/ 662 w 703026"/>
              <a:gd name="connsiteY2" fmla="*/ 14016 h 462665"/>
              <a:gd name="connsiteX3" fmla="*/ 2564 w 703026"/>
              <a:gd name="connsiteY3" fmla="*/ 18676 h 462665"/>
              <a:gd name="connsiteX4" fmla="*/ 3896 w 703026"/>
              <a:gd name="connsiteY4" fmla="*/ 19342 h 462665"/>
              <a:gd name="connsiteX5" fmla="*/ 7700 w 703026"/>
              <a:gd name="connsiteY5" fmla="*/ 22006 h 462665"/>
              <a:gd name="connsiteX6" fmla="*/ 8271 w 703026"/>
              <a:gd name="connsiteY6" fmla="*/ 25715 h 462665"/>
              <a:gd name="connsiteX7" fmla="*/ 8271 w 703026"/>
              <a:gd name="connsiteY7" fmla="*/ 28093 h 462665"/>
              <a:gd name="connsiteX8" fmla="*/ 7415 w 703026"/>
              <a:gd name="connsiteY8" fmla="*/ 28093 h 462665"/>
              <a:gd name="connsiteX9" fmla="*/ 5893 w 703026"/>
              <a:gd name="connsiteY9" fmla="*/ 29805 h 462665"/>
              <a:gd name="connsiteX10" fmla="*/ 5893 w 703026"/>
              <a:gd name="connsiteY10" fmla="*/ 29806 h 462665"/>
              <a:gd name="connsiteX11" fmla="*/ 7034 w 703026"/>
              <a:gd name="connsiteY11" fmla="*/ 34181 h 462665"/>
              <a:gd name="connsiteX12" fmla="*/ 7034 w 703026"/>
              <a:gd name="connsiteY12" fmla="*/ 34181 h 462665"/>
              <a:gd name="connsiteX13" fmla="*/ 4751 w 703026"/>
              <a:gd name="connsiteY13" fmla="*/ 40744 h 462665"/>
              <a:gd name="connsiteX14" fmla="*/ 4751 w 703026"/>
              <a:gd name="connsiteY14" fmla="*/ 42076 h 462665"/>
              <a:gd name="connsiteX15" fmla="*/ 4751 w 703026"/>
              <a:gd name="connsiteY15" fmla="*/ 42076 h 462665"/>
              <a:gd name="connsiteX16" fmla="*/ 7795 w 703026"/>
              <a:gd name="connsiteY16" fmla="*/ 45120 h 462665"/>
              <a:gd name="connsiteX17" fmla="*/ 10744 w 703026"/>
              <a:gd name="connsiteY17" fmla="*/ 50542 h 462665"/>
              <a:gd name="connsiteX18" fmla="*/ 9507 w 703026"/>
              <a:gd name="connsiteY18" fmla="*/ 55393 h 462665"/>
              <a:gd name="connsiteX19" fmla="*/ 8366 w 703026"/>
              <a:gd name="connsiteY19" fmla="*/ 58437 h 462665"/>
              <a:gd name="connsiteX20" fmla="*/ 9032 w 703026"/>
              <a:gd name="connsiteY20" fmla="*/ 59198 h 462665"/>
              <a:gd name="connsiteX21" fmla="*/ 16260 w 703026"/>
              <a:gd name="connsiteY21" fmla="*/ 64144 h 462665"/>
              <a:gd name="connsiteX22" fmla="*/ 16926 w 703026"/>
              <a:gd name="connsiteY22" fmla="*/ 67663 h 462665"/>
              <a:gd name="connsiteX23" fmla="*/ 15214 w 703026"/>
              <a:gd name="connsiteY23" fmla="*/ 75368 h 462665"/>
              <a:gd name="connsiteX24" fmla="*/ 9032 w 703026"/>
              <a:gd name="connsiteY24" fmla="*/ 80600 h 462665"/>
              <a:gd name="connsiteX25" fmla="*/ 7700 w 703026"/>
              <a:gd name="connsiteY25" fmla="*/ 86878 h 462665"/>
              <a:gd name="connsiteX26" fmla="*/ 6083 w 703026"/>
              <a:gd name="connsiteY26" fmla="*/ 95534 h 462665"/>
              <a:gd name="connsiteX27" fmla="*/ 4466 w 703026"/>
              <a:gd name="connsiteY27" fmla="*/ 105046 h 462665"/>
              <a:gd name="connsiteX28" fmla="*/ -4 w 703026"/>
              <a:gd name="connsiteY28" fmla="*/ 113797 h 462665"/>
              <a:gd name="connsiteX29" fmla="*/ 1042 w 703026"/>
              <a:gd name="connsiteY29" fmla="*/ 117602 h 462665"/>
              <a:gd name="connsiteX30" fmla="*/ 3895 w 703026"/>
              <a:gd name="connsiteY30" fmla="*/ 127114 h 462665"/>
              <a:gd name="connsiteX31" fmla="*/ 3895 w 703026"/>
              <a:gd name="connsiteY31" fmla="*/ 127114 h 462665"/>
              <a:gd name="connsiteX32" fmla="*/ 3895 w 703026"/>
              <a:gd name="connsiteY32" fmla="*/ 132060 h 462665"/>
              <a:gd name="connsiteX33" fmla="*/ 4561 w 703026"/>
              <a:gd name="connsiteY33" fmla="*/ 135009 h 462665"/>
              <a:gd name="connsiteX34" fmla="*/ 8556 w 703026"/>
              <a:gd name="connsiteY34" fmla="*/ 142999 h 462665"/>
              <a:gd name="connsiteX35" fmla="*/ 10744 w 703026"/>
              <a:gd name="connsiteY35" fmla="*/ 150323 h 462665"/>
              <a:gd name="connsiteX36" fmla="*/ 15119 w 703026"/>
              <a:gd name="connsiteY36" fmla="*/ 154794 h 462665"/>
              <a:gd name="connsiteX37" fmla="*/ 14263 w 703026"/>
              <a:gd name="connsiteY37" fmla="*/ 156696 h 462665"/>
              <a:gd name="connsiteX38" fmla="*/ 14263 w 703026"/>
              <a:gd name="connsiteY38" fmla="*/ 156696 h 462665"/>
              <a:gd name="connsiteX39" fmla="*/ 14263 w 703026"/>
              <a:gd name="connsiteY39" fmla="*/ 156696 h 462665"/>
              <a:gd name="connsiteX40" fmla="*/ 17116 w 703026"/>
              <a:gd name="connsiteY40" fmla="*/ 157933 h 462665"/>
              <a:gd name="connsiteX41" fmla="*/ 24725 w 703026"/>
              <a:gd name="connsiteY41" fmla="*/ 163830 h 462665"/>
              <a:gd name="connsiteX42" fmla="*/ 24725 w 703026"/>
              <a:gd name="connsiteY42" fmla="*/ 165923 h 462665"/>
              <a:gd name="connsiteX43" fmla="*/ 19684 w 703026"/>
              <a:gd name="connsiteY43" fmla="*/ 178574 h 462665"/>
              <a:gd name="connsiteX44" fmla="*/ 19684 w 703026"/>
              <a:gd name="connsiteY44" fmla="*/ 179525 h 462665"/>
              <a:gd name="connsiteX45" fmla="*/ 25487 w 703026"/>
              <a:gd name="connsiteY45" fmla="*/ 183805 h 462665"/>
              <a:gd name="connsiteX46" fmla="*/ 26057 w 703026"/>
              <a:gd name="connsiteY46" fmla="*/ 187230 h 462665"/>
              <a:gd name="connsiteX47" fmla="*/ 26057 w 703026"/>
              <a:gd name="connsiteY47" fmla="*/ 192937 h 462665"/>
              <a:gd name="connsiteX48" fmla="*/ 28720 w 703026"/>
              <a:gd name="connsiteY48" fmla="*/ 199500 h 462665"/>
              <a:gd name="connsiteX49" fmla="*/ 28720 w 703026"/>
              <a:gd name="connsiteY49" fmla="*/ 202259 h 462665"/>
              <a:gd name="connsiteX50" fmla="*/ 28245 w 703026"/>
              <a:gd name="connsiteY50" fmla="*/ 207966 h 462665"/>
              <a:gd name="connsiteX51" fmla="*/ 28245 w 703026"/>
              <a:gd name="connsiteY51" fmla="*/ 208917 h 462665"/>
              <a:gd name="connsiteX52" fmla="*/ 32715 w 703026"/>
              <a:gd name="connsiteY52" fmla="*/ 211200 h 462665"/>
              <a:gd name="connsiteX53" fmla="*/ 40514 w 703026"/>
              <a:gd name="connsiteY53" fmla="*/ 220237 h 462665"/>
              <a:gd name="connsiteX54" fmla="*/ 40514 w 703026"/>
              <a:gd name="connsiteY54" fmla="*/ 221473 h 462665"/>
              <a:gd name="connsiteX55" fmla="*/ 40514 w 703026"/>
              <a:gd name="connsiteY55" fmla="*/ 226229 h 462665"/>
              <a:gd name="connsiteX56" fmla="*/ 40514 w 703026"/>
              <a:gd name="connsiteY56" fmla="*/ 227275 h 462665"/>
              <a:gd name="connsiteX57" fmla="*/ 41085 w 703026"/>
              <a:gd name="connsiteY57" fmla="*/ 229273 h 462665"/>
              <a:gd name="connsiteX58" fmla="*/ 44509 w 703026"/>
              <a:gd name="connsiteY58" fmla="*/ 232222 h 462665"/>
              <a:gd name="connsiteX59" fmla="*/ 49075 w 703026"/>
              <a:gd name="connsiteY59" fmla="*/ 248202 h 462665"/>
              <a:gd name="connsiteX60" fmla="*/ 53355 w 703026"/>
              <a:gd name="connsiteY60" fmla="*/ 255336 h 462665"/>
              <a:gd name="connsiteX61" fmla="*/ 53355 w 703026"/>
              <a:gd name="connsiteY61" fmla="*/ 257143 h 462665"/>
              <a:gd name="connsiteX62" fmla="*/ 52594 w 703026"/>
              <a:gd name="connsiteY62" fmla="*/ 263707 h 462665"/>
              <a:gd name="connsiteX63" fmla="*/ 52594 w 703026"/>
              <a:gd name="connsiteY63" fmla="*/ 264468 h 462665"/>
              <a:gd name="connsiteX64" fmla="*/ 52594 w 703026"/>
              <a:gd name="connsiteY64" fmla="*/ 264468 h 462665"/>
              <a:gd name="connsiteX65" fmla="*/ 57920 w 703026"/>
              <a:gd name="connsiteY65" fmla="*/ 277023 h 462665"/>
              <a:gd name="connsiteX66" fmla="*/ 57254 w 703026"/>
              <a:gd name="connsiteY66" fmla="*/ 280448 h 462665"/>
              <a:gd name="connsiteX67" fmla="*/ 50597 w 703026"/>
              <a:gd name="connsiteY67" fmla="*/ 288438 h 462665"/>
              <a:gd name="connsiteX68" fmla="*/ 51738 w 703026"/>
              <a:gd name="connsiteY68" fmla="*/ 290531 h 462665"/>
              <a:gd name="connsiteX69" fmla="*/ 55638 w 703026"/>
              <a:gd name="connsiteY69" fmla="*/ 292909 h 462665"/>
              <a:gd name="connsiteX70" fmla="*/ 59442 w 703026"/>
              <a:gd name="connsiteY70" fmla="*/ 299757 h 462665"/>
              <a:gd name="connsiteX71" fmla="*/ 59442 w 703026"/>
              <a:gd name="connsiteY71" fmla="*/ 302706 h 462665"/>
              <a:gd name="connsiteX72" fmla="*/ 58015 w 703026"/>
              <a:gd name="connsiteY72" fmla="*/ 308223 h 462665"/>
              <a:gd name="connsiteX73" fmla="*/ 59537 w 703026"/>
              <a:gd name="connsiteY73" fmla="*/ 308223 h 462665"/>
              <a:gd name="connsiteX74" fmla="*/ 64673 w 703026"/>
              <a:gd name="connsiteY74" fmla="*/ 309650 h 462665"/>
              <a:gd name="connsiteX75" fmla="*/ 69619 w 703026"/>
              <a:gd name="connsiteY75" fmla="*/ 318020 h 462665"/>
              <a:gd name="connsiteX76" fmla="*/ 73234 w 703026"/>
              <a:gd name="connsiteY76" fmla="*/ 323918 h 462665"/>
              <a:gd name="connsiteX77" fmla="*/ 73709 w 703026"/>
              <a:gd name="connsiteY77" fmla="*/ 327247 h 462665"/>
              <a:gd name="connsiteX78" fmla="*/ 69524 w 703026"/>
              <a:gd name="connsiteY78" fmla="*/ 338186 h 462665"/>
              <a:gd name="connsiteX79" fmla="*/ 69524 w 703026"/>
              <a:gd name="connsiteY79" fmla="*/ 338852 h 462665"/>
              <a:gd name="connsiteX80" fmla="*/ 69524 w 703026"/>
              <a:gd name="connsiteY80" fmla="*/ 338852 h 462665"/>
              <a:gd name="connsiteX81" fmla="*/ 73899 w 703026"/>
              <a:gd name="connsiteY81" fmla="*/ 341991 h 462665"/>
              <a:gd name="connsiteX82" fmla="*/ 74850 w 703026"/>
              <a:gd name="connsiteY82" fmla="*/ 346081 h 462665"/>
              <a:gd name="connsiteX83" fmla="*/ 71617 w 703026"/>
              <a:gd name="connsiteY83" fmla="*/ 353786 h 462665"/>
              <a:gd name="connsiteX84" fmla="*/ 69524 w 703026"/>
              <a:gd name="connsiteY84" fmla="*/ 356068 h 462665"/>
              <a:gd name="connsiteX85" fmla="*/ 69524 w 703026"/>
              <a:gd name="connsiteY85" fmla="*/ 356068 h 462665"/>
              <a:gd name="connsiteX86" fmla="*/ 69524 w 703026"/>
              <a:gd name="connsiteY86" fmla="*/ 356068 h 462665"/>
              <a:gd name="connsiteX87" fmla="*/ 78370 w 703026"/>
              <a:gd name="connsiteY87" fmla="*/ 358351 h 462665"/>
              <a:gd name="connsiteX88" fmla="*/ 84648 w 703026"/>
              <a:gd name="connsiteY88" fmla="*/ 366722 h 462665"/>
              <a:gd name="connsiteX89" fmla="*/ 80843 w 703026"/>
              <a:gd name="connsiteY89" fmla="*/ 379658 h 462665"/>
              <a:gd name="connsiteX90" fmla="*/ 80843 w 703026"/>
              <a:gd name="connsiteY90" fmla="*/ 381941 h 462665"/>
              <a:gd name="connsiteX91" fmla="*/ 84077 w 703026"/>
              <a:gd name="connsiteY91" fmla="*/ 393926 h 462665"/>
              <a:gd name="connsiteX92" fmla="*/ 84077 w 703026"/>
              <a:gd name="connsiteY92" fmla="*/ 393926 h 462665"/>
              <a:gd name="connsiteX93" fmla="*/ 80272 w 703026"/>
              <a:gd name="connsiteY93" fmla="*/ 418277 h 462665"/>
              <a:gd name="connsiteX94" fmla="*/ 83030 w 703026"/>
              <a:gd name="connsiteY94" fmla="*/ 423509 h 462665"/>
              <a:gd name="connsiteX95" fmla="*/ 85884 w 703026"/>
              <a:gd name="connsiteY95" fmla="*/ 423509 h 462665"/>
              <a:gd name="connsiteX96" fmla="*/ 85884 w 703026"/>
              <a:gd name="connsiteY96" fmla="*/ 425982 h 462665"/>
              <a:gd name="connsiteX97" fmla="*/ 85884 w 703026"/>
              <a:gd name="connsiteY97" fmla="*/ 428170 h 462665"/>
              <a:gd name="connsiteX98" fmla="*/ 85028 w 703026"/>
              <a:gd name="connsiteY98" fmla="*/ 434448 h 462665"/>
              <a:gd name="connsiteX99" fmla="*/ 86740 w 703026"/>
              <a:gd name="connsiteY99" fmla="*/ 434448 h 462665"/>
              <a:gd name="connsiteX100" fmla="*/ 95110 w 703026"/>
              <a:gd name="connsiteY100" fmla="*/ 438157 h 462665"/>
              <a:gd name="connsiteX101" fmla="*/ 96061 w 703026"/>
              <a:gd name="connsiteY101" fmla="*/ 440345 h 462665"/>
              <a:gd name="connsiteX102" fmla="*/ 99675 w 703026"/>
              <a:gd name="connsiteY102" fmla="*/ 440345 h 462665"/>
              <a:gd name="connsiteX103" fmla="*/ 131158 w 703026"/>
              <a:gd name="connsiteY103" fmla="*/ 440345 h 462665"/>
              <a:gd name="connsiteX104" fmla="*/ 133631 w 703026"/>
              <a:gd name="connsiteY104" fmla="*/ 440345 h 462665"/>
              <a:gd name="connsiteX105" fmla="*/ 228745 w 703026"/>
              <a:gd name="connsiteY105" fmla="*/ 440345 h 462665"/>
              <a:gd name="connsiteX106" fmla="*/ 348969 w 703026"/>
              <a:gd name="connsiteY106" fmla="*/ 438157 h 462665"/>
              <a:gd name="connsiteX107" fmla="*/ 463106 w 703026"/>
              <a:gd name="connsiteY107" fmla="*/ 433401 h 462665"/>
              <a:gd name="connsiteX108" fmla="*/ 508286 w 703026"/>
              <a:gd name="connsiteY108" fmla="*/ 429882 h 462665"/>
              <a:gd name="connsiteX109" fmla="*/ 532825 w 703026"/>
              <a:gd name="connsiteY109" fmla="*/ 425221 h 462665"/>
              <a:gd name="connsiteX110" fmla="*/ 542907 w 703026"/>
              <a:gd name="connsiteY110" fmla="*/ 429311 h 462665"/>
              <a:gd name="connsiteX111" fmla="*/ 545285 w 703026"/>
              <a:gd name="connsiteY111" fmla="*/ 436826 h 462665"/>
              <a:gd name="connsiteX112" fmla="*/ 545285 w 703026"/>
              <a:gd name="connsiteY112" fmla="*/ 436826 h 462665"/>
              <a:gd name="connsiteX113" fmla="*/ 548043 w 703026"/>
              <a:gd name="connsiteY113" fmla="*/ 436826 h 462665"/>
              <a:gd name="connsiteX114" fmla="*/ 553370 w 703026"/>
              <a:gd name="connsiteY114" fmla="*/ 439013 h 462665"/>
              <a:gd name="connsiteX115" fmla="*/ 554892 w 703026"/>
              <a:gd name="connsiteY115" fmla="*/ 444530 h 462665"/>
              <a:gd name="connsiteX116" fmla="*/ 554892 w 703026"/>
              <a:gd name="connsiteY116" fmla="*/ 445957 h 462665"/>
              <a:gd name="connsiteX117" fmla="*/ 556413 w 703026"/>
              <a:gd name="connsiteY117" fmla="*/ 445957 h 462665"/>
              <a:gd name="connsiteX118" fmla="*/ 561550 w 703026"/>
              <a:gd name="connsiteY118" fmla="*/ 447860 h 462665"/>
              <a:gd name="connsiteX119" fmla="*/ 563547 w 703026"/>
              <a:gd name="connsiteY119" fmla="*/ 454708 h 462665"/>
              <a:gd name="connsiteX120" fmla="*/ 569824 w 703026"/>
              <a:gd name="connsiteY120" fmla="*/ 458989 h 462665"/>
              <a:gd name="connsiteX121" fmla="*/ 572202 w 703026"/>
              <a:gd name="connsiteY121" fmla="*/ 462603 h 462665"/>
              <a:gd name="connsiteX122" fmla="*/ 574961 w 703026"/>
              <a:gd name="connsiteY122" fmla="*/ 461367 h 462665"/>
              <a:gd name="connsiteX123" fmla="*/ 575531 w 703026"/>
              <a:gd name="connsiteY123" fmla="*/ 460511 h 462665"/>
              <a:gd name="connsiteX124" fmla="*/ 575531 w 703026"/>
              <a:gd name="connsiteY124" fmla="*/ 459845 h 462665"/>
              <a:gd name="connsiteX125" fmla="*/ 573914 w 703026"/>
              <a:gd name="connsiteY125" fmla="*/ 454138 h 462665"/>
              <a:gd name="connsiteX126" fmla="*/ 573914 w 703026"/>
              <a:gd name="connsiteY126" fmla="*/ 453377 h 462665"/>
              <a:gd name="connsiteX127" fmla="*/ 577053 w 703026"/>
              <a:gd name="connsiteY127" fmla="*/ 446528 h 462665"/>
              <a:gd name="connsiteX128" fmla="*/ 577053 w 703026"/>
              <a:gd name="connsiteY128" fmla="*/ 446528 h 462665"/>
              <a:gd name="connsiteX129" fmla="*/ 572393 w 703026"/>
              <a:gd name="connsiteY129" fmla="*/ 439489 h 462665"/>
              <a:gd name="connsiteX130" fmla="*/ 572393 w 703026"/>
              <a:gd name="connsiteY130" fmla="*/ 437492 h 462665"/>
              <a:gd name="connsiteX131" fmla="*/ 585518 w 703026"/>
              <a:gd name="connsiteY131" fmla="*/ 422748 h 462665"/>
              <a:gd name="connsiteX132" fmla="*/ 590464 w 703026"/>
              <a:gd name="connsiteY132" fmla="*/ 421797 h 462665"/>
              <a:gd name="connsiteX133" fmla="*/ 597027 w 703026"/>
              <a:gd name="connsiteY133" fmla="*/ 422367 h 462665"/>
              <a:gd name="connsiteX134" fmla="*/ 600071 w 703026"/>
              <a:gd name="connsiteY134" fmla="*/ 421416 h 462665"/>
              <a:gd name="connsiteX135" fmla="*/ 607205 w 703026"/>
              <a:gd name="connsiteY135" fmla="*/ 406577 h 462665"/>
              <a:gd name="connsiteX136" fmla="*/ 607775 w 703026"/>
              <a:gd name="connsiteY136" fmla="*/ 404104 h 462665"/>
              <a:gd name="connsiteX137" fmla="*/ 603970 w 703026"/>
              <a:gd name="connsiteY137" fmla="*/ 392214 h 462665"/>
              <a:gd name="connsiteX138" fmla="*/ 603970 w 703026"/>
              <a:gd name="connsiteY138" fmla="*/ 392690 h 462665"/>
              <a:gd name="connsiteX139" fmla="*/ 616145 w 703026"/>
              <a:gd name="connsiteY139" fmla="*/ 377756 h 462665"/>
              <a:gd name="connsiteX140" fmla="*/ 619284 w 703026"/>
              <a:gd name="connsiteY140" fmla="*/ 372810 h 462665"/>
              <a:gd name="connsiteX141" fmla="*/ 618143 w 703026"/>
              <a:gd name="connsiteY141" fmla="*/ 366437 h 462665"/>
              <a:gd name="connsiteX142" fmla="*/ 614243 w 703026"/>
              <a:gd name="connsiteY142" fmla="*/ 352074 h 462665"/>
              <a:gd name="connsiteX143" fmla="*/ 603590 w 703026"/>
              <a:gd name="connsiteY143" fmla="*/ 342086 h 462665"/>
              <a:gd name="connsiteX144" fmla="*/ 599215 w 703026"/>
              <a:gd name="connsiteY144" fmla="*/ 332574 h 462665"/>
              <a:gd name="connsiteX145" fmla="*/ 602164 w 703026"/>
              <a:gd name="connsiteY145" fmla="*/ 324108 h 462665"/>
              <a:gd name="connsiteX146" fmla="*/ 604256 w 703026"/>
              <a:gd name="connsiteY146" fmla="*/ 313740 h 462665"/>
              <a:gd name="connsiteX147" fmla="*/ 609773 w 703026"/>
              <a:gd name="connsiteY147" fmla="*/ 302325 h 462665"/>
              <a:gd name="connsiteX148" fmla="*/ 613006 w 703026"/>
              <a:gd name="connsiteY148" fmla="*/ 301755 h 462665"/>
              <a:gd name="connsiteX149" fmla="*/ 622518 w 703026"/>
              <a:gd name="connsiteY149" fmla="*/ 303657 h 462665"/>
              <a:gd name="connsiteX150" fmla="*/ 625847 w 703026"/>
              <a:gd name="connsiteY150" fmla="*/ 303657 h 462665"/>
              <a:gd name="connsiteX151" fmla="*/ 629747 w 703026"/>
              <a:gd name="connsiteY151" fmla="*/ 300804 h 462665"/>
              <a:gd name="connsiteX152" fmla="*/ 631649 w 703026"/>
              <a:gd name="connsiteY152" fmla="*/ 297760 h 462665"/>
              <a:gd name="connsiteX153" fmla="*/ 636119 w 703026"/>
              <a:gd name="connsiteY153" fmla="*/ 295477 h 462665"/>
              <a:gd name="connsiteX154" fmla="*/ 637831 w 703026"/>
              <a:gd name="connsiteY154" fmla="*/ 295477 h 462665"/>
              <a:gd name="connsiteX155" fmla="*/ 647818 w 703026"/>
              <a:gd name="connsiteY155" fmla="*/ 297855 h 462665"/>
              <a:gd name="connsiteX156" fmla="*/ 647818 w 703026"/>
              <a:gd name="connsiteY156" fmla="*/ 297855 h 462665"/>
              <a:gd name="connsiteX157" fmla="*/ 652289 w 703026"/>
              <a:gd name="connsiteY157" fmla="*/ 294240 h 462665"/>
              <a:gd name="connsiteX158" fmla="*/ 661134 w 703026"/>
              <a:gd name="connsiteY158" fmla="*/ 287392 h 462665"/>
              <a:gd name="connsiteX159" fmla="*/ 662085 w 703026"/>
              <a:gd name="connsiteY159" fmla="*/ 287392 h 462665"/>
              <a:gd name="connsiteX160" fmla="*/ 666556 w 703026"/>
              <a:gd name="connsiteY160" fmla="*/ 288818 h 462665"/>
              <a:gd name="connsiteX161" fmla="*/ 668268 w 703026"/>
              <a:gd name="connsiteY161" fmla="*/ 288057 h 462665"/>
              <a:gd name="connsiteX162" fmla="*/ 674069 w 703026"/>
              <a:gd name="connsiteY162" fmla="*/ 282731 h 462665"/>
              <a:gd name="connsiteX163" fmla="*/ 677589 w 703026"/>
              <a:gd name="connsiteY163" fmla="*/ 274075 h 462665"/>
              <a:gd name="connsiteX164" fmla="*/ 685388 w 703026"/>
              <a:gd name="connsiteY164" fmla="*/ 267797 h 462665"/>
              <a:gd name="connsiteX165" fmla="*/ 685388 w 703026"/>
              <a:gd name="connsiteY165" fmla="*/ 261519 h 462665"/>
              <a:gd name="connsiteX166" fmla="*/ 686529 w 703026"/>
              <a:gd name="connsiteY166" fmla="*/ 252768 h 462665"/>
              <a:gd name="connsiteX167" fmla="*/ 687195 w 703026"/>
              <a:gd name="connsiteY167" fmla="*/ 250675 h 462665"/>
              <a:gd name="connsiteX168" fmla="*/ 690714 w 703026"/>
              <a:gd name="connsiteY168" fmla="*/ 250675 h 462665"/>
              <a:gd name="connsiteX169" fmla="*/ 698799 w 703026"/>
              <a:gd name="connsiteY169" fmla="*/ 246014 h 462665"/>
              <a:gd name="connsiteX170" fmla="*/ 697658 w 703026"/>
              <a:gd name="connsiteY170" fmla="*/ 242209 h 462665"/>
              <a:gd name="connsiteX171" fmla="*/ 695280 w 703026"/>
              <a:gd name="connsiteY171" fmla="*/ 235266 h 462665"/>
              <a:gd name="connsiteX172" fmla="*/ 701748 w 703026"/>
              <a:gd name="connsiteY172" fmla="*/ 223946 h 462665"/>
              <a:gd name="connsiteX173" fmla="*/ 702984 w 703026"/>
              <a:gd name="connsiteY173" fmla="*/ 220997 h 462665"/>
              <a:gd name="connsiteX174" fmla="*/ 701272 w 703026"/>
              <a:gd name="connsiteY174" fmla="*/ 217383 h 462665"/>
              <a:gd name="connsiteX175" fmla="*/ 699370 w 703026"/>
              <a:gd name="connsiteY175" fmla="*/ 207015 h 462665"/>
              <a:gd name="connsiteX176" fmla="*/ 673023 w 703026"/>
              <a:gd name="connsiteY176" fmla="*/ 186754 h 462665"/>
              <a:gd name="connsiteX177" fmla="*/ 670741 w 703026"/>
              <a:gd name="connsiteY177" fmla="*/ 186754 h 462665"/>
              <a:gd name="connsiteX178" fmla="*/ 670741 w 703026"/>
              <a:gd name="connsiteY178" fmla="*/ 184281 h 462665"/>
              <a:gd name="connsiteX179" fmla="*/ 670741 w 703026"/>
              <a:gd name="connsiteY179" fmla="*/ 176006 h 462665"/>
              <a:gd name="connsiteX180" fmla="*/ 662371 w 703026"/>
              <a:gd name="connsiteY180" fmla="*/ 163259 h 462665"/>
              <a:gd name="connsiteX181" fmla="*/ 652003 w 703026"/>
              <a:gd name="connsiteY181" fmla="*/ 151560 h 462665"/>
              <a:gd name="connsiteX182" fmla="*/ 648389 w 703026"/>
              <a:gd name="connsiteY182" fmla="*/ 149847 h 462665"/>
              <a:gd name="connsiteX183" fmla="*/ 641826 w 703026"/>
              <a:gd name="connsiteY183" fmla="*/ 145567 h 462665"/>
              <a:gd name="connsiteX184" fmla="*/ 641160 w 703026"/>
              <a:gd name="connsiteY184" fmla="*/ 142618 h 462665"/>
              <a:gd name="connsiteX185" fmla="*/ 642777 w 703026"/>
              <a:gd name="connsiteY185" fmla="*/ 135009 h 462665"/>
              <a:gd name="connsiteX186" fmla="*/ 642111 w 703026"/>
              <a:gd name="connsiteY186" fmla="*/ 133201 h 462665"/>
              <a:gd name="connsiteX187" fmla="*/ 632029 w 703026"/>
              <a:gd name="connsiteY187" fmla="*/ 126923 h 462665"/>
              <a:gd name="connsiteX188" fmla="*/ 623088 w 703026"/>
              <a:gd name="connsiteY188" fmla="*/ 123309 h 462665"/>
              <a:gd name="connsiteX189" fmla="*/ 610438 w 703026"/>
              <a:gd name="connsiteY189" fmla="*/ 115509 h 462665"/>
              <a:gd name="connsiteX190" fmla="*/ 608917 w 703026"/>
              <a:gd name="connsiteY190" fmla="*/ 115509 h 462665"/>
              <a:gd name="connsiteX191" fmla="*/ 602544 w 703026"/>
              <a:gd name="connsiteY191" fmla="*/ 116746 h 462665"/>
              <a:gd name="connsiteX192" fmla="*/ 599690 w 703026"/>
              <a:gd name="connsiteY192" fmla="*/ 116270 h 462665"/>
              <a:gd name="connsiteX193" fmla="*/ 594745 w 703026"/>
              <a:gd name="connsiteY193" fmla="*/ 109421 h 462665"/>
              <a:gd name="connsiteX194" fmla="*/ 595220 w 703026"/>
              <a:gd name="connsiteY194" fmla="*/ 104570 h 462665"/>
              <a:gd name="connsiteX195" fmla="*/ 595220 w 703026"/>
              <a:gd name="connsiteY195" fmla="*/ 103809 h 462665"/>
              <a:gd name="connsiteX196" fmla="*/ 587040 w 703026"/>
              <a:gd name="connsiteY196" fmla="*/ 82883 h 462665"/>
              <a:gd name="connsiteX197" fmla="*/ 586374 w 703026"/>
              <a:gd name="connsiteY197" fmla="*/ 77746 h 462665"/>
              <a:gd name="connsiteX198" fmla="*/ 586375 w 703026"/>
              <a:gd name="connsiteY198" fmla="*/ 72990 h 462665"/>
              <a:gd name="connsiteX199" fmla="*/ 586375 w 703026"/>
              <a:gd name="connsiteY199" fmla="*/ 70137 h 462665"/>
              <a:gd name="connsiteX200" fmla="*/ 581428 w 703026"/>
              <a:gd name="connsiteY200" fmla="*/ 59198 h 462665"/>
              <a:gd name="connsiteX201" fmla="*/ 580953 w 703026"/>
              <a:gd name="connsiteY201" fmla="*/ 55773 h 462665"/>
              <a:gd name="connsiteX202" fmla="*/ 587040 w 703026"/>
              <a:gd name="connsiteY202" fmla="*/ 45405 h 462665"/>
              <a:gd name="connsiteX203" fmla="*/ 591891 w 703026"/>
              <a:gd name="connsiteY203" fmla="*/ 38557 h 462665"/>
              <a:gd name="connsiteX204" fmla="*/ 591891 w 703026"/>
              <a:gd name="connsiteY204" fmla="*/ 36844 h 462665"/>
              <a:gd name="connsiteX205" fmla="*/ 586755 w 703026"/>
              <a:gd name="connsiteY205" fmla="*/ 31232 h 462665"/>
              <a:gd name="connsiteX206" fmla="*/ 580382 w 703026"/>
              <a:gd name="connsiteY206" fmla="*/ 20769 h 462665"/>
              <a:gd name="connsiteX207" fmla="*/ 570871 w 703026"/>
              <a:gd name="connsiteY207" fmla="*/ 12969 h 462665"/>
              <a:gd name="connsiteX208" fmla="*/ 570871 w 703026"/>
              <a:gd name="connsiteY208" fmla="*/ 11067 h 462665"/>
              <a:gd name="connsiteX209" fmla="*/ 574200 w 703026"/>
              <a:gd name="connsiteY209" fmla="*/ 2221 h 462665"/>
              <a:gd name="connsiteX210" fmla="*/ 571347 w 703026"/>
              <a:gd name="connsiteY210" fmla="*/ 1365 h 462665"/>
              <a:gd name="connsiteX211" fmla="*/ 569635 w 703026"/>
              <a:gd name="connsiteY211" fmla="*/ -62 h 462665"/>
              <a:gd name="connsiteX212" fmla="*/ 291140 w 703026"/>
              <a:gd name="connsiteY212" fmla="*/ 18962 h 462665"/>
              <a:gd name="connsiteX213" fmla="*/ 41370 w 703026"/>
              <a:gd name="connsiteY213" fmla="*/ 12208 h 46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703026" h="462665">
                <a:moveTo>
                  <a:pt x="41370" y="12208"/>
                </a:moveTo>
                <a:lnTo>
                  <a:pt x="2469" y="12208"/>
                </a:lnTo>
                <a:cubicBezTo>
                  <a:pt x="471" y="12208"/>
                  <a:pt x="1042" y="12208"/>
                  <a:pt x="662" y="14016"/>
                </a:cubicBezTo>
                <a:cubicBezTo>
                  <a:pt x="717" y="15747"/>
                  <a:pt x="1392" y="17401"/>
                  <a:pt x="2564" y="18676"/>
                </a:cubicBezTo>
                <a:cubicBezTo>
                  <a:pt x="2925" y="19035"/>
                  <a:pt x="3392" y="19269"/>
                  <a:pt x="3896" y="19342"/>
                </a:cubicBezTo>
                <a:cubicBezTo>
                  <a:pt x="5554" y="19471"/>
                  <a:pt x="7012" y="20491"/>
                  <a:pt x="7700" y="22006"/>
                </a:cubicBezTo>
                <a:cubicBezTo>
                  <a:pt x="8105" y="23200"/>
                  <a:pt x="8298" y="24455"/>
                  <a:pt x="8271" y="25715"/>
                </a:cubicBezTo>
                <a:lnTo>
                  <a:pt x="8271" y="28093"/>
                </a:lnTo>
                <a:lnTo>
                  <a:pt x="7415" y="28093"/>
                </a:lnTo>
                <a:cubicBezTo>
                  <a:pt x="7028" y="28761"/>
                  <a:pt x="6510" y="29343"/>
                  <a:pt x="5893" y="29805"/>
                </a:cubicBezTo>
                <a:lnTo>
                  <a:pt x="5893" y="29806"/>
                </a:lnTo>
                <a:cubicBezTo>
                  <a:pt x="6446" y="31213"/>
                  <a:pt x="6829" y="32682"/>
                  <a:pt x="7034" y="34181"/>
                </a:cubicBezTo>
                <a:lnTo>
                  <a:pt x="7034" y="34181"/>
                </a:lnTo>
                <a:cubicBezTo>
                  <a:pt x="7034" y="38366"/>
                  <a:pt x="4466" y="40269"/>
                  <a:pt x="4751" y="40744"/>
                </a:cubicBezTo>
                <a:cubicBezTo>
                  <a:pt x="4708" y="41187"/>
                  <a:pt x="4708" y="41633"/>
                  <a:pt x="4751" y="42076"/>
                </a:cubicBezTo>
                <a:lnTo>
                  <a:pt x="4751" y="42076"/>
                </a:lnTo>
                <a:cubicBezTo>
                  <a:pt x="5890" y="42958"/>
                  <a:pt x="6913" y="43981"/>
                  <a:pt x="7795" y="45120"/>
                </a:cubicBezTo>
                <a:cubicBezTo>
                  <a:pt x="9222" y="47308"/>
                  <a:pt x="10363" y="47688"/>
                  <a:pt x="10744" y="50542"/>
                </a:cubicBezTo>
                <a:cubicBezTo>
                  <a:pt x="10466" y="52190"/>
                  <a:pt x="10052" y="53813"/>
                  <a:pt x="9507" y="55393"/>
                </a:cubicBezTo>
                <a:cubicBezTo>
                  <a:pt x="9197" y="56432"/>
                  <a:pt x="8815" y="57449"/>
                  <a:pt x="8366" y="58437"/>
                </a:cubicBezTo>
                <a:cubicBezTo>
                  <a:pt x="8366" y="58437"/>
                  <a:pt x="8366" y="58437"/>
                  <a:pt x="9032" y="59198"/>
                </a:cubicBezTo>
                <a:cubicBezTo>
                  <a:pt x="9698" y="59959"/>
                  <a:pt x="13122" y="59198"/>
                  <a:pt x="16260" y="64144"/>
                </a:cubicBezTo>
                <a:cubicBezTo>
                  <a:pt x="16746" y="65252"/>
                  <a:pt x="16974" y="66455"/>
                  <a:pt x="16926" y="67663"/>
                </a:cubicBezTo>
                <a:cubicBezTo>
                  <a:pt x="16900" y="70323"/>
                  <a:pt x="16317" y="72948"/>
                  <a:pt x="15214" y="75368"/>
                </a:cubicBezTo>
                <a:cubicBezTo>
                  <a:pt x="12646" y="80124"/>
                  <a:pt x="9222" y="79649"/>
                  <a:pt x="9032" y="80600"/>
                </a:cubicBezTo>
                <a:cubicBezTo>
                  <a:pt x="7320" y="82597"/>
                  <a:pt x="7795" y="82217"/>
                  <a:pt x="7700" y="86878"/>
                </a:cubicBezTo>
                <a:cubicBezTo>
                  <a:pt x="7770" y="89844"/>
                  <a:pt x="7219" y="92792"/>
                  <a:pt x="6083" y="95534"/>
                </a:cubicBezTo>
                <a:cubicBezTo>
                  <a:pt x="5227" y="97817"/>
                  <a:pt x="6083" y="101241"/>
                  <a:pt x="4466" y="105046"/>
                </a:cubicBezTo>
                <a:cubicBezTo>
                  <a:pt x="2183" y="111133"/>
                  <a:pt x="-385" y="112275"/>
                  <a:pt x="-4" y="113797"/>
                </a:cubicBezTo>
                <a:cubicBezTo>
                  <a:pt x="75" y="115124"/>
                  <a:pt x="431" y="116420"/>
                  <a:pt x="1042" y="117602"/>
                </a:cubicBezTo>
                <a:cubicBezTo>
                  <a:pt x="2818" y="120464"/>
                  <a:pt x="3803" y="123746"/>
                  <a:pt x="3895" y="127114"/>
                </a:cubicBezTo>
                <a:lnTo>
                  <a:pt x="3895" y="127114"/>
                </a:lnTo>
                <a:cubicBezTo>
                  <a:pt x="3895" y="129492"/>
                  <a:pt x="3895" y="131014"/>
                  <a:pt x="3895" y="132060"/>
                </a:cubicBezTo>
                <a:cubicBezTo>
                  <a:pt x="3907" y="133079"/>
                  <a:pt x="4134" y="134084"/>
                  <a:pt x="4561" y="135009"/>
                </a:cubicBezTo>
                <a:cubicBezTo>
                  <a:pt x="6569" y="137277"/>
                  <a:pt x="7946" y="140032"/>
                  <a:pt x="8556" y="142999"/>
                </a:cubicBezTo>
                <a:cubicBezTo>
                  <a:pt x="9317" y="147850"/>
                  <a:pt x="8556" y="148516"/>
                  <a:pt x="10744" y="150323"/>
                </a:cubicBezTo>
                <a:lnTo>
                  <a:pt x="15119" y="154794"/>
                </a:lnTo>
                <a:lnTo>
                  <a:pt x="14263" y="156696"/>
                </a:lnTo>
                <a:lnTo>
                  <a:pt x="14263" y="156696"/>
                </a:lnTo>
                <a:lnTo>
                  <a:pt x="14263" y="156696"/>
                </a:lnTo>
                <a:cubicBezTo>
                  <a:pt x="15140" y="157262"/>
                  <a:pt x="16104" y="157680"/>
                  <a:pt x="17116" y="157933"/>
                </a:cubicBezTo>
                <a:cubicBezTo>
                  <a:pt x="19399" y="159074"/>
                  <a:pt x="23013" y="159550"/>
                  <a:pt x="24725" y="163830"/>
                </a:cubicBezTo>
                <a:cubicBezTo>
                  <a:pt x="24777" y="164527"/>
                  <a:pt x="24777" y="165226"/>
                  <a:pt x="24725" y="165923"/>
                </a:cubicBezTo>
                <a:cubicBezTo>
                  <a:pt x="24250" y="172296"/>
                  <a:pt x="19114" y="176576"/>
                  <a:pt x="19684" y="178574"/>
                </a:cubicBezTo>
                <a:cubicBezTo>
                  <a:pt x="19623" y="178888"/>
                  <a:pt x="19623" y="179211"/>
                  <a:pt x="19684" y="179525"/>
                </a:cubicBezTo>
                <a:cubicBezTo>
                  <a:pt x="19209" y="180286"/>
                  <a:pt x="22252" y="179525"/>
                  <a:pt x="25487" y="183805"/>
                </a:cubicBezTo>
                <a:cubicBezTo>
                  <a:pt x="25938" y="184888"/>
                  <a:pt x="26133" y="186060"/>
                  <a:pt x="26057" y="187230"/>
                </a:cubicBezTo>
                <a:cubicBezTo>
                  <a:pt x="26057" y="189513"/>
                  <a:pt x="26057" y="191700"/>
                  <a:pt x="26057" y="192937"/>
                </a:cubicBezTo>
                <a:cubicBezTo>
                  <a:pt x="26057" y="194364"/>
                  <a:pt x="27769" y="196266"/>
                  <a:pt x="28720" y="199500"/>
                </a:cubicBezTo>
                <a:cubicBezTo>
                  <a:pt x="28814" y="200417"/>
                  <a:pt x="28814" y="201342"/>
                  <a:pt x="28720" y="202259"/>
                </a:cubicBezTo>
                <a:cubicBezTo>
                  <a:pt x="28720" y="204637"/>
                  <a:pt x="28245" y="206634"/>
                  <a:pt x="28245" y="207966"/>
                </a:cubicBezTo>
                <a:cubicBezTo>
                  <a:pt x="28171" y="208279"/>
                  <a:pt x="28171" y="208604"/>
                  <a:pt x="28245" y="208917"/>
                </a:cubicBezTo>
                <a:cubicBezTo>
                  <a:pt x="28815" y="210439"/>
                  <a:pt x="29576" y="210439"/>
                  <a:pt x="32715" y="211200"/>
                </a:cubicBezTo>
                <a:cubicBezTo>
                  <a:pt x="37116" y="212003"/>
                  <a:pt x="40363" y="215765"/>
                  <a:pt x="40514" y="220237"/>
                </a:cubicBezTo>
                <a:cubicBezTo>
                  <a:pt x="40514" y="220237"/>
                  <a:pt x="40514" y="220902"/>
                  <a:pt x="40514" y="221473"/>
                </a:cubicBezTo>
                <a:cubicBezTo>
                  <a:pt x="40514" y="222044"/>
                  <a:pt x="40514" y="225088"/>
                  <a:pt x="40514" y="226229"/>
                </a:cubicBezTo>
                <a:lnTo>
                  <a:pt x="40514" y="227275"/>
                </a:lnTo>
                <a:cubicBezTo>
                  <a:pt x="40514" y="228417"/>
                  <a:pt x="41085" y="229083"/>
                  <a:pt x="41085" y="229273"/>
                </a:cubicBezTo>
                <a:cubicBezTo>
                  <a:pt x="42392" y="230046"/>
                  <a:pt x="43551" y="231044"/>
                  <a:pt x="44509" y="232222"/>
                </a:cubicBezTo>
                <a:cubicBezTo>
                  <a:pt x="49550" y="238785"/>
                  <a:pt x="46792" y="244207"/>
                  <a:pt x="49075" y="248202"/>
                </a:cubicBezTo>
                <a:cubicBezTo>
                  <a:pt x="49075" y="249439"/>
                  <a:pt x="52214" y="250770"/>
                  <a:pt x="53355" y="255336"/>
                </a:cubicBezTo>
                <a:cubicBezTo>
                  <a:pt x="53405" y="255937"/>
                  <a:pt x="53405" y="256542"/>
                  <a:pt x="53355" y="257143"/>
                </a:cubicBezTo>
                <a:cubicBezTo>
                  <a:pt x="53355" y="260092"/>
                  <a:pt x="52499" y="262185"/>
                  <a:pt x="52594" y="263707"/>
                </a:cubicBezTo>
                <a:lnTo>
                  <a:pt x="52594" y="264468"/>
                </a:lnTo>
                <a:lnTo>
                  <a:pt x="52594" y="264468"/>
                </a:lnTo>
                <a:cubicBezTo>
                  <a:pt x="52594" y="267702"/>
                  <a:pt x="57350" y="270745"/>
                  <a:pt x="57920" y="277023"/>
                </a:cubicBezTo>
                <a:cubicBezTo>
                  <a:pt x="57930" y="278198"/>
                  <a:pt x="57704" y="279363"/>
                  <a:pt x="57254" y="280448"/>
                </a:cubicBezTo>
                <a:cubicBezTo>
                  <a:pt x="54591" y="285489"/>
                  <a:pt x="49741" y="287867"/>
                  <a:pt x="50597" y="288438"/>
                </a:cubicBezTo>
                <a:cubicBezTo>
                  <a:pt x="51452" y="289009"/>
                  <a:pt x="50597" y="289199"/>
                  <a:pt x="51738" y="290531"/>
                </a:cubicBezTo>
                <a:cubicBezTo>
                  <a:pt x="52843" y="291606"/>
                  <a:pt x="54176" y="292419"/>
                  <a:pt x="55638" y="292909"/>
                </a:cubicBezTo>
                <a:cubicBezTo>
                  <a:pt x="58176" y="294209"/>
                  <a:pt x="59679" y="296914"/>
                  <a:pt x="59442" y="299757"/>
                </a:cubicBezTo>
                <a:cubicBezTo>
                  <a:pt x="59442" y="300613"/>
                  <a:pt x="59442" y="301565"/>
                  <a:pt x="59442" y="302706"/>
                </a:cubicBezTo>
                <a:cubicBezTo>
                  <a:pt x="59442" y="303847"/>
                  <a:pt x="58111" y="307177"/>
                  <a:pt x="58015" y="308223"/>
                </a:cubicBezTo>
                <a:lnTo>
                  <a:pt x="59537" y="308223"/>
                </a:lnTo>
                <a:cubicBezTo>
                  <a:pt x="61363" y="308089"/>
                  <a:pt x="63179" y="308593"/>
                  <a:pt x="64673" y="309650"/>
                </a:cubicBezTo>
                <a:cubicBezTo>
                  <a:pt x="66576" y="312282"/>
                  <a:pt x="68232" y="315084"/>
                  <a:pt x="69619" y="318020"/>
                </a:cubicBezTo>
                <a:cubicBezTo>
                  <a:pt x="71193" y="319735"/>
                  <a:pt x="72420" y="321738"/>
                  <a:pt x="73234" y="323918"/>
                </a:cubicBezTo>
                <a:cubicBezTo>
                  <a:pt x="73544" y="325000"/>
                  <a:pt x="73704" y="326121"/>
                  <a:pt x="73709" y="327247"/>
                </a:cubicBezTo>
                <a:cubicBezTo>
                  <a:pt x="73234" y="333620"/>
                  <a:pt x="68953" y="336759"/>
                  <a:pt x="69524" y="338186"/>
                </a:cubicBezTo>
                <a:lnTo>
                  <a:pt x="69524" y="338852"/>
                </a:lnTo>
                <a:lnTo>
                  <a:pt x="69524" y="338852"/>
                </a:lnTo>
                <a:cubicBezTo>
                  <a:pt x="71415" y="339101"/>
                  <a:pt x="73057" y="340279"/>
                  <a:pt x="73899" y="341991"/>
                </a:cubicBezTo>
                <a:cubicBezTo>
                  <a:pt x="74517" y="343266"/>
                  <a:pt x="74842" y="344664"/>
                  <a:pt x="74850" y="346081"/>
                </a:cubicBezTo>
                <a:cubicBezTo>
                  <a:pt x="74538" y="348907"/>
                  <a:pt x="73415" y="351583"/>
                  <a:pt x="71617" y="353786"/>
                </a:cubicBezTo>
                <a:cubicBezTo>
                  <a:pt x="71095" y="354690"/>
                  <a:pt x="70380" y="355470"/>
                  <a:pt x="69524" y="356068"/>
                </a:cubicBezTo>
                <a:lnTo>
                  <a:pt x="69524" y="356068"/>
                </a:lnTo>
                <a:lnTo>
                  <a:pt x="69524" y="356068"/>
                </a:lnTo>
                <a:cubicBezTo>
                  <a:pt x="69524" y="356734"/>
                  <a:pt x="74470" y="357210"/>
                  <a:pt x="78370" y="358351"/>
                </a:cubicBezTo>
                <a:cubicBezTo>
                  <a:pt x="81947" y="359637"/>
                  <a:pt x="84415" y="362928"/>
                  <a:pt x="84648" y="366722"/>
                </a:cubicBezTo>
                <a:cubicBezTo>
                  <a:pt x="83792" y="371145"/>
                  <a:pt x="82518" y="375476"/>
                  <a:pt x="80843" y="379658"/>
                </a:cubicBezTo>
                <a:cubicBezTo>
                  <a:pt x="80761" y="380417"/>
                  <a:pt x="80761" y="381183"/>
                  <a:pt x="80843" y="381941"/>
                </a:cubicBezTo>
                <a:cubicBezTo>
                  <a:pt x="80843" y="384795"/>
                  <a:pt x="83411" y="386888"/>
                  <a:pt x="84077" y="393926"/>
                </a:cubicBezTo>
                <a:lnTo>
                  <a:pt x="84077" y="393926"/>
                </a:lnTo>
                <a:cubicBezTo>
                  <a:pt x="84077" y="399919"/>
                  <a:pt x="80177" y="411048"/>
                  <a:pt x="80272" y="418277"/>
                </a:cubicBezTo>
                <a:cubicBezTo>
                  <a:pt x="80272" y="422748"/>
                  <a:pt x="80938" y="423319"/>
                  <a:pt x="83030" y="423509"/>
                </a:cubicBezTo>
                <a:lnTo>
                  <a:pt x="85884" y="423509"/>
                </a:lnTo>
                <a:lnTo>
                  <a:pt x="85884" y="425982"/>
                </a:lnTo>
                <a:cubicBezTo>
                  <a:pt x="85933" y="426710"/>
                  <a:pt x="85933" y="427441"/>
                  <a:pt x="85884" y="428170"/>
                </a:cubicBezTo>
                <a:cubicBezTo>
                  <a:pt x="85805" y="430285"/>
                  <a:pt x="85519" y="432388"/>
                  <a:pt x="85028" y="434448"/>
                </a:cubicBezTo>
                <a:lnTo>
                  <a:pt x="86740" y="434448"/>
                </a:lnTo>
                <a:cubicBezTo>
                  <a:pt x="89981" y="434172"/>
                  <a:pt x="93137" y="435571"/>
                  <a:pt x="95110" y="438157"/>
                </a:cubicBezTo>
                <a:cubicBezTo>
                  <a:pt x="95529" y="438838"/>
                  <a:pt x="95849" y="439575"/>
                  <a:pt x="96061" y="440345"/>
                </a:cubicBezTo>
                <a:lnTo>
                  <a:pt x="99675" y="440345"/>
                </a:lnTo>
                <a:lnTo>
                  <a:pt x="131158" y="440345"/>
                </a:lnTo>
                <a:lnTo>
                  <a:pt x="133631" y="440345"/>
                </a:lnTo>
                <a:lnTo>
                  <a:pt x="228745" y="440345"/>
                </a:lnTo>
                <a:cubicBezTo>
                  <a:pt x="268693" y="440345"/>
                  <a:pt x="308831" y="438823"/>
                  <a:pt x="348969" y="438157"/>
                </a:cubicBezTo>
                <a:cubicBezTo>
                  <a:pt x="387015" y="437492"/>
                  <a:pt x="425061" y="434638"/>
                  <a:pt x="463106" y="433401"/>
                </a:cubicBezTo>
                <a:cubicBezTo>
                  <a:pt x="478039" y="433401"/>
                  <a:pt x="492877" y="430358"/>
                  <a:pt x="508286" y="429882"/>
                </a:cubicBezTo>
                <a:cubicBezTo>
                  <a:pt x="513232" y="429882"/>
                  <a:pt x="524075" y="425316"/>
                  <a:pt x="532825" y="425221"/>
                </a:cubicBezTo>
                <a:cubicBezTo>
                  <a:pt x="536649" y="424876"/>
                  <a:pt x="540404" y="426400"/>
                  <a:pt x="542907" y="429311"/>
                </a:cubicBezTo>
                <a:cubicBezTo>
                  <a:pt x="544287" y="431591"/>
                  <a:pt x="545102" y="434167"/>
                  <a:pt x="545285" y="436826"/>
                </a:cubicBezTo>
                <a:lnTo>
                  <a:pt x="545285" y="436826"/>
                </a:lnTo>
                <a:cubicBezTo>
                  <a:pt x="545856" y="436826"/>
                  <a:pt x="546807" y="436826"/>
                  <a:pt x="548043" y="436826"/>
                </a:cubicBezTo>
                <a:cubicBezTo>
                  <a:pt x="550056" y="436724"/>
                  <a:pt x="552010" y="437526"/>
                  <a:pt x="553370" y="439013"/>
                </a:cubicBezTo>
                <a:cubicBezTo>
                  <a:pt x="554532" y="440605"/>
                  <a:pt x="555074" y="442567"/>
                  <a:pt x="554892" y="444530"/>
                </a:cubicBezTo>
                <a:cubicBezTo>
                  <a:pt x="554892" y="445577"/>
                  <a:pt x="554892" y="445577"/>
                  <a:pt x="554892" y="445957"/>
                </a:cubicBezTo>
                <a:lnTo>
                  <a:pt x="556413" y="445957"/>
                </a:lnTo>
                <a:cubicBezTo>
                  <a:pt x="558296" y="445967"/>
                  <a:pt x="560115" y="446640"/>
                  <a:pt x="561550" y="447860"/>
                </a:cubicBezTo>
                <a:cubicBezTo>
                  <a:pt x="564498" y="452140"/>
                  <a:pt x="562881" y="454994"/>
                  <a:pt x="563547" y="454708"/>
                </a:cubicBezTo>
                <a:cubicBezTo>
                  <a:pt x="564308" y="456040"/>
                  <a:pt x="566686" y="455945"/>
                  <a:pt x="569824" y="458989"/>
                </a:cubicBezTo>
                <a:cubicBezTo>
                  <a:pt x="570694" y="460141"/>
                  <a:pt x="571489" y="461349"/>
                  <a:pt x="572202" y="462603"/>
                </a:cubicBezTo>
                <a:cubicBezTo>
                  <a:pt x="573439" y="461938"/>
                  <a:pt x="574485" y="461652"/>
                  <a:pt x="574961" y="461367"/>
                </a:cubicBezTo>
                <a:cubicBezTo>
                  <a:pt x="575436" y="461081"/>
                  <a:pt x="574961" y="461367"/>
                  <a:pt x="575531" y="460511"/>
                </a:cubicBezTo>
                <a:lnTo>
                  <a:pt x="575531" y="459845"/>
                </a:lnTo>
                <a:cubicBezTo>
                  <a:pt x="574818" y="457996"/>
                  <a:pt x="574276" y="456086"/>
                  <a:pt x="573914" y="454138"/>
                </a:cubicBezTo>
                <a:cubicBezTo>
                  <a:pt x="573895" y="453884"/>
                  <a:pt x="573895" y="453630"/>
                  <a:pt x="573914" y="453377"/>
                </a:cubicBezTo>
                <a:cubicBezTo>
                  <a:pt x="574961" y="448716"/>
                  <a:pt x="577434" y="447479"/>
                  <a:pt x="577053" y="446528"/>
                </a:cubicBezTo>
                <a:lnTo>
                  <a:pt x="577053" y="446528"/>
                </a:lnTo>
                <a:cubicBezTo>
                  <a:pt x="577529" y="445577"/>
                  <a:pt x="574010" y="444245"/>
                  <a:pt x="572393" y="439489"/>
                </a:cubicBezTo>
                <a:cubicBezTo>
                  <a:pt x="572323" y="438825"/>
                  <a:pt x="572323" y="438156"/>
                  <a:pt x="572393" y="437492"/>
                </a:cubicBezTo>
                <a:cubicBezTo>
                  <a:pt x="572393" y="429597"/>
                  <a:pt x="580572" y="425031"/>
                  <a:pt x="585518" y="422748"/>
                </a:cubicBezTo>
                <a:cubicBezTo>
                  <a:pt x="587095" y="422130"/>
                  <a:pt x="588771" y="421808"/>
                  <a:pt x="590464" y="421797"/>
                </a:cubicBezTo>
                <a:cubicBezTo>
                  <a:pt x="593128" y="421797"/>
                  <a:pt x="595410" y="422463"/>
                  <a:pt x="597027" y="422367"/>
                </a:cubicBezTo>
                <a:cubicBezTo>
                  <a:pt x="598128" y="422464"/>
                  <a:pt x="599222" y="422123"/>
                  <a:pt x="600071" y="421416"/>
                </a:cubicBezTo>
                <a:cubicBezTo>
                  <a:pt x="603119" y="416821"/>
                  <a:pt x="605520" y="411828"/>
                  <a:pt x="607205" y="406577"/>
                </a:cubicBezTo>
                <a:cubicBezTo>
                  <a:pt x="607564" y="405801"/>
                  <a:pt x="607758" y="404959"/>
                  <a:pt x="607775" y="404104"/>
                </a:cubicBezTo>
                <a:cubicBezTo>
                  <a:pt x="608251" y="401631"/>
                  <a:pt x="604351" y="398873"/>
                  <a:pt x="603970" y="392214"/>
                </a:cubicBezTo>
                <a:lnTo>
                  <a:pt x="603970" y="392690"/>
                </a:lnTo>
                <a:cubicBezTo>
                  <a:pt x="604541" y="383844"/>
                  <a:pt x="613006" y="380990"/>
                  <a:pt x="616145" y="377756"/>
                </a:cubicBezTo>
                <a:cubicBezTo>
                  <a:pt x="619284" y="374522"/>
                  <a:pt x="619189" y="374141"/>
                  <a:pt x="619284" y="372810"/>
                </a:cubicBezTo>
                <a:cubicBezTo>
                  <a:pt x="619078" y="370658"/>
                  <a:pt x="618696" y="368526"/>
                  <a:pt x="618143" y="366437"/>
                </a:cubicBezTo>
                <a:cubicBezTo>
                  <a:pt x="617752" y="361447"/>
                  <a:pt x="616429" y="356575"/>
                  <a:pt x="614243" y="352074"/>
                </a:cubicBezTo>
                <a:cubicBezTo>
                  <a:pt x="612055" y="348554"/>
                  <a:pt x="607585" y="346937"/>
                  <a:pt x="603590" y="342086"/>
                </a:cubicBezTo>
                <a:cubicBezTo>
                  <a:pt x="601111" y="339492"/>
                  <a:pt x="599571" y="336144"/>
                  <a:pt x="599215" y="332574"/>
                </a:cubicBezTo>
                <a:cubicBezTo>
                  <a:pt x="599510" y="329557"/>
                  <a:pt x="600520" y="326655"/>
                  <a:pt x="602164" y="324108"/>
                </a:cubicBezTo>
                <a:cubicBezTo>
                  <a:pt x="603284" y="320751"/>
                  <a:pt x="603987" y="317269"/>
                  <a:pt x="604256" y="313740"/>
                </a:cubicBezTo>
                <a:cubicBezTo>
                  <a:pt x="605302" y="309364"/>
                  <a:pt x="605207" y="304894"/>
                  <a:pt x="609773" y="302325"/>
                </a:cubicBezTo>
                <a:cubicBezTo>
                  <a:pt x="610798" y="301908"/>
                  <a:pt x="611900" y="301713"/>
                  <a:pt x="613006" y="301755"/>
                </a:cubicBezTo>
                <a:cubicBezTo>
                  <a:pt x="617096" y="301755"/>
                  <a:pt x="620330" y="303847"/>
                  <a:pt x="622518" y="303657"/>
                </a:cubicBezTo>
                <a:lnTo>
                  <a:pt x="625847" y="303657"/>
                </a:lnTo>
                <a:cubicBezTo>
                  <a:pt x="627749" y="303657"/>
                  <a:pt x="626893" y="303657"/>
                  <a:pt x="629747" y="300804"/>
                </a:cubicBezTo>
                <a:cubicBezTo>
                  <a:pt x="630697" y="299472"/>
                  <a:pt x="630793" y="298996"/>
                  <a:pt x="631649" y="297760"/>
                </a:cubicBezTo>
                <a:cubicBezTo>
                  <a:pt x="632818" y="296489"/>
                  <a:pt x="634404" y="295679"/>
                  <a:pt x="636119" y="295477"/>
                </a:cubicBezTo>
                <a:lnTo>
                  <a:pt x="637831" y="295477"/>
                </a:lnTo>
                <a:cubicBezTo>
                  <a:pt x="642397" y="295477"/>
                  <a:pt x="645821" y="298140"/>
                  <a:pt x="647818" y="297855"/>
                </a:cubicBezTo>
                <a:lnTo>
                  <a:pt x="647818" y="297855"/>
                </a:lnTo>
                <a:cubicBezTo>
                  <a:pt x="651147" y="297855"/>
                  <a:pt x="650957" y="296808"/>
                  <a:pt x="652289" y="294240"/>
                </a:cubicBezTo>
                <a:cubicBezTo>
                  <a:pt x="653441" y="290281"/>
                  <a:pt x="657013" y="287516"/>
                  <a:pt x="661134" y="287392"/>
                </a:cubicBezTo>
                <a:lnTo>
                  <a:pt x="662085" y="287392"/>
                </a:lnTo>
                <a:cubicBezTo>
                  <a:pt x="663671" y="287486"/>
                  <a:pt x="665208" y="287977"/>
                  <a:pt x="666556" y="288818"/>
                </a:cubicBezTo>
                <a:lnTo>
                  <a:pt x="668268" y="288057"/>
                </a:lnTo>
                <a:cubicBezTo>
                  <a:pt x="670552" y="286706"/>
                  <a:pt x="672528" y="284892"/>
                  <a:pt x="674069" y="282731"/>
                </a:cubicBezTo>
                <a:cubicBezTo>
                  <a:pt x="675599" y="280003"/>
                  <a:pt x="676781" y="277096"/>
                  <a:pt x="677589" y="274075"/>
                </a:cubicBezTo>
                <a:cubicBezTo>
                  <a:pt x="678788" y="270672"/>
                  <a:pt x="681808" y="268241"/>
                  <a:pt x="685388" y="267797"/>
                </a:cubicBezTo>
                <a:cubicBezTo>
                  <a:pt x="685388" y="265799"/>
                  <a:pt x="685388" y="263707"/>
                  <a:pt x="685388" y="261519"/>
                </a:cubicBezTo>
                <a:cubicBezTo>
                  <a:pt x="685313" y="258560"/>
                  <a:pt x="685698" y="255608"/>
                  <a:pt x="686529" y="252768"/>
                </a:cubicBezTo>
                <a:lnTo>
                  <a:pt x="687195" y="250675"/>
                </a:lnTo>
                <a:lnTo>
                  <a:pt x="690714" y="250675"/>
                </a:lnTo>
                <a:cubicBezTo>
                  <a:pt x="696421" y="250675"/>
                  <a:pt x="698799" y="248487"/>
                  <a:pt x="698799" y="246014"/>
                </a:cubicBezTo>
                <a:cubicBezTo>
                  <a:pt x="698733" y="244672"/>
                  <a:pt x="698341" y="243366"/>
                  <a:pt x="697658" y="242209"/>
                </a:cubicBezTo>
                <a:cubicBezTo>
                  <a:pt x="696277" y="240140"/>
                  <a:pt x="695458" y="237747"/>
                  <a:pt x="695280" y="235266"/>
                </a:cubicBezTo>
                <a:cubicBezTo>
                  <a:pt x="695851" y="229558"/>
                  <a:pt x="699465" y="229178"/>
                  <a:pt x="701748" y="223946"/>
                </a:cubicBezTo>
                <a:cubicBezTo>
                  <a:pt x="702338" y="223048"/>
                  <a:pt x="702757" y="222048"/>
                  <a:pt x="702984" y="220997"/>
                </a:cubicBezTo>
                <a:cubicBezTo>
                  <a:pt x="702488" y="219759"/>
                  <a:pt x="701916" y="218552"/>
                  <a:pt x="701272" y="217383"/>
                </a:cubicBezTo>
                <a:cubicBezTo>
                  <a:pt x="699920" y="214098"/>
                  <a:pt x="699272" y="210566"/>
                  <a:pt x="699370" y="207015"/>
                </a:cubicBezTo>
                <a:cubicBezTo>
                  <a:pt x="698134" y="194839"/>
                  <a:pt x="685198" y="189322"/>
                  <a:pt x="673023" y="186754"/>
                </a:cubicBezTo>
                <a:lnTo>
                  <a:pt x="670741" y="186754"/>
                </a:lnTo>
                <a:lnTo>
                  <a:pt x="670741" y="184281"/>
                </a:lnTo>
                <a:cubicBezTo>
                  <a:pt x="670741" y="181142"/>
                  <a:pt x="670741" y="178289"/>
                  <a:pt x="670741" y="176006"/>
                </a:cubicBezTo>
                <a:cubicBezTo>
                  <a:pt x="670741" y="169252"/>
                  <a:pt x="670170" y="166494"/>
                  <a:pt x="662371" y="163259"/>
                </a:cubicBezTo>
                <a:cubicBezTo>
                  <a:pt x="654571" y="160025"/>
                  <a:pt x="654761" y="155364"/>
                  <a:pt x="652003" y="151560"/>
                </a:cubicBezTo>
                <a:cubicBezTo>
                  <a:pt x="652003" y="150894"/>
                  <a:pt x="650386" y="150418"/>
                  <a:pt x="648389" y="149847"/>
                </a:cubicBezTo>
                <a:cubicBezTo>
                  <a:pt x="645638" y="149564"/>
                  <a:pt x="643194" y="147970"/>
                  <a:pt x="641826" y="145567"/>
                </a:cubicBezTo>
                <a:cubicBezTo>
                  <a:pt x="641390" y="144645"/>
                  <a:pt x="641163" y="143638"/>
                  <a:pt x="641160" y="142618"/>
                </a:cubicBezTo>
                <a:cubicBezTo>
                  <a:pt x="641160" y="138909"/>
                  <a:pt x="642967" y="136435"/>
                  <a:pt x="642777" y="135009"/>
                </a:cubicBezTo>
                <a:cubicBezTo>
                  <a:pt x="642847" y="134336"/>
                  <a:pt x="642601" y="133668"/>
                  <a:pt x="642111" y="133201"/>
                </a:cubicBezTo>
                <a:cubicBezTo>
                  <a:pt x="640875" y="131489"/>
                  <a:pt x="635929" y="130253"/>
                  <a:pt x="632029" y="126923"/>
                </a:cubicBezTo>
                <a:cubicBezTo>
                  <a:pt x="628129" y="123594"/>
                  <a:pt x="629651" y="124641"/>
                  <a:pt x="623088" y="123309"/>
                </a:cubicBezTo>
                <a:cubicBezTo>
                  <a:pt x="616526" y="121977"/>
                  <a:pt x="614053" y="117031"/>
                  <a:pt x="610438" y="115509"/>
                </a:cubicBezTo>
                <a:cubicBezTo>
                  <a:pt x="609945" y="115342"/>
                  <a:pt x="609410" y="115342"/>
                  <a:pt x="608917" y="115509"/>
                </a:cubicBezTo>
                <a:cubicBezTo>
                  <a:pt x="607775" y="115509"/>
                  <a:pt x="605873" y="116650"/>
                  <a:pt x="602544" y="116746"/>
                </a:cubicBezTo>
                <a:cubicBezTo>
                  <a:pt x="601571" y="116773"/>
                  <a:pt x="600602" y="116612"/>
                  <a:pt x="599690" y="116270"/>
                </a:cubicBezTo>
                <a:cubicBezTo>
                  <a:pt x="596683" y="115368"/>
                  <a:pt x="594655" y="112560"/>
                  <a:pt x="594745" y="109421"/>
                </a:cubicBezTo>
                <a:cubicBezTo>
                  <a:pt x="594744" y="107424"/>
                  <a:pt x="595220" y="105712"/>
                  <a:pt x="595220" y="104570"/>
                </a:cubicBezTo>
                <a:lnTo>
                  <a:pt x="595220" y="103809"/>
                </a:lnTo>
                <a:cubicBezTo>
                  <a:pt x="594649" y="97722"/>
                  <a:pt x="589133" y="90968"/>
                  <a:pt x="587040" y="82883"/>
                </a:cubicBezTo>
                <a:cubicBezTo>
                  <a:pt x="586556" y="81215"/>
                  <a:pt x="586332" y="79482"/>
                  <a:pt x="586374" y="77746"/>
                </a:cubicBezTo>
                <a:cubicBezTo>
                  <a:pt x="586375" y="75939"/>
                  <a:pt x="586375" y="74322"/>
                  <a:pt x="586375" y="72990"/>
                </a:cubicBezTo>
                <a:cubicBezTo>
                  <a:pt x="586475" y="72042"/>
                  <a:pt x="586475" y="71085"/>
                  <a:pt x="586375" y="70137"/>
                </a:cubicBezTo>
                <a:cubicBezTo>
                  <a:pt x="586375" y="67283"/>
                  <a:pt x="582760" y="64334"/>
                  <a:pt x="581428" y="59198"/>
                </a:cubicBezTo>
                <a:cubicBezTo>
                  <a:pt x="581097" y="58087"/>
                  <a:pt x="580937" y="56932"/>
                  <a:pt x="580953" y="55773"/>
                </a:cubicBezTo>
                <a:cubicBezTo>
                  <a:pt x="581203" y="51541"/>
                  <a:pt x="583466" y="47685"/>
                  <a:pt x="587040" y="45405"/>
                </a:cubicBezTo>
                <a:cubicBezTo>
                  <a:pt x="589703" y="43122"/>
                  <a:pt x="591511" y="41600"/>
                  <a:pt x="591891" y="38557"/>
                </a:cubicBezTo>
                <a:cubicBezTo>
                  <a:pt x="591891" y="37796"/>
                  <a:pt x="591891" y="37225"/>
                  <a:pt x="591891" y="36844"/>
                </a:cubicBezTo>
                <a:cubicBezTo>
                  <a:pt x="591891" y="34181"/>
                  <a:pt x="591130" y="35037"/>
                  <a:pt x="586755" y="31232"/>
                </a:cubicBezTo>
                <a:cubicBezTo>
                  <a:pt x="582380" y="27428"/>
                  <a:pt x="582570" y="23147"/>
                  <a:pt x="580382" y="20769"/>
                </a:cubicBezTo>
                <a:cubicBezTo>
                  <a:pt x="579907" y="19057"/>
                  <a:pt x="573439" y="19437"/>
                  <a:pt x="570871" y="12969"/>
                </a:cubicBezTo>
                <a:cubicBezTo>
                  <a:pt x="570745" y="12341"/>
                  <a:pt x="570745" y="11695"/>
                  <a:pt x="570871" y="11067"/>
                </a:cubicBezTo>
                <a:cubicBezTo>
                  <a:pt x="571440" y="7942"/>
                  <a:pt x="572568" y="4945"/>
                  <a:pt x="574200" y="2221"/>
                </a:cubicBezTo>
                <a:cubicBezTo>
                  <a:pt x="573235" y="1984"/>
                  <a:pt x="572282" y="1698"/>
                  <a:pt x="571347" y="1365"/>
                </a:cubicBezTo>
                <a:cubicBezTo>
                  <a:pt x="570660" y="1049"/>
                  <a:pt x="570069" y="556"/>
                  <a:pt x="569635" y="-62"/>
                </a:cubicBezTo>
                <a:cubicBezTo>
                  <a:pt x="434382" y="14491"/>
                  <a:pt x="355342" y="18962"/>
                  <a:pt x="291140" y="18962"/>
                </a:cubicBezTo>
                <a:cubicBezTo>
                  <a:pt x="211720" y="18011"/>
                  <a:pt x="155127" y="12208"/>
                  <a:pt x="41370" y="12208"/>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106">
            <a:extLst>
              <a:ext uri="{FF2B5EF4-FFF2-40B4-BE49-F238E27FC236}">
                <a16:creationId xmlns:a16="http://schemas.microsoft.com/office/drawing/2014/main" id="{BEE14907-7024-E6A5-9120-CC400BE1617F}"/>
              </a:ext>
            </a:extLst>
          </p:cNvPr>
          <p:cNvSpPr/>
          <p:nvPr/>
        </p:nvSpPr>
        <p:spPr>
          <a:xfrm>
            <a:off x="9149682" y="2971789"/>
            <a:ext cx="238338" cy="138032"/>
          </a:xfrm>
          <a:custGeom>
            <a:avLst/>
            <a:gdLst>
              <a:gd name="connsiteX0" fmla="*/ 194502 w 212996"/>
              <a:gd name="connsiteY0" fmla="*/ 8319 h 123355"/>
              <a:gd name="connsiteX1" fmla="*/ 175479 w 212996"/>
              <a:gd name="connsiteY1" fmla="*/ 18783 h 123355"/>
              <a:gd name="connsiteX2" fmla="*/ 173672 w 212996"/>
              <a:gd name="connsiteY2" fmla="*/ 19448 h 123355"/>
              <a:gd name="connsiteX3" fmla="*/ 171770 w 212996"/>
              <a:gd name="connsiteY3" fmla="*/ 22397 h 123355"/>
              <a:gd name="connsiteX4" fmla="*/ 169678 w 212996"/>
              <a:gd name="connsiteY4" fmla="*/ 22968 h 123355"/>
              <a:gd name="connsiteX5" fmla="*/ 169012 w 212996"/>
              <a:gd name="connsiteY5" fmla="*/ 24775 h 123355"/>
              <a:gd name="connsiteX6" fmla="*/ 162639 w 212996"/>
              <a:gd name="connsiteY6" fmla="*/ 34287 h 123355"/>
              <a:gd name="connsiteX7" fmla="*/ 156837 w 212996"/>
              <a:gd name="connsiteY7" fmla="*/ 37997 h 123355"/>
              <a:gd name="connsiteX8" fmla="*/ 153508 w 212996"/>
              <a:gd name="connsiteY8" fmla="*/ 36285 h 123355"/>
              <a:gd name="connsiteX9" fmla="*/ 149323 w 212996"/>
              <a:gd name="connsiteY9" fmla="*/ 36285 h 123355"/>
              <a:gd name="connsiteX10" fmla="*/ 140763 w 212996"/>
              <a:gd name="connsiteY10" fmla="*/ 35809 h 123355"/>
              <a:gd name="connsiteX11" fmla="*/ 148848 w 212996"/>
              <a:gd name="connsiteY11" fmla="*/ 28485 h 123355"/>
              <a:gd name="connsiteX12" fmla="*/ 152937 w 212996"/>
              <a:gd name="connsiteY12" fmla="*/ 20114 h 123355"/>
              <a:gd name="connsiteX13" fmla="*/ 162449 w 212996"/>
              <a:gd name="connsiteY13" fmla="*/ 3468 h 123355"/>
              <a:gd name="connsiteX14" fmla="*/ 152937 w 212996"/>
              <a:gd name="connsiteY14" fmla="*/ 13646 h 123355"/>
              <a:gd name="connsiteX15" fmla="*/ 144948 w 212996"/>
              <a:gd name="connsiteY15" fmla="*/ 21446 h 123355"/>
              <a:gd name="connsiteX16" fmla="*/ 125925 w 212996"/>
              <a:gd name="connsiteY16" fmla="*/ 32956 h 123355"/>
              <a:gd name="connsiteX17" fmla="*/ 120979 w 212996"/>
              <a:gd name="connsiteY17" fmla="*/ 34287 h 123355"/>
              <a:gd name="connsiteX18" fmla="*/ 116224 w 212996"/>
              <a:gd name="connsiteY18" fmla="*/ 34287 h 123355"/>
              <a:gd name="connsiteX19" fmla="*/ 114892 w 212996"/>
              <a:gd name="connsiteY19" fmla="*/ 35904 h 123355"/>
              <a:gd name="connsiteX20" fmla="*/ 112514 w 212996"/>
              <a:gd name="connsiteY20" fmla="*/ 37426 h 123355"/>
              <a:gd name="connsiteX21" fmla="*/ 95489 w 212996"/>
              <a:gd name="connsiteY21" fmla="*/ 41231 h 123355"/>
              <a:gd name="connsiteX22" fmla="*/ 85977 w 212996"/>
              <a:gd name="connsiteY22" fmla="*/ 42182 h 123355"/>
              <a:gd name="connsiteX23" fmla="*/ 84361 w 212996"/>
              <a:gd name="connsiteY23" fmla="*/ 50933 h 123355"/>
              <a:gd name="connsiteX24" fmla="*/ 80460 w 212996"/>
              <a:gd name="connsiteY24" fmla="*/ 55119 h 123355"/>
              <a:gd name="connsiteX25" fmla="*/ 70949 w 212996"/>
              <a:gd name="connsiteY25" fmla="*/ 58163 h 123355"/>
              <a:gd name="connsiteX26" fmla="*/ 62199 w 212996"/>
              <a:gd name="connsiteY26" fmla="*/ 61492 h 123355"/>
              <a:gd name="connsiteX27" fmla="*/ 54399 w 212996"/>
              <a:gd name="connsiteY27" fmla="*/ 63584 h 123355"/>
              <a:gd name="connsiteX28" fmla="*/ 47266 w 212996"/>
              <a:gd name="connsiteY28" fmla="*/ 65011 h 123355"/>
              <a:gd name="connsiteX29" fmla="*/ 34806 w 212996"/>
              <a:gd name="connsiteY29" fmla="*/ 74047 h 123355"/>
              <a:gd name="connsiteX30" fmla="*/ 30906 w 212996"/>
              <a:gd name="connsiteY30" fmla="*/ 82038 h 123355"/>
              <a:gd name="connsiteX31" fmla="*/ 25579 w 212996"/>
              <a:gd name="connsiteY31" fmla="*/ 84606 h 123355"/>
              <a:gd name="connsiteX32" fmla="*/ 21775 w 212996"/>
              <a:gd name="connsiteY32" fmla="*/ 87364 h 123355"/>
              <a:gd name="connsiteX33" fmla="*/ 16544 w 212996"/>
              <a:gd name="connsiteY33" fmla="*/ 87364 h 123355"/>
              <a:gd name="connsiteX34" fmla="*/ 14832 w 212996"/>
              <a:gd name="connsiteY34" fmla="*/ 89552 h 123355"/>
              <a:gd name="connsiteX35" fmla="*/ 12549 w 212996"/>
              <a:gd name="connsiteY35" fmla="*/ 90028 h 123355"/>
              <a:gd name="connsiteX36" fmla="*/ 8649 w 212996"/>
              <a:gd name="connsiteY36" fmla="*/ 94213 h 123355"/>
              <a:gd name="connsiteX37" fmla="*/ 6937 w 212996"/>
              <a:gd name="connsiteY37" fmla="*/ 102869 h 123355"/>
              <a:gd name="connsiteX38" fmla="*/ 89 w 212996"/>
              <a:gd name="connsiteY38" fmla="*/ 109623 h 123355"/>
              <a:gd name="connsiteX39" fmla="*/ 2276 w 212996"/>
              <a:gd name="connsiteY39" fmla="*/ 120276 h 123355"/>
              <a:gd name="connsiteX40" fmla="*/ 6652 w 212996"/>
              <a:gd name="connsiteY40" fmla="*/ 123225 h 123355"/>
              <a:gd name="connsiteX41" fmla="*/ 8269 w 212996"/>
              <a:gd name="connsiteY41" fmla="*/ 121417 h 123355"/>
              <a:gd name="connsiteX42" fmla="*/ 9125 w 212996"/>
              <a:gd name="connsiteY42" fmla="*/ 118849 h 123355"/>
              <a:gd name="connsiteX43" fmla="*/ 15593 w 212996"/>
              <a:gd name="connsiteY43" fmla="*/ 116662 h 123355"/>
              <a:gd name="connsiteX44" fmla="*/ 29194 w 212996"/>
              <a:gd name="connsiteY44" fmla="*/ 105628 h 123355"/>
              <a:gd name="connsiteX45" fmla="*/ 30335 w 212996"/>
              <a:gd name="connsiteY45" fmla="*/ 115140 h 123355"/>
              <a:gd name="connsiteX46" fmla="*/ 35472 w 212996"/>
              <a:gd name="connsiteY46" fmla="*/ 113523 h 123355"/>
              <a:gd name="connsiteX47" fmla="*/ 35472 w 212996"/>
              <a:gd name="connsiteY47" fmla="*/ 108481 h 123355"/>
              <a:gd name="connsiteX48" fmla="*/ 42035 w 212996"/>
              <a:gd name="connsiteY48" fmla="*/ 106293 h 123355"/>
              <a:gd name="connsiteX49" fmla="*/ 47075 w 212996"/>
              <a:gd name="connsiteY49" fmla="*/ 108576 h 123355"/>
              <a:gd name="connsiteX50" fmla="*/ 49168 w 212996"/>
              <a:gd name="connsiteY50" fmla="*/ 102869 h 123355"/>
              <a:gd name="connsiteX51" fmla="*/ 59630 w 212996"/>
              <a:gd name="connsiteY51" fmla="*/ 104201 h 123355"/>
              <a:gd name="connsiteX52" fmla="*/ 62484 w 212996"/>
              <a:gd name="connsiteY52" fmla="*/ 98589 h 123355"/>
              <a:gd name="connsiteX53" fmla="*/ 73707 w 212996"/>
              <a:gd name="connsiteY53" fmla="*/ 92406 h 123355"/>
              <a:gd name="connsiteX54" fmla="*/ 87119 w 212996"/>
              <a:gd name="connsiteY54" fmla="*/ 84130 h 123355"/>
              <a:gd name="connsiteX55" fmla="*/ 114987 w 212996"/>
              <a:gd name="connsiteY55" fmla="*/ 69672 h 123355"/>
              <a:gd name="connsiteX56" fmla="*/ 143521 w 212996"/>
              <a:gd name="connsiteY56" fmla="*/ 55024 h 123355"/>
              <a:gd name="connsiteX57" fmla="*/ 166063 w 212996"/>
              <a:gd name="connsiteY57" fmla="*/ 39138 h 123355"/>
              <a:gd name="connsiteX58" fmla="*/ 187845 w 212996"/>
              <a:gd name="connsiteY58" fmla="*/ 18212 h 123355"/>
              <a:gd name="connsiteX59" fmla="*/ 205060 w 212996"/>
              <a:gd name="connsiteY59" fmla="*/ 6607 h 123355"/>
              <a:gd name="connsiteX60" fmla="*/ 212954 w 212996"/>
              <a:gd name="connsiteY60" fmla="*/ 329 h 123355"/>
              <a:gd name="connsiteX61" fmla="*/ 194502 w 212996"/>
              <a:gd name="connsiteY61" fmla="*/ 8319 h 12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2996" h="123355">
                <a:moveTo>
                  <a:pt x="194502" y="8319"/>
                </a:moveTo>
                <a:cubicBezTo>
                  <a:pt x="187706" y="10907"/>
                  <a:pt x="181304" y="14428"/>
                  <a:pt x="175479" y="18783"/>
                </a:cubicBezTo>
                <a:cubicBezTo>
                  <a:pt x="174814" y="19258"/>
                  <a:pt x="174243" y="18783"/>
                  <a:pt x="173672" y="19448"/>
                </a:cubicBezTo>
                <a:cubicBezTo>
                  <a:pt x="173102" y="20114"/>
                  <a:pt x="172626" y="21636"/>
                  <a:pt x="171770" y="22397"/>
                </a:cubicBezTo>
                <a:cubicBezTo>
                  <a:pt x="170914" y="23158"/>
                  <a:pt x="170248" y="22397"/>
                  <a:pt x="169678" y="22968"/>
                </a:cubicBezTo>
                <a:cubicBezTo>
                  <a:pt x="169107" y="23539"/>
                  <a:pt x="169678" y="24300"/>
                  <a:pt x="169012" y="24775"/>
                </a:cubicBezTo>
                <a:cubicBezTo>
                  <a:pt x="166524" y="27687"/>
                  <a:pt x="164385" y="30879"/>
                  <a:pt x="162639" y="34287"/>
                </a:cubicBezTo>
                <a:cubicBezTo>
                  <a:pt x="161498" y="36951"/>
                  <a:pt x="160166" y="39233"/>
                  <a:pt x="156837" y="37997"/>
                </a:cubicBezTo>
                <a:cubicBezTo>
                  <a:pt x="155410" y="37997"/>
                  <a:pt x="155220" y="36665"/>
                  <a:pt x="153508" y="36285"/>
                </a:cubicBezTo>
                <a:cubicBezTo>
                  <a:pt x="151796" y="35904"/>
                  <a:pt x="150560" y="36285"/>
                  <a:pt x="149323" y="36285"/>
                </a:cubicBezTo>
                <a:cubicBezTo>
                  <a:pt x="146484" y="35931"/>
                  <a:pt x="143624" y="35772"/>
                  <a:pt x="140763" y="35809"/>
                </a:cubicBezTo>
                <a:cubicBezTo>
                  <a:pt x="142285" y="32860"/>
                  <a:pt x="146660" y="31148"/>
                  <a:pt x="148848" y="28485"/>
                </a:cubicBezTo>
                <a:cubicBezTo>
                  <a:pt x="150400" y="25791"/>
                  <a:pt x="151767" y="22995"/>
                  <a:pt x="152937" y="20114"/>
                </a:cubicBezTo>
                <a:cubicBezTo>
                  <a:pt x="155791" y="15358"/>
                  <a:pt x="162449" y="9270"/>
                  <a:pt x="162449" y="3468"/>
                </a:cubicBezTo>
                <a:cubicBezTo>
                  <a:pt x="157884" y="4895"/>
                  <a:pt x="155696" y="10222"/>
                  <a:pt x="152937" y="13646"/>
                </a:cubicBezTo>
                <a:cubicBezTo>
                  <a:pt x="150614" y="16572"/>
                  <a:pt x="147929" y="19193"/>
                  <a:pt x="144948" y="21446"/>
                </a:cubicBezTo>
                <a:cubicBezTo>
                  <a:pt x="139100" y="26044"/>
                  <a:pt x="132711" y="29909"/>
                  <a:pt x="125925" y="32956"/>
                </a:cubicBezTo>
                <a:cubicBezTo>
                  <a:pt x="124318" y="33544"/>
                  <a:pt x="122663" y="33989"/>
                  <a:pt x="120979" y="34287"/>
                </a:cubicBezTo>
                <a:cubicBezTo>
                  <a:pt x="119458" y="34287"/>
                  <a:pt x="117650" y="33716"/>
                  <a:pt x="116224" y="34287"/>
                </a:cubicBezTo>
                <a:cubicBezTo>
                  <a:pt x="114797" y="34858"/>
                  <a:pt x="115462" y="35524"/>
                  <a:pt x="114892" y="35904"/>
                </a:cubicBezTo>
                <a:cubicBezTo>
                  <a:pt x="114179" y="36527"/>
                  <a:pt x="113378" y="37040"/>
                  <a:pt x="112514" y="37426"/>
                </a:cubicBezTo>
                <a:cubicBezTo>
                  <a:pt x="107177" y="39899"/>
                  <a:pt x="101371" y="41196"/>
                  <a:pt x="95489" y="41231"/>
                </a:cubicBezTo>
                <a:cubicBezTo>
                  <a:pt x="92350" y="41231"/>
                  <a:pt x="88260" y="40185"/>
                  <a:pt x="85977" y="42182"/>
                </a:cubicBezTo>
                <a:cubicBezTo>
                  <a:pt x="83695" y="44180"/>
                  <a:pt x="84170" y="48080"/>
                  <a:pt x="84361" y="50933"/>
                </a:cubicBezTo>
                <a:cubicBezTo>
                  <a:pt x="82077" y="50933"/>
                  <a:pt x="82077" y="53977"/>
                  <a:pt x="80460" y="55119"/>
                </a:cubicBezTo>
                <a:cubicBezTo>
                  <a:pt x="77505" y="56712"/>
                  <a:pt x="74280" y="57743"/>
                  <a:pt x="70949" y="58163"/>
                </a:cubicBezTo>
                <a:cubicBezTo>
                  <a:pt x="67525" y="58638"/>
                  <a:pt x="65242" y="61396"/>
                  <a:pt x="62199" y="61492"/>
                </a:cubicBezTo>
                <a:cubicBezTo>
                  <a:pt x="59155" y="61587"/>
                  <a:pt x="57538" y="60350"/>
                  <a:pt x="54399" y="63584"/>
                </a:cubicBezTo>
                <a:cubicBezTo>
                  <a:pt x="51260" y="66818"/>
                  <a:pt x="51165" y="65392"/>
                  <a:pt x="47266" y="65011"/>
                </a:cubicBezTo>
                <a:cubicBezTo>
                  <a:pt x="41654" y="64535"/>
                  <a:pt x="34615" y="67770"/>
                  <a:pt x="34806" y="74047"/>
                </a:cubicBezTo>
                <a:cubicBezTo>
                  <a:pt x="34806" y="78613"/>
                  <a:pt x="35472" y="79564"/>
                  <a:pt x="30906" y="82038"/>
                </a:cubicBezTo>
                <a:cubicBezTo>
                  <a:pt x="29194" y="82894"/>
                  <a:pt x="27292" y="83559"/>
                  <a:pt x="25579" y="84606"/>
                </a:cubicBezTo>
                <a:cubicBezTo>
                  <a:pt x="23867" y="85652"/>
                  <a:pt x="23202" y="86984"/>
                  <a:pt x="21775" y="87364"/>
                </a:cubicBezTo>
                <a:cubicBezTo>
                  <a:pt x="20348" y="87745"/>
                  <a:pt x="18161" y="86318"/>
                  <a:pt x="16544" y="87364"/>
                </a:cubicBezTo>
                <a:cubicBezTo>
                  <a:pt x="14927" y="88411"/>
                  <a:pt x="15593" y="89076"/>
                  <a:pt x="14832" y="89552"/>
                </a:cubicBezTo>
                <a:cubicBezTo>
                  <a:pt x="14071" y="90028"/>
                  <a:pt x="13215" y="89552"/>
                  <a:pt x="12549" y="90028"/>
                </a:cubicBezTo>
                <a:cubicBezTo>
                  <a:pt x="10882" y="91030"/>
                  <a:pt x="9531" y="92480"/>
                  <a:pt x="8649" y="94213"/>
                </a:cubicBezTo>
                <a:cubicBezTo>
                  <a:pt x="7033" y="97542"/>
                  <a:pt x="9411" y="100015"/>
                  <a:pt x="6937" y="102869"/>
                </a:cubicBezTo>
                <a:cubicBezTo>
                  <a:pt x="4464" y="105723"/>
                  <a:pt x="1230" y="106293"/>
                  <a:pt x="89" y="109623"/>
                </a:cubicBezTo>
                <a:cubicBezTo>
                  <a:pt x="-373" y="113318"/>
                  <a:pt x="395" y="117062"/>
                  <a:pt x="2276" y="120276"/>
                </a:cubicBezTo>
                <a:cubicBezTo>
                  <a:pt x="3133" y="121608"/>
                  <a:pt x="4845" y="123700"/>
                  <a:pt x="6652" y="123225"/>
                </a:cubicBezTo>
                <a:cubicBezTo>
                  <a:pt x="7520" y="123028"/>
                  <a:pt x="8169" y="122303"/>
                  <a:pt x="8269" y="121417"/>
                </a:cubicBezTo>
                <a:cubicBezTo>
                  <a:pt x="8319" y="120500"/>
                  <a:pt x="8615" y="119613"/>
                  <a:pt x="9125" y="118849"/>
                </a:cubicBezTo>
                <a:cubicBezTo>
                  <a:pt x="11312" y="116471"/>
                  <a:pt x="13310" y="120371"/>
                  <a:pt x="15593" y="116662"/>
                </a:cubicBezTo>
                <a:cubicBezTo>
                  <a:pt x="17875" y="112952"/>
                  <a:pt x="25104" y="100586"/>
                  <a:pt x="29194" y="105628"/>
                </a:cubicBezTo>
                <a:cubicBezTo>
                  <a:pt x="30811" y="107435"/>
                  <a:pt x="28623" y="112096"/>
                  <a:pt x="30335" y="115140"/>
                </a:cubicBezTo>
                <a:cubicBezTo>
                  <a:pt x="32048" y="118183"/>
                  <a:pt x="35757" y="118279"/>
                  <a:pt x="35472" y="113523"/>
                </a:cubicBezTo>
                <a:cubicBezTo>
                  <a:pt x="35472" y="111335"/>
                  <a:pt x="33950" y="110479"/>
                  <a:pt x="35472" y="108481"/>
                </a:cubicBezTo>
                <a:cubicBezTo>
                  <a:pt x="37191" y="106755"/>
                  <a:pt x="39624" y="105944"/>
                  <a:pt x="42035" y="106293"/>
                </a:cubicBezTo>
                <a:cubicBezTo>
                  <a:pt x="43842" y="106769"/>
                  <a:pt x="44888" y="109052"/>
                  <a:pt x="47075" y="108576"/>
                </a:cubicBezTo>
                <a:cubicBezTo>
                  <a:pt x="49263" y="108101"/>
                  <a:pt x="49644" y="104962"/>
                  <a:pt x="49168" y="102869"/>
                </a:cubicBezTo>
                <a:cubicBezTo>
                  <a:pt x="52783" y="101823"/>
                  <a:pt x="56777" y="110954"/>
                  <a:pt x="59630" y="104201"/>
                </a:cubicBezTo>
                <a:cubicBezTo>
                  <a:pt x="60487" y="102108"/>
                  <a:pt x="60487" y="100206"/>
                  <a:pt x="62484" y="98589"/>
                </a:cubicBezTo>
                <a:cubicBezTo>
                  <a:pt x="66109" y="96323"/>
                  <a:pt x="69855" y="94259"/>
                  <a:pt x="73707" y="92406"/>
                </a:cubicBezTo>
                <a:cubicBezTo>
                  <a:pt x="78178" y="89552"/>
                  <a:pt x="82458" y="86603"/>
                  <a:pt x="87119" y="84130"/>
                </a:cubicBezTo>
                <a:cubicBezTo>
                  <a:pt x="96971" y="80483"/>
                  <a:pt x="106332" y="75627"/>
                  <a:pt x="114987" y="69672"/>
                </a:cubicBezTo>
                <a:cubicBezTo>
                  <a:pt x="123577" y="63170"/>
                  <a:pt x="133232" y="58214"/>
                  <a:pt x="143521" y="55024"/>
                </a:cubicBezTo>
                <a:cubicBezTo>
                  <a:pt x="151735" y="50799"/>
                  <a:pt x="159322" y="45452"/>
                  <a:pt x="166063" y="39138"/>
                </a:cubicBezTo>
                <a:cubicBezTo>
                  <a:pt x="174148" y="32956"/>
                  <a:pt x="179855" y="24490"/>
                  <a:pt x="187845" y="18212"/>
                </a:cubicBezTo>
                <a:cubicBezTo>
                  <a:pt x="193836" y="13361"/>
                  <a:pt x="200305" y="12695"/>
                  <a:pt x="205060" y="6607"/>
                </a:cubicBezTo>
                <a:cubicBezTo>
                  <a:pt x="206106" y="5275"/>
                  <a:pt x="212099" y="1851"/>
                  <a:pt x="212954" y="329"/>
                </a:cubicBezTo>
                <a:cubicBezTo>
                  <a:pt x="206106" y="-1954"/>
                  <a:pt x="199448" y="6417"/>
                  <a:pt x="194502" y="8319"/>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107">
            <a:extLst>
              <a:ext uri="{FF2B5EF4-FFF2-40B4-BE49-F238E27FC236}">
                <a16:creationId xmlns:a16="http://schemas.microsoft.com/office/drawing/2014/main" id="{72DA9926-673C-6244-1AF4-6809F76342F9}"/>
              </a:ext>
            </a:extLst>
          </p:cNvPr>
          <p:cNvSpPr/>
          <p:nvPr/>
        </p:nvSpPr>
        <p:spPr>
          <a:xfrm>
            <a:off x="9062875" y="2316358"/>
            <a:ext cx="210732" cy="415426"/>
          </a:xfrm>
          <a:custGeom>
            <a:avLst/>
            <a:gdLst>
              <a:gd name="connsiteX0" fmla="*/ 1860 w 188325"/>
              <a:gd name="connsiteY0" fmla="*/ 61481 h 371254"/>
              <a:gd name="connsiteX1" fmla="*/ 1860 w 188325"/>
              <a:gd name="connsiteY1" fmla="*/ 66237 h 371254"/>
              <a:gd name="connsiteX2" fmla="*/ 5284 w 188325"/>
              <a:gd name="connsiteY2" fmla="*/ 75749 h 371254"/>
              <a:gd name="connsiteX3" fmla="*/ 7377 w 188325"/>
              <a:gd name="connsiteY3" fmla="*/ 85261 h 371254"/>
              <a:gd name="connsiteX4" fmla="*/ 11752 w 188325"/>
              <a:gd name="connsiteY4" fmla="*/ 105617 h 371254"/>
              <a:gd name="connsiteX5" fmla="*/ 21263 w 188325"/>
              <a:gd name="connsiteY5" fmla="*/ 123119 h 371254"/>
              <a:gd name="connsiteX6" fmla="*/ 21263 w 188325"/>
              <a:gd name="connsiteY6" fmla="*/ 126733 h 371254"/>
              <a:gd name="connsiteX7" fmla="*/ 21263 w 188325"/>
              <a:gd name="connsiteY7" fmla="*/ 127970 h 371254"/>
              <a:gd name="connsiteX8" fmla="*/ 20217 w 188325"/>
              <a:gd name="connsiteY8" fmla="*/ 128731 h 371254"/>
              <a:gd name="connsiteX9" fmla="*/ 16128 w 188325"/>
              <a:gd name="connsiteY9" fmla="*/ 133867 h 371254"/>
              <a:gd name="connsiteX10" fmla="*/ 28873 w 188325"/>
              <a:gd name="connsiteY10" fmla="*/ 149943 h 371254"/>
              <a:gd name="connsiteX11" fmla="*/ 30870 w 188325"/>
              <a:gd name="connsiteY11" fmla="*/ 151845 h 371254"/>
              <a:gd name="connsiteX12" fmla="*/ 29063 w 188325"/>
              <a:gd name="connsiteY12" fmla="*/ 153938 h 371254"/>
              <a:gd name="connsiteX13" fmla="*/ 27541 w 188325"/>
              <a:gd name="connsiteY13" fmla="*/ 158599 h 371254"/>
              <a:gd name="connsiteX14" fmla="*/ 27541 w 188325"/>
              <a:gd name="connsiteY14" fmla="*/ 162499 h 371254"/>
              <a:gd name="connsiteX15" fmla="*/ 27541 w 188325"/>
              <a:gd name="connsiteY15" fmla="*/ 166018 h 371254"/>
              <a:gd name="connsiteX16" fmla="*/ 23071 w 188325"/>
              <a:gd name="connsiteY16" fmla="*/ 180572 h 371254"/>
              <a:gd name="connsiteX17" fmla="*/ 23071 w 188325"/>
              <a:gd name="connsiteY17" fmla="*/ 181238 h 371254"/>
              <a:gd name="connsiteX18" fmla="*/ 35055 w 188325"/>
              <a:gd name="connsiteY18" fmla="*/ 201213 h 371254"/>
              <a:gd name="connsiteX19" fmla="*/ 35055 w 188325"/>
              <a:gd name="connsiteY19" fmla="*/ 203781 h 371254"/>
              <a:gd name="connsiteX20" fmla="*/ 33819 w 188325"/>
              <a:gd name="connsiteY20" fmla="*/ 212247 h 371254"/>
              <a:gd name="connsiteX21" fmla="*/ 33819 w 188325"/>
              <a:gd name="connsiteY21" fmla="*/ 214815 h 371254"/>
              <a:gd name="connsiteX22" fmla="*/ 40477 w 188325"/>
              <a:gd name="connsiteY22" fmla="*/ 227181 h 371254"/>
              <a:gd name="connsiteX23" fmla="*/ 40477 w 188325"/>
              <a:gd name="connsiteY23" fmla="*/ 227181 h 371254"/>
              <a:gd name="connsiteX24" fmla="*/ 39240 w 188325"/>
              <a:gd name="connsiteY24" fmla="*/ 236693 h 371254"/>
              <a:gd name="connsiteX25" fmla="*/ 39240 w 188325"/>
              <a:gd name="connsiteY25" fmla="*/ 236693 h 371254"/>
              <a:gd name="connsiteX26" fmla="*/ 40191 w 188325"/>
              <a:gd name="connsiteY26" fmla="*/ 246205 h 371254"/>
              <a:gd name="connsiteX27" fmla="*/ 48561 w 188325"/>
              <a:gd name="connsiteY27" fmla="*/ 242495 h 371254"/>
              <a:gd name="connsiteX28" fmla="*/ 48561 w 188325"/>
              <a:gd name="connsiteY28" fmla="*/ 242495 h 371254"/>
              <a:gd name="connsiteX29" fmla="*/ 56741 w 188325"/>
              <a:gd name="connsiteY29" fmla="*/ 248107 h 371254"/>
              <a:gd name="connsiteX30" fmla="*/ 58738 w 188325"/>
              <a:gd name="connsiteY30" fmla="*/ 255812 h 371254"/>
              <a:gd name="connsiteX31" fmla="*/ 61307 w 188325"/>
              <a:gd name="connsiteY31" fmla="*/ 255146 h 371254"/>
              <a:gd name="connsiteX32" fmla="*/ 86797 w 188325"/>
              <a:gd name="connsiteY32" fmla="*/ 371193 h 371254"/>
              <a:gd name="connsiteX33" fmla="*/ 164981 w 188325"/>
              <a:gd name="connsiteY33" fmla="*/ 353691 h 371254"/>
              <a:gd name="connsiteX34" fmla="*/ 155469 w 188325"/>
              <a:gd name="connsiteY34" fmla="*/ 340945 h 371254"/>
              <a:gd name="connsiteX35" fmla="*/ 151570 w 188325"/>
              <a:gd name="connsiteY35" fmla="*/ 329720 h 371254"/>
              <a:gd name="connsiteX36" fmla="*/ 152236 w 188325"/>
              <a:gd name="connsiteY36" fmla="*/ 323443 h 371254"/>
              <a:gd name="connsiteX37" fmla="*/ 152236 w 188325"/>
              <a:gd name="connsiteY37" fmla="*/ 316974 h 371254"/>
              <a:gd name="connsiteX38" fmla="*/ 150524 w 188325"/>
              <a:gd name="connsiteY38" fmla="*/ 291958 h 371254"/>
              <a:gd name="connsiteX39" fmla="*/ 150524 w 188325"/>
              <a:gd name="connsiteY39" fmla="*/ 285584 h 371254"/>
              <a:gd name="connsiteX40" fmla="*/ 151380 w 188325"/>
              <a:gd name="connsiteY40" fmla="*/ 278070 h 371254"/>
              <a:gd name="connsiteX41" fmla="*/ 149288 w 188325"/>
              <a:gd name="connsiteY41" fmla="*/ 270175 h 371254"/>
              <a:gd name="connsiteX42" fmla="*/ 145769 w 188325"/>
              <a:gd name="connsiteY42" fmla="*/ 254956 h 371254"/>
              <a:gd name="connsiteX43" fmla="*/ 143676 w 188325"/>
              <a:gd name="connsiteY43" fmla="*/ 233649 h 371254"/>
              <a:gd name="connsiteX44" fmla="*/ 145484 w 188325"/>
              <a:gd name="connsiteY44" fmla="*/ 220807 h 371254"/>
              <a:gd name="connsiteX45" fmla="*/ 149764 w 188325"/>
              <a:gd name="connsiteY45" fmla="*/ 206064 h 371254"/>
              <a:gd name="connsiteX46" fmla="*/ 152903 w 188325"/>
              <a:gd name="connsiteY46" fmla="*/ 189893 h 371254"/>
              <a:gd name="connsiteX47" fmla="*/ 155281 w 188325"/>
              <a:gd name="connsiteY47" fmla="*/ 176196 h 371254"/>
              <a:gd name="connsiteX48" fmla="*/ 154614 w 188325"/>
              <a:gd name="connsiteY48" fmla="*/ 163735 h 371254"/>
              <a:gd name="connsiteX49" fmla="*/ 153282 w 188325"/>
              <a:gd name="connsiteY49" fmla="*/ 155460 h 371254"/>
              <a:gd name="connsiteX50" fmla="*/ 154899 w 188325"/>
              <a:gd name="connsiteY50" fmla="*/ 148992 h 371254"/>
              <a:gd name="connsiteX51" fmla="*/ 159179 w 188325"/>
              <a:gd name="connsiteY51" fmla="*/ 139480 h 371254"/>
              <a:gd name="connsiteX52" fmla="*/ 159179 w 188325"/>
              <a:gd name="connsiteY52" fmla="*/ 138243 h 371254"/>
              <a:gd name="connsiteX53" fmla="*/ 156706 w 188325"/>
              <a:gd name="connsiteY53" fmla="*/ 134248 h 371254"/>
              <a:gd name="connsiteX54" fmla="*/ 150333 w 188325"/>
              <a:gd name="connsiteY54" fmla="*/ 129302 h 371254"/>
              <a:gd name="connsiteX55" fmla="*/ 146719 w 188325"/>
              <a:gd name="connsiteY55" fmla="*/ 122072 h 371254"/>
              <a:gd name="connsiteX56" fmla="*/ 151475 w 188325"/>
              <a:gd name="connsiteY56" fmla="*/ 116651 h 371254"/>
              <a:gd name="connsiteX57" fmla="*/ 155184 w 188325"/>
              <a:gd name="connsiteY57" fmla="*/ 114082 h 371254"/>
              <a:gd name="connsiteX58" fmla="*/ 155184 w 188325"/>
              <a:gd name="connsiteY58" fmla="*/ 112085 h 371254"/>
              <a:gd name="connsiteX59" fmla="*/ 155184 w 188325"/>
              <a:gd name="connsiteY59" fmla="*/ 106568 h 371254"/>
              <a:gd name="connsiteX60" fmla="*/ 158513 w 188325"/>
              <a:gd name="connsiteY60" fmla="*/ 99244 h 371254"/>
              <a:gd name="connsiteX61" fmla="*/ 162793 w 188325"/>
              <a:gd name="connsiteY61" fmla="*/ 97817 h 371254"/>
              <a:gd name="connsiteX62" fmla="*/ 171449 w 188325"/>
              <a:gd name="connsiteY62" fmla="*/ 101146 h 371254"/>
              <a:gd name="connsiteX63" fmla="*/ 171449 w 188325"/>
              <a:gd name="connsiteY63" fmla="*/ 101146 h 371254"/>
              <a:gd name="connsiteX64" fmla="*/ 180960 w 188325"/>
              <a:gd name="connsiteY64" fmla="*/ 74798 h 371254"/>
              <a:gd name="connsiteX65" fmla="*/ 181531 w 188325"/>
              <a:gd name="connsiteY65" fmla="*/ 73371 h 371254"/>
              <a:gd name="connsiteX66" fmla="*/ 182958 w 188325"/>
              <a:gd name="connsiteY66" fmla="*/ 73371 h 371254"/>
              <a:gd name="connsiteX67" fmla="*/ 188284 w 188325"/>
              <a:gd name="connsiteY67" fmla="*/ 61671 h 371254"/>
              <a:gd name="connsiteX68" fmla="*/ 188284 w 188325"/>
              <a:gd name="connsiteY68" fmla="*/ 60339 h 371254"/>
              <a:gd name="connsiteX69" fmla="*/ 183528 w 188325"/>
              <a:gd name="connsiteY69" fmla="*/ 49876 h 371254"/>
              <a:gd name="connsiteX70" fmla="*/ 180199 w 188325"/>
              <a:gd name="connsiteY70" fmla="*/ 45025 h 371254"/>
              <a:gd name="connsiteX71" fmla="*/ 180199 w 188325"/>
              <a:gd name="connsiteY71" fmla="*/ 43408 h 371254"/>
              <a:gd name="connsiteX72" fmla="*/ 182007 w 188325"/>
              <a:gd name="connsiteY72" fmla="*/ 39793 h 371254"/>
              <a:gd name="connsiteX73" fmla="*/ 177631 w 188325"/>
              <a:gd name="connsiteY73" fmla="*/ 30281 h 371254"/>
              <a:gd name="connsiteX74" fmla="*/ 177631 w 188325"/>
              <a:gd name="connsiteY74" fmla="*/ 29140 h 371254"/>
              <a:gd name="connsiteX75" fmla="*/ 183148 w 188325"/>
              <a:gd name="connsiteY75" fmla="*/ 18772 h 371254"/>
              <a:gd name="connsiteX76" fmla="*/ 183719 w 188325"/>
              <a:gd name="connsiteY76" fmla="*/ 15442 h 371254"/>
              <a:gd name="connsiteX77" fmla="*/ 177822 w 188325"/>
              <a:gd name="connsiteY77" fmla="*/ -62 h 371254"/>
              <a:gd name="connsiteX78" fmla="*/ 138730 w 188325"/>
              <a:gd name="connsiteY78" fmla="*/ 10877 h 371254"/>
              <a:gd name="connsiteX79" fmla="*/ 114666 w 188325"/>
              <a:gd name="connsiteY79" fmla="*/ 17725 h 371254"/>
              <a:gd name="connsiteX80" fmla="*/ 84610 w 188325"/>
              <a:gd name="connsiteY80" fmla="*/ 26001 h 371254"/>
              <a:gd name="connsiteX81" fmla="*/ 58929 w 188325"/>
              <a:gd name="connsiteY81" fmla="*/ 32184 h 371254"/>
              <a:gd name="connsiteX82" fmla="*/ 33723 w 188325"/>
              <a:gd name="connsiteY82" fmla="*/ 38937 h 371254"/>
              <a:gd name="connsiteX83" fmla="*/ -42 w 188325"/>
              <a:gd name="connsiteY83" fmla="*/ 46261 h 371254"/>
              <a:gd name="connsiteX84" fmla="*/ 719 w 188325"/>
              <a:gd name="connsiteY84" fmla="*/ 53300 h 371254"/>
              <a:gd name="connsiteX85" fmla="*/ 1860 w 188325"/>
              <a:gd name="connsiteY85" fmla="*/ 61481 h 37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88325" h="371254">
                <a:moveTo>
                  <a:pt x="1860" y="61481"/>
                </a:moveTo>
                <a:cubicBezTo>
                  <a:pt x="1647" y="63059"/>
                  <a:pt x="1647" y="64659"/>
                  <a:pt x="1860" y="66237"/>
                </a:cubicBezTo>
                <a:cubicBezTo>
                  <a:pt x="2811" y="69661"/>
                  <a:pt x="4333" y="72229"/>
                  <a:pt x="5284" y="75749"/>
                </a:cubicBezTo>
                <a:cubicBezTo>
                  <a:pt x="6236" y="79268"/>
                  <a:pt x="6426" y="82027"/>
                  <a:pt x="7377" y="85261"/>
                </a:cubicBezTo>
                <a:cubicBezTo>
                  <a:pt x="9660" y="92205"/>
                  <a:pt x="9565" y="100480"/>
                  <a:pt x="11752" y="105617"/>
                </a:cubicBezTo>
                <a:cubicBezTo>
                  <a:pt x="13940" y="110753"/>
                  <a:pt x="21263" y="113702"/>
                  <a:pt x="21263" y="123119"/>
                </a:cubicBezTo>
                <a:cubicBezTo>
                  <a:pt x="21354" y="124322"/>
                  <a:pt x="21354" y="125530"/>
                  <a:pt x="21263" y="126733"/>
                </a:cubicBezTo>
                <a:lnTo>
                  <a:pt x="21263" y="127970"/>
                </a:lnTo>
                <a:lnTo>
                  <a:pt x="20217" y="128731"/>
                </a:lnTo>
                <a:cubicBezTo>
                  <a:pt x="16698" y="130728"/>
                  <a:pt x="16128" y="132250"/>
                  <a:pt x="16128" y="133867"/>
                </a:cubicBezTo>
                <a:cubicBezTo>
                  <a:pt x="16128" y="137958"/>
                  <a:pt x="23832" y="145567"/>
                  <a:pt x="28873" y="149943"/>
                </a:cubicBezTo>
                <a:lnTo>
                  <a:pt x="30870" y="151845"/>
                </a:lnTo>
                <a:lnTo>
                  <a:pt x="29063" y="153938"/>
                </a:lnTo>
                <a:cubicBezTo>
                  <a:pt x="27973" y="155237"/>
                  <a:pt x="27427" y="156907"/>
                  <a:pt x="27541" y="158599"/>
                </a:cubicBezTo>
                <a:cubicBezTo>
                  <a:pt x="27541" y="159645"/>
                  <a:pt x="27541" y="160977"/>
                  <a:pt x="27541" y="162499"/>
                </a:cubicBezTo>
                <a:cubicBezTo>
                  <a:pt x="27672" y="163668"/>
                  <a:pt x="27672" y="164849"/>
                  <a:pt x="27541" y="166018"/>
                </a:cubicBezTo>
                <a:cubicBezTo>
                  <a:pt x="26305" y="172106"/>
                  <a:pt x="23356" y="176006"/>
                  <a:pt x="23071" y="180572"/>
                </a:cubicBezTo>
                <a:cubicBezTo>
                  <a:pt x="23049" y="180793"/>
                  <a:pt x="23049" y="181016"/>
                  <a:pt x="23071" y="181238"/>
                </a:cubicBezTo>
                <a:cubicBezTo>
                  <a:pt x="22595" y="188562"/>
                  <a:pt x="31631" y="190749"/>
                  <a:pt x="35055" y="201213"/>
                </a:cubicBezTo>
                <a:cubicBezTo>
                  <a:pt x="35099" y="202068"/>
                  <a:pt x="35099" y="202925"/>
                  <a:pt x="35055" y="203781"/>
                </a:cubicBezTo>
                <a:cubicBezTo>
                  <a:pt x="35055" y="207586"/>
                  <a:pt x="33723" y="210059"/>
                  <a:pt x="33819" y="212247"/>
                </a:cubicBezTo>
                <a:cubicBezTo>
                  <a:pt x="33654" y="213095"/>
                  <a:pt x="33654" y="213967"/>
                  <a:pt x="33819" y="214815"/>
                </a:cubicBezTo>
                <a:cubicBezTo>
                  <a:pt x="34580" y="217859"/>
                  <a:pt x="39335" y="219951"/>
                  <a:pt x="40477" y="227181"/>
                </a:cubicBezTo>
                <a:cubicBezTo>
                  <a:pt x="40477" y="227181"/>
                  <a:pt x="40477" y="227181"/>
                  <a:pt x="40477" y="227181"/>
                </a:cubicBezTo>
                <a:cubicBezTo>
                  <a:pt x="40477" y="230224"/>
                  <a:pt x="39240" y="234410"/>
                  <a:pt x="39240" y="236693"/>
                </a:cubicBezTo>
                <a:lnTo>
                  <a:pt x="39240" y="236693"/>
                </a:lnTo>
                <a:cubicBezTo>
                  <a:pt x="39240" y="239356"/>
                  <a:pt x="39906" y="242685"/>
                  <a:pt x="40191" y="246205"/>
                </a:cubicBezTo>
                <a:cubicBezTo>
                  <a:pt x="42720" y="244448"/>
                  <a:pt x="45561" y="243189"/>
                  <a:pt x="48561" y="242495"/>
                </a:cubicBezTo>
                <a:lnTo>
                  <a:pt x="48561" y="242495"/>
                </a:lnTo>
                <a:cubicBezTo>
                  <a:pt x="52187" y="242490"/>
                  <a:pt x="55440" y="244722"/>
                  <a:pt x="56741" y="248107"/>
                </a:cubicBezTo>
                <a:cubicBezTo>
                  <a:pt x="57706" y="250588"/>
                  <a:pt x="58377" y="253174"/>
                  <a:pt x="58738" y="255812"/>
                </a:cubicBezTo>
                <a:lnTo>
                  <a:pt x="61307" y="255146"/>
                </a:lnTo>
                <a:lnTo>
                  <a:pt x="86797" y="371193"/>
                </a:lnTo>
                <a:lnTo>
                  <a:pt x="164981" y="353691"/>
                </a:lnTo>
                <a:cubicBezTo>
                  <a:pt x="164125" y="348744"/>
                  <a:pt x="158799" y="346271"/>
                  <a:pt x="155469" y="340945"/>
                </a:cubicBezTo>
                <a:cubicBezTo>
                  <a:pt x="153202" y="337613"/>
                  <a:pt x="151856" y="333741"/>
                  <a:pt x="151570" y="329720"/>
                </a:cubicBezTo>
                <a:cubicBezTo>
                  <a:pt x="151594" y="327612"/>
                  <a:pt x="151817" y="325510"/>
                  <a:pt x="152236" y="323443"/>
                </a:cubicBezTo>
                <a:cubicBezTo>
                  <a:pt x="152236" y="321255"/>
                  <a:pt x="152236" y="319067"/>
                  <a:pt x="152236" y="316974"/>
                </a:cubicBezTo>
                <a:cubicBezTo>
                  <a:pt x="152236" y="308889"/>
                  <a:pt x="150524" y="300518"/>
                  <a:pt x="150524" y="291958"/>
                </a:cubicBezTo>
                <a:cubicBezTo>
                  <a:pt x="150382" y="289836"/>
                  <a:pt x="150382" y="287706"/>
                  <a:pt x="150524" y="285584"/>
                </a:cubicBezTo>
                <a:cubicBezTo>
                  <a:pt x="150997" y="283105"/>
                  <a:pt x="151283" y="280593"/>
                  <a:pt x="151380" y="278070"/>
                </a:cubicBezTo>
                <a:cubicBezTo>
                  <a:pt x="151196" y="275328"/>
                  <a:pt x="150486" y="272648"/>
                  <a:pt x="149288" y="270175"/>
                </a:cubicBezTo>
                <a:cubicBezTo>
                  <a:pt x="147645" y="265222"/>
                  <a:pt x="146467" y="260127"/>
                  <a:pt x="145769" y="254956"/>
                </a:cubicBezTo>
                <a:cubicBezTo>
                  <a:pt x="144578" y="247910"/>
                  <a:pt x="143879" y="240791"/>
                  <a:pt x="143676" y="233649"/>
                </a:cubicBezTo>
                <a:cubicBezTo>
                  <a:pt x="143575" y="229298"/>
                  <a:pt x="144186" y="224961"/>
                  <a:pt x="145484" y="220807"/>
                </a:cubicBezTo>
                <a:cubicBezTo>
                  <a:pt x="147820" y="216204"/>
                  <a:pt x="149272" y="211203"/>
                  <a:pt x="149764" y="206064"/>
                </a:cubicBezTo>
                <a:cubicBezTo>
                  <a:pt x="150054" y="200554"/>
                  <a:pt x="151110" y="195111"/>
                  <a:pt x="152903" y="189893"/>
                </a:cubicBezTo>
                <a:cubicBezTo>
                  <a:pt x="154589" y="185528"/>
                  <a:pt x="155397" y="180874"/>
                  <a:pt x="155281" y="176196"/>
                </a:cubicBezTo>
                <a:cubicBezTo>
                  <a:pt x="155280" y="172391"/>
                  <a:pt x="155280" y="168301"/>
                  <a:pt x="154614" y="163735"/>
                </a:cubicBezTo>
                <a:cubicBezTo>
                  <a:pt x="153948" y="159170"/>
                  <a:pt x="153377" y="158504"/>
                  <a:pt x="153282" y="155460"/>
                </a:cubicBezTo>
                <a:cubicBezTo>
                  <a:pt x="153420" y="153223"/>
                  <a:pt x="153968" y="151030"/>
                  <a:pt x="154899" y="148992"/>
                </a:cubicBezTo>
                <a:cubicBezTo>
                  <a:pt x="156992" y="144331"/>
                  <a:pt x="159369" y="142428"/>
                  <a:pt x="159179" y="139480"/>
                </a:cubicBezTo>
                <a:lnTo>
                  <a:pt x="159179" y="138243"/>
                </a:lnTo>
                <a:cubicBezTo>
                  <a:pt x="158418" y="135294"/>
                  <a:pt x="158038" y="135199"/>
                  <a:pt x="156706" y="134248"/>
                </a:cubicBezTo>
                <a:cubicBezTo>
                  <a:pt x="154253" y="133074"/>
                  <a:pt x="152080" y="131387"/>
                  <a:pt x="150333" y="129302"/>
                </a:cubicBezTo>
                <a:cubicBezTo>
                  <a:pt x="148439" y="127304"/>
                  <a:pt x="147181" y="124787"/>
                  <a:pt x="146719" y="122072"/>
                </a:cubicBezTo>
                <a:cubicBezTo>
                  <a:pt x="147031" y="119456"/>
                  <a:pt x="148921" y="117301"/>
                  <a:pt x="151475" y="116651"/>
                </a:cubicBezTo>
                <a:cubicBezTo>
                  <a:pt x="152940" y="116184"/>
                  <a:pt x="154232" y="115289"/>
                  <a:pt x="155184" y="114082"/>
                </a:cubicBezTo>
                <a:cubicBezTo>
                  <a:pt x="155349" y="113427"/>
                  <a:pt x="155349" y="112740"/>
                  <a:pt x="155184" y="112085"/>
                </a:cubicBezTo>
                <a:cubicBezTo>
                  <a:pt x="155184" y="110658"/>
                  <a:pt x="155184" y="108756"/>
                  <a:pt x="155184" y="106568"/>
                </a:cubicBezTo>
                <a:cubicBezTo>
                  <a:pt x="155006" y="103725"/>
                  <a:pt x="156254" y="100979"/>
                  <a:pt x="158513" y="99244"/>
                </a:cubicBezTo>
                <a:cubicBezTo>
                  <a:pt x="159757" y="98335"/>
                  <a:pt x="161253" y="97836"/>
                  <a:pt x="162793" y="97817"/>
                </a:cubicBezTo>
                <a:cubicBezTo>
                  <a:pt x="167835" y="98292"/>
                  <a:pt x="170022" y="101527"/>
                  <a:pt x="171449" y="101146"/>
                </a:cubicBezTo>
                <a:lnTo>
                  <a:pt x="171449" y="101146"/>
                </a:lnTo>
                <a:cubicBezTo>
                  <a:pt x="180199" y="100005"/>
                  <a:pt x="177726" y="84500"/>
                  <a:pt x="180960" y="74798"/>
                </a:cubicBezTo>
                <a:lnTo>
                  <a:pt x="181531" y="73371"/>
                </a:lnTo>
                <a:lnTo>
                  <a:pt x="182958" y="73371"/>
                </a:lnTo>
                <a:cubicBezTo>
                  <a:pt x="187428" y="72705"/>
                  <a:pt x="188189" y="67854"/>
                  <a:pt x="188284" y="61671"/>
                </a:cubicBezTo>
                <a:lnTo>
                  <a:pt x="188284" y="60339"/>
                </a:lnTo>
                <a:cubicBezTo>
                  <a:pt x="188284" y="54157"/>
                  <a:pt x="186762" y="56439"/>
                  <a:pt x="183528" y="49876"/>
                </a:cubicBezTo>
                <a:cubicBezTo>
                  <a:pt x="183053" y="48735"/>
                  <a:pt x="181436" y="47403"/>
                  <a:pt x="180199" y="45025"/>
                </a:cubicBezTo>
                <a:cubicBezTo>
                  <a:pt x="180074" y="44493"/>
                  <a:pt x="180074" y="43940"/>
                  <a:pt x="180199" y="43408"/>
                </a:cubicBezTo>
                <a:cubicBezTo>
                  <a:pt x="180304" y="42012"/>
                  <a:pt x="180953" y="40714"/>
                  <a:pt x="182007" y="39793"/>
                </a:cubicBezTo>
                <a:cubicBezTo>
                  <a:pt x="179946" y="36936"/>
                  <a:pt x="178460" y="33705"/>
                  <a:pt x="177631" y="30281"/>
                </a:cubicBezTo>
                <a:cubicBezTo>
                  <a:pt x="177575" y="29903"/>
                  <a:pt x="177575" y="29518"/>
                  <a:pt x="177631" y="29140"/>
                </a:cubicBezTo>
                <a:cubicBezTo>
                  <a:pt x="177631" y="21911"/>
                  <a:pt x="182862" y="21150"/>
                  <a:pt x="183148" y="18772"/>
                </a:cubicBezTo>
                <a:cubicBezTo>
                  <a:pt x="183492" y="17694"/>
                  <a:pt x="183684" y="16573"/>
                  <a:pt x="183719" y="15442"/>
                </a:cubicBezTo>
                <a:cubicBezTo>
                  <a:pt x="183719" y="11923"/>
                  <a:pt x="179343" y="5931"/>
                  <a:pt x="177822" y="-62"/>
                </a:cubicBezTo>
                <a:cubicBezTo>
                  <a:pt x="168310" y="3743"/>
                  <a:pt x="145768" y="8594"/>
                  <a:pt x="138730" y="10877"/>
                </a:cubicBezTo>
                <a:cubicBezTo>
                  <a:pt x="131691" y="13160"/>
                  <a:pt x="122655" y="15062"/>
                  <a:pt x="114666" y="17725"/>
                </a:cubicBezTo>
                <a:cubicBezTo>
                  <a:pt x="105154" y="20960"/>
                  <a:pt x="94501" y="22957"/>
                  <a:pt x="84610" y="26001"/>
                </a:cubicBezTo>
                <a:cubicBezTo>
                  <a:pt x="76335" y="28569"/>
                  <a:pt x="67299" y="30376"/>
                  <a:pt x="58929" y="32184"/>
                </a:cubicBezTo>
                <a:cubicBezTo>
                  <a:pt x="50559" y="33991"/>
                  <a:pt x="42189" y="37225"/>
                  <a:pt x="33723" y="38937"/>
                </a:cubicBezTo>
                <a:cubicBezTo>
                  <a:pt x="22310" y="41125"/>
                  <a:pt x="11181" y="43503"/>
                  <a:pt x="-42" y="46261"/>
                </a:cubicBezTo>
                <a:cubicBezTo>
                  <a:pt x="-42" y="48735"/>
                  <a:pt x="624" y="51493"/>
                  <a:pt x="719" y="53300"/>
                </a:cubicBezTo>
                <a:cubicBezTo>
                  <a:pt x="814" y="55108"/>
                  <a:pt x="1860" y="59008"/>
                  <a:pt x="1860" y="61481"/>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108">
            <a:extLst>
              <a:ext uri="{FF2B5EF4-FFF2-40B4-BE49-F238E27FC236}">
                <a16:creationId xmlns:a16="http://schemas.microsoft.com/office/drawing/2014/main" id="{6B744F4F-7BF2-1B4E-4631-35B26C299954}"/>
              </a:ext>
            </a:extLst>
          </p:cNvPr>
          <p:cNvSpPr/>
          <p:nvPr/>
        </p:nvSpPr>
        <p:spPr>
          <a:xfrm>
            <a:off x="9304793" y="1837012"/>
            <a:ext cx="489815" cy="768004"/>
          </a:xfrm>
          <a:custGeom>
            <a:avLst/>
            <a:gdLst>
              <a:gd name="connsiteX0" fmla="*/ 430444 w 437734"/>
              <a:gd name="connsiteY0" fmla="*/ 321114 h 686343"/>
              <a:gd name="connsiteX1" fmla="*/ 424737 w 437734"/>
              <a:gd name="connsiteY1" fmla="*/ 323873 h 686343"/>
              <a:gd name="connsiteX2" fmla="*/ 416843 w 437734"/>
              <a:gd name="connsiteY2" fmla="*/ 323112 h 686343"/>
              <a:gd name="connsiteX3" fmla="*/ 411992 w 437734"/>
              <a:gd name="connsiteY3" fmla="*/ 313600 h 686343"/>
              <a:gd name="connsiteX4" fmla="*/ 420267 w 437734"/>
              <a:gd name="connsiteY4" fmla="*/ 306371 h 686343"/>
              <a:gd name="connsiteX5" fmla="*/ 416938 w 437734"/>
              <a:gd name="connsiteY5" fmla="*/ 294671 h 686343"/>
              <a:gd name="connsiteX6" fmla="*/ 409709 w 437734"/>
              <a:gd name="connsiteY6" fmla="*/ 287632 h 686343"/>
              <a:gd name="connsiteX7" fmla="*/ 404003 w 437734"/>
              <a:gd name="connsiteY7" fmla="*/ 281639 h 686343"/>
              <a:gd name="connsiteX8" fmla="*/ 393350 w 437734"/>
              <a:gd name="connsiteY8" fmla="*/ 281639 h 686343"/>
              <a:gd name="connsiteX9" fmla="*/ 387453 w 437734"/>
              <a:gd name="connsiteY9" fmla="*/ 288869 h 686343"/>
              <a:gd name="connsiteX10" fmla="*/ 373186 w 437734"/>
              <a:gd name="connsiteY10" fmla="*/ 282305 h 686343"/>
              <a:gd name="connsiteX11" fmla="*/ 365767 w 437734"/>
              <a:gd name="connsiteY11" fmla="*/ 274410 h 686343"/>
              <a:gd name="connsiteX12" fmla="*/ 365767 w 437734"/>
              <a:gd name="connsiteY12" fmla="*/ 264898 h 686343"/>
              <a:gd name="connsiteX13" fmla="*/ 363579 w 437734"/>
              <a:gd name="connsiteY13" fmla="*/ 255386 h 686343"/>
              <a:gd name="connsiteX14" fmla="*/ 355019 w 437734"/>
              <a:gd name="connsiteY14" fmla="*/ 247396 h 686343"/>
              <a:gd name="connsiteX15" fmla="*/ 356731 w 437734"/>
              <a:gd name="connsiteY15" fmla="*/ 240262 h 686343"/>
              <a:gd name="connsiteX16" fmla="*/ 359013 w 437734"/>
              <a:gd name="connsiteY16" fmla="*/ 234745 h 686343"/>
              <a:gd name="connsiteX17" fmla="*/ 354923 w 437734"/>
              <a:gd name="connsiteY17" fmla="*/ 227135 h 686343"/>
              <a:gd name="connsiteX18" fmla="*/ 350453 w 437734"/>
              <a:gd name="connsiteY18" fmla="*/ 229418 h 686343"/>
              <a:gd name="connsiteX19" fmla="*/ 346364 w 437734"/>
              <a:gd name="connsiteY19" fmla="*/ 231226 h 686343"/>
              <a:gd name="connsiteX20" fmla="*/ 342559 w 437734"/>
              <a:gd name="connsiteY20" fmla="*/ 232082 h 686343"/>
              <a:gd name="connsiteX21" fmla="*/ 327816 w 437734"/>
              <a:gd name="connsiteY21" fmla="*/ 223616 h 686343"/>
              <a:gd name="connsiteX22" fmla="*/ 322870 w 437734"/>
              <a:gd name="connsiteY22" fmla="*/ 223616 h 686343"/>
              <a:gd name="connsiteX23" fmla="*/ 320302 w 437734"/>
              <a:gd name="connsiteY23" fmla="*/ 226565 h 686343"/>
              <a:gd name="connsiteX24" fmla="*/ 315451 w 437734"/>
              <a:gd name="connsiteY24" fmla="*/ 225518 h 686343"/>
              <a:gd name="connsiteX25" fmla="*/ 312883 w 437734"/>
              <a:gd name="connsiteY25" fmla="*/ 219906 h 686343"/>
              <a:gd name="connsiteX26" fmla="*/ 314405 w 437734"/>
              <a:gd name="connsiteY26" fmla="*/ 216197 h 686343"/>
              <a:gd name="connsiteX27" fmla="*/ 311742 w 437734"/>
              <a:gd name="connsiteY27" fmla="*/ 213533 h 686343"/>
              <a:gd name="connsiteX28" fmla="*/ 310981 w 437734"/>
              <a:gd name="connsiteY28" fmla="*/ 206399 h 686343"/>
              <a:gd name="connsiteX29" fmla="*/ 314024 w 437734"/>
              <a:gd name="connsiteY29" fmla="*/ 203831 h 686343"/>
              <a:gd name="connsiteX30" fmla="*/ 309459 w 437734"/>
              <a:gd name="connsiteY30" fmla="*/ 200882 h 686343"/>
              <a:gd name="connsiteX31" fmla="*/ 309459 w 437734"/>
              <a:gd name="connsiteY31" fmla="*/ 194224 h 686343"/>
              <a:gd name="connsiteX32" fmla="*/ 312408 w 437734"/>
              <a:gd name="connsiteY32" fmla="*/ 190419 h 686343"/>
              <a:gd name="connsiteX33" fmla="*/ 308698 w 437734"/>
              <a:gd name="connsiteY33" fmla="*/ 186709 h 686343"/>
              <a:gd name="connsiteX34" fmla="*/ 301565 w 437734"/>
              <a:gd name="connsiteY34" fmla="*/ 169968 h 686343"/>
              <a:gd name="connsiteX35" fmla="*/ 278832 w 437734"/>
              <a:gd name="connsiteY35" fmla="*/ 97581 h 686343"/>
              <a:gd name="connsiteX36" fmla="*/ 270652 w 437734"/>
              <a:gd name="connsiteY36" fmla="*/ 72945 h 686343"/>
              <a:gd name="connsiteX37" fmla="*/ 262092 w 437734"/>
              <a:gd name="connsiteY37" fmla="*/ 44409 h 686343"/>
              <a:gd name="connsiteX38" fmla="*/ 258763 w 437734"/>
              <a:gd name="connsiteY38" fmla="*/ 34326 h 686343"/>
              <a:gd name="connsiteX39" fmla="*/ 258763 w 437734"/>
              <a:gd name="connsiteY39" fmla="*/ 30807 h 686343"/>
              <a:gd name="connsiteX40" fmla="*/ 249822 w 437734"/>
              <a:gd name="connsiteY40" fmla="*/ 27287 h 686343"/>
              <a:gd name="connsiteX41" fmla="*/ 243830 w 437734"/>
              <a:gd name="connsiteY41" fmla="*/ 21961 h 686343"/>
              <a:gd name="connsiteX42" fmla="*/ 234319 w 437734"/>
              <a:gd name="connsiteY42" fmla="*/ 16824 h 686343"/>
              <a:gd name="connsiteX43" fmla="*/ 231561 w 437734"/>
              <a:gd name="connsiteY43" fmla="*/ 13019 h 686343"/>
              <a:gd name="connsiteX44" fmla="*/ 226710 w 437734"/>
              <a:gd name="connsiteY44" fmla="*/ 11117 h 686343"/>
              <a:gd name="connsiteX45" fmla="*/ 222525 w 437734"/>
              <a:gd name="connsiteY45" fmla="*/ 9310 h 686343"/>
              <a:gd name="connsiteX46" fmla="*/ 217483 w 437734"/>
              <a:gd name="connsiteY46" fmla="*/ 8644 h 686343"/>
              <a:gd name="connsiteX47" fmla="*/ 214250 w 437734"/>
              <a:gd name="connsiteY47" fmla="*/ 6076 h 686343"/>
              <a:gd name="connsiteX48" fmla="*/ 209494 w 437734"/>
              <a:gd name="connsiteY48" fmla="*/ 4554 h 686343"/>
              <a:gd name="connsiteX49" fmla="*/ 206546 w 437734"/>
              <a:gd name="connsiteY49" fmla="*/ -12 h 686343"/>
              <a:gd name="connsiteX50" fmla="*/ 201504 w 437734"/>
              <a:gd name="connsiteY50" fmla="*/ 1985 h 686343"/>
              <a:gd name="connsiteX51" fmla="*/ 193800 w 437734"/>
              <a:gd name="connsiteY51" fmla="*/ 3698 h 686343"/>
              <a:gd name="connsiteX52" fmla="*/ 191898 w 437734"/>
              <a:gd name="connsiteY52" fmla="*/ 12639 h 686343"/>
              <a:gd name="connsiteX53" fmla="*/ 185335 w 437734"/>
              <a:gd name="connsiteY53" fmla="*/ 16253 h 686343"/>
              <a:gd name="connsiteX54" fmla="*/ 178011 w 437734"/>
              <a:gd name="connsiteY54" fmla="*/ 21580 h 686343"/>
              <a:gd name="connsiteX55" fmla="*/ 173065 w 437734"/>
              <a:gd name="connsiteY55" fmla="*/ 21580 h 686343"/>
              <a:gd name="connsiteX56" fmla="*/ 171448 w 437734"/>
              <a:gd name="connsiteY56" fmla="*/ 26526 h 686343"/>
              <a:gd name="connsiteX57" fmla="*/ 163935 w 437734"/>
              <a:gd name="connsiteY57" fmla="*/ 29570 h 686343"/>
              <a:gd name="connsiteX58" fmla="*/ 156896 w 437734"/>
              <a:gd name="connsiteY58" fmla="*/ 36419 h 686343"/>
              <a:gd name="connsiteX59" fmla="*/ 147384 w 437734"/>
              <a:gd name="connsiteY59" fmla="*/ 42412 h 686343"/>
              <a:gd name="connsiteX60" fmla="*/ 138824 w 437734"/>
              <a:gd name="connsiteY60" fmla="*/ 44599 h 686343"/>
              <a:gd name="connsiteX61" fmla="*/ 130074 w 437734"/>
              <a:gd name="connsiteY61" fmla="*/ 43743 h 686343"/>
              <a:gd name="connsiteX62" fmla="*/ 125699 w 437734"/>
              <a:gd name="connsiteY62" fmla="*/ 34992 h 686343"/>
              <a:gd name="connsiteX63" fmla="*/ 121323 w 437734"/>
              <a:gd name="connsiteY63" fmla="*/ 15968 h 686343"/>
              <a:gd name="connsiteX64" fmla="*/ 102300 w 437734"/>
              <a:gd name="connsiteY64" fmla="*/ 15968 h 686343"/>
              <a:gd name="connsiteX65" fmla="*/ 95357 w 437734"/>
              <a:gd name="connsiteY65" fmla="*/ 30902 h 686343"/>
              <a:gd name="connsiteX66" fmla="*/ 85846 w 437734"/>
              <a:gd name="connsiteY66" fmla="*/ 62672 h 686343"/>
              <a:gd name="connsiteX67" fmla="*/ 74432 w 437734"/>
              <a:gd name="connsiteY67" fmla="*/ 95394 h 686343"/>
              <a:gd name="connsiteX68" fmla="*/ 58738 w 437734"/>
              <a:gd name="connsiteY68" fmla="*/ 137342 h 686343"/>
              <a:gd name="connsiteX69" fmla="*/ 58168 w 437734"/>
              <a:gd name="connsiteY69" fmla="*/ 164832 h 686343"/>
              <a:gd name="connsiteX70" fmla="*/ 58834 w 437734"/>
              <a:gd name="connsiteY70" fmla="*/ 176151 h 686343"/>
              <a:gd name="connsiteX71" fmla="*/ 58833 w 437734"/>
              <a:gd name="connsiteY71" fmla="*/ 186899 h 686343"/>
              <a:gd name="connsiteX72" fmla="*/ 55219 w 437734"/>
              <a:gd name="connsiteY72" fmla="*/ 190229 h 686343"/>
              <a:gd name="connsiteX73" fmla="*/ 55219 w 437734"/>
              <a:gd name="connsiteY73" fmla="*/ 194985 h 686343"/>
              <a:gd name="connsiteX74" fmla="*/ 52556 w 437734"/>
              <a:gd name="connsiteY74" fmla="*/ 197268 h 686343"/>
              <a:gd name="connsiteX75" fmla="*/ 48941 w 437734"/>
              <a:gd name="connsiteY75" fmla="*/ 199836 h 686343"/>
              <a:gd name="connsiteX76" fmla="*/ 47420 w 437734"/>
              <a:gd name="connsiteY76" fmla="*/ 203546 h 686343"/>
              <a:gd name="connsiteX77" fmla="*/ 49892 w 437734"/>
              <a:gd name="connsiteY77" fmla="*/ 210870 h 686343"/>
              <a:gd name="connsiteX78" fmla="*/ 46564 w 437734"/>
              <a:gd name="connsiteY78" fmla="*/ 218194 h 686343"/>
              <a:gd name="connsiteX79" fmla="*/ 47895 w 437734"/>
              <a:gd name="connsiteY79" fmla="*/ 224948 h 686343"/>
              <a:gd name="connsiteX80" fmla="*/ 48466 w 437734"/>
              <a:gd name="connsiteY80" fmla="*/ 229228 h 686343"/>
              <a:gd name="connsiteX81" fmla="*/ 51605 w 437734"/>
              <a:gd name="connsiteY81" fmla="*/ 231987 h 686343"/>
              <a:gd name="connsiteX82" fmla="*/ 51034 w 437734"/>
              <a:gd name="connsiteY82" fmla="*/ 236743 h 686343"/>
              <a:gd name="connsiteX83" fmla="*/ 49036 w 437734"/>
              <a:gd name="connsiteY83" fmla="*/ 240738 h 686343"/>
              <a:gd name="connsiteX84" fmla="*/ 50939 w 437734"/>
              <a:gd name="connsiteY84" fmla="*/ 244638 h 686343"/>
              <a:gd name="connsiteX85" fmla="*/ 53126 w 437734"/>
              <a:gd name="connsiteY85" fmla="*/ 250915 h 686343"/>
              <a:gd name="connsiteX86" fmla="*/ 53126 w 437734"/>
              <a:gd name="connsiteY86" fmla="*/ 257764 h 686343"/>
              <a:gd name="connsiteX87" fmla="*/ 59594 w 437734"/>
              <a:gd name="connsiteY87" fmla="*/ 264613 h 686343"/>
              <a:gd name="connsiteX88" fmla="*/ 55124 w 437734"/>
              <a:gd name="connsiteY88" fmla="*/ 274125 h 686343"/>
              <a:gd name="connsiteX89" fmla="*/ 50653 w 437734"/>
              <a:gd name="connsiteY89" fmla="*/ 282686 h 686343"/>
              <a:gd name="connsiteX90" fmla="*/ 48751 w 437734"/>
              <a:gd name="connsiteY90" fmla="*/ 287061 h 686343"/>
              <a:gd name="connsiteX91" fmla="*/ 52651 w 437734"/>
              <a:gd name="connsiteY91" fmla="*/ 291532 h 686343"/>
              <a:gd name="connsiteX92" fmla="*/ 47705 w 437734"/>
              <a:gd name="connsiteY92" fmla="*/ 299522 h 686343"/>
              <a:gd name="connsiteX93" fmla="*/ 44091 w 437734"/>
              <a:gd name="connsiteY93" fmla="*/ 304373 h 686343"/>
              <a:gd name="connsiteX94" fmla="*/ 39620 w 437734"/>
              <a:gd name="connsiteY94" fmla="*/ 305705 h 686343"/>
              <a:gd name="connsiteX95" fmla="*/ 36957 w 437734"/>
              <a:gd name="connsiteY95" fmla="*/ 311888 h 686343"/>
              <a:gd name="connsiteX96" fmla="*/ 33533 w 437734"/>
              <a:gd name="connsiteY96" fmla="*/ 316453 h 686343"/>
              <a:gd name="connsiteX97" fmla="*/ 30584 w 437734"/>
              <a:gd name="connsiteY97" fmla="*/ 326822 h 686343"/>
              <a:gd name="connsiteX98" fmla="*/ 31726 w 437734"/>
              <a:gd name="connsiteY98" fmla="*/ 336334 h 686343"/>
              <a:gd name="connsiteX99" fmla="*/ 33723 w 437734"/>
              <a:gd name="connsiteY99" fmla="*/ 341280 h 686343"/>
              <a:gd name="connsiteX100" fmla="*/ 37908 w 437734"/>
              <a:gd name="connsiteY100" fmla="*/ 345370 h 686343"/>
              <a:gd name="connsiteX101" fmla="*/ 35340 w 437734"/>
              <a:gd name="connsiteY101" fmla="*/ 354311 h 686343"/>
              <a:gd name="connsiteX102" fmla="*/ 25258 w 437734"/>
              <a:gd name="connsiteY102" fmla="*/ 349270 h 686343"/>
              <a:gd name="connsiteX103" fmla="*/ 25258 w 437734"/>
              <a:gd name="connsiteY103" fmla="*/ 358116 h 686343"/>
              <a:gd name="connsiteX104" fmla="*/ 25258 w 437734"/>
              <a:gd name="connsiteY104" fmla="*/ 369245 h 686343"/>
              <a:gd name="connsiteX105" fmla="*/ 24592 w 437734"/>
              <a:gd name="connsiteY105" fmla="*/ 379709 h 686343"/>
              <a:gd name="connsiteX106" fmla="*/ 17934 w 437734"/>
              <a:gd name="connsiteY106" fmla="*/ 371053 h 686343"/>
              <a:gd name="connsiteX107" fmla="*/ 10230 w 437734"/>
              <a:gd name="connsiteY107" fmla="*/ 368199 h 686343"/>
              <a:gd name="connsiteX108" fmla="*/ 7377 w 437734"/>
              <a:gd name="connsiteY108" fmla="*/ 372765 h 686343"/>
              <a:gd name="connsiteX109" fmla="*/ 1480 w 437734"/>
              <a:gd name="connsiteY109" fmla="*/ 373621 h 686343"/>
              <a:gd name="connsiteX110" fmla="*/ -42 w 437734"/>
              <a:gd name="connsiteY110" fmla="*/ 374667 h 686343"/>
              <a:gd name="connsiteX111" fmla="*/ 79854 w 437734"/>
              <a:gd name="connsiteY111" fmla="*/ 617129 h 686343"/>
              <a:gd name="connsiteX112" fmla="*/ 84704 w 437734"/>
              <a:gd name="connsiteY112" fmla="*/ 639102 h 686343"/>
              <a:gd name="connsiteX113" fmla="*/ 96403 w 437734"/>
              <a:gd name="connsiteY113" fmla="*/ 652609 h 686343"/>
              <a:gd name="connsiteX114" fmla="*/ 107722 w 437734"/>
              <a:gd name="connsiteY114" fmla="*/ 660123 h 686343"/>
              <a:gd name="connsiteX115" fmla="*/ 110385 w 437734"/>
              <a:gd name="connsiteY115" fmla="*/ 672014 h 686343"/>
              <a:gd name="connsiteX116" fmla="*/ 128076 w 437734"/>
              <a:gd name="connsiteY116" fmla="*/ 686282 h 686343"/>
              <a:gd name="connsiteX117" fmla="*/ 127126 w 437734"/>
              <a:gd name="connsiteY117" fmla="*/ 683523 h 686343"/>
              <a:gd name="connsiteX118" fmla="*/ 127791 w 437734"/>
              <a:gd name="connsiteY118" fmla="*/ 675057 h 686343"/>
              <a:gd name="connsiteX119" fmla="*/ 132262 w 437734"/>
              <a:gd name="connsiteY119" fmla="*/ 654416 h 686343"/>
              <a:gd name="connsiteX120" fmla="*/ 133023 w 437734"/>
              <a:gd name="connsiteY120" fmla="*/ 648709 h 686343"/>
              <a:gd name="connsiteX121" fmla="*/ 130645 w 437734"/>
              <a:gd name="connsiteY121" fmla="*/ 644334 h 686343"/>
              <a:gd name="connsiteX122" fmla="*/ 135876 w 437734"/>
              <a:gd name="connsiteY122" fmla="*/ 637485 h 686343"/>
              <a:gd name="connsiteX123" fmla="*/ 145387 w 437734"/>
              <a:gd name="connsiteY123" fmla="*/ 630636 h 686343"/>
              <a:gd name="connsiteX124" fmla="*/ 146433 w 437734"/>
              <a:gd name="connsiteY124" fmla="*/ 618841 h 686343"/>
              <a:gd name="connsiteX125" fmla="*/ 141963 w 437734"/>
              <a:gd name="connsiteY125" fmla="*/ 617224 h 686343"/>
              <a:gd name="connsiteX126" fmla="*/ 145102 w 437734"/>
              <a:gd name="connsiteY126" fmla="*/ 611327 h 686343"/>
              <a:gd name="connsiteX127" fmla="*/ 146529 w 437734"/>
              <a:gd name="connsiteY127" fmla="*/ 601815 h 686343"/>
              <a:gd name="connsiteX128" fmla="*/ 157086 w 437734"/>
              <a:gd name="connsiteY128" fmla="*/ 597534 h 686343"/>
              <a:gd name="connsiteX129" fmla="*/ 152901 w 437734"/>
              <a:gd name="connsiteY129" fmla="*/ 590781 h 686343"/>
              <a:gd name="connsiteX130" fmla="*/ 149572 w 437734"/>
              <a:gd name="connsiteY130" fmla="*/ 582125 h 686343"/>
              <a:gd name="connsiteX131" fmla="*/ 154233 w 437734"/>
              <a:gd name="connsiteY131" fmla="*/ 570710 h 686343"/>
              <a:gd name="connsiteX132" fmla="*/ 159845 w 437734"/>
              <a:gd name="connsiteY132" fmla="*/ 562340 h 686343"/>
              <a:gd name="connsiteX133" fmla="*/ 168214 w 437734"/>
              <a:gd name="connsiteY133" fmla="*/ 553969 h 686343"/>
              <a:gd name="connsiteX134" fmla="*/ 172780 w 437734"/>
              <a:gd name="connsiteY134" fmla="*/ 559581 h 686343"/>
              <a:gd name="connsiteX135" fmla="*/ 171829 w 437734"/>
              <a:gd name="connsiteY135" fmla="*/ 568332 h 686343"/>
              <a:gd name="connsiteX136" fmla="*/ 180484 w 437734"/>
              <a:gd name="connsiteY136" fmla="*/ 549308 h 686343"/>
              <a:gd name="connsiteX137" fmla="*/ 182101 w 437734"/>
              <a:gd name="connsiteY137" fmla="*/ 553684 h 686343"/>
              <a:gd name="connsiteX138" fmla="*/ 184955 w 437734"/>
              <a:gd name="connsiteY138" fmla="*/ 563767 h 686343"/>
              <a:gd name="connsiteX139" fmla="*/ 193040 w 437734"/>
              <a:gd name="connsiteY139" fmla="*/ 565954 h 686343"/>
              <a:gd name="connsiteX140" fmla="*/ 193040 w 437734"/>
              <a:gd name="connsiteY140" fmla="*/ 555586 h 686343"/>
              <a:gd name="connsiteX141" fmla="*/ 193040 w 437734"/>
              <a:gd name="connsiteY141" fmla="*/ 547121 h 686343"/>
              <a:gd name="connsiteX142" fmla="*/ 198271 w 437734"/>
              <a:gd name="connsiteY142" fmla="*/ 554825 h 686343"/>
              <a:gd name="connsiteX143" fmla="*/ 199317 w 437734"/>
              <a:gd name="connsiteY143" fmla="*/ 547121 h 686343"/>
              <a:gd name="connsiteX144" fmla="*/ 192088 w 437734"/>
              <a:gd name="connsiteY144" fmla="*/ 539226 h 686343"/>
              <a:gd name="connsiteX145" fmla="*/ 196464 w 437734"/>
              <a:gd name="connsiteY145" fmla="*/ 535611 h 686343"/>
              <a:gd name="connsiteX146" fmla="*/ 194752 w 437734"/>
              <a:gd name="connsiteY146" fmla="*/ 528952 h 686343"/>
              <a:gd name="connsiteX147" fmla="*/ 198176 w 437734"/>
              <a:gd name="connsiteY147" fmla="*/ 524006 h 686343"/>
              <a:gd name="connsiteX148" fmla="*/ 199602 w 437734"/>
              <a:gd name="connsiteY148" fmla="*/ 529618 h 686343"/>
              <a:gd name="connsiteX149" fmla="*/ 203026 w 437734"/>
              <a:gd name="connsiteY149" fmla="*/ 530855 h 686343"/>
              <a:gd name="connsiteX150" fmla="*/ 207687 w 437734"/>
              <a:gd name="connsiteY150" fmla="*/ 533233 h 686343"/>
              <a:gd name="connsiteX151" fmla="*/ 212823 w 437734"/>
              <a:gd name="connsiteY151" fmla="*/ 540272 h 686343"/>
              <a:gd name="connsiteX152" fmla="*/ 213298 w 437734"/>
              <a:gd name="connsiteY152" fmla="*/ 535611 h 686343"/>
              <a:gd name="connsiteX153" fmla="*/ 220622 w 437734"/>
              <a:gd name="connsiteY153" fmla="*/ 533518 h 686343"/>
              <a:gd name="connsiteX154" fmla="*/ 220622 w 437734"/>
              <a:gd name="connsiteY154" fmla="*/ 522389 h 686343"/>
              <a:gd name="connsiteX155" fmla="*/ 223666 w 437734"/>
              <a:gd name="connsiteY155" fmla="*/ 519440 h 686343"/>
              <a:gd name="connsiteX156" fmla="*/ 223666 w 437734"/>
              <a:gd name="connsiteY156" fmla="*/ 515540 h 686343"/>
              <a:gd name="connsiteX157" fmla="*/ 222905 w 437734"/>
              <a:gd name="connsiteY157" fmla="*/ 505458 h 686343"/>
              <a:gd name="connsiteX158" fmla="*/ 226995 w 437734"/>
              <a:gd name="connsiteY158" fmla="*/ 504126 h 686343"/>
              <a:gd name="connsiteX159" fmla="*/ 228612 w 437734"/>
              <a:gd name="connsiteY159" fmla="*/ 507836 h 686343"/>
              <a:gd name="connsiteX160" fmla="*/ 232227 w 437734"/>
              <a:gd name="connsiteY160" fmla="*/ 517348 h 686343"/>
              <a:gd name="connsiteX161" fmla="*/ 238409 w 437734"/>
              <a:gd name="connsiteY161" fmla="*/ 512306 h 686343"/>
              <a:gd name="connsiteX162" fmla="*/ 242784 w 437734"/>
              <a:gd name="connsiteY162" fmla="*/ 519536 h 686343"/>
              <a:gd name="connsiteX163" fmla="*/ 246589 w 437734"/>
              <a:gd name="connsiteY163" fmla="*/ 513067 h 686343"/>
              <a:gd name="connsiteX164" fmla="*/ 252010 w 437734"/>
              <a:gd name="connsiteY164" fmla="*/ 506504 h 686343"/>
              <a:gd name="connsiteX165" fmla="*/ 252010 w 437734"/>
              <a:gd name="connsiteY165" fmla="*/ 494804 h 686343"/>
              <a:gd name="connsiteX166" fmla="*/ 250203 w 437734"/>
              <a:gd name="connsiteY166" fmla="*/ 484722 h 686343"/>
              <a:gd name="connsiteX167" fmla="*/ 251915 w 437734"/>
              <a:gd name="connsiteY167" fmla="*/ 480251 h 686343"/>
              <a:gd name="connsiteX168" fmla="*/ 251915 w 437734"/>
              <a:gd name="connsiteY168" fmla="*/ 474449 h 686343"/>
              <a:gd name="connsiteX169" fmla="*/ 253817 w 437734"/>
              <a:gd name="connsiteY169" fmla="*/ 461797 h 686343"/>
              <a:gd name="connsiteX170" fmla="*/ 255624 w 437734"/>
              <a:gd name="connsiteY170" fmla="*/ 458468 h 686343"/>
              <a:gd name="connsiteX171" fmla="*/ 251249 w 437734"/>
              <a:gd name="connsiteY171" fmla="*/ 443629 h 686343"/>
              <a:gd name="connsiteX172" fmla="*/ 263424 w 437734"/>
              <a:gd name="connsiteY172" fmla="*/ 421371 h 686343"/>
              <a:gd name="connsiteX173" fmla="*/ 263424 w 437734"/>
              <a:gd name="connsiteY173" fmla="*/ 414523 h 686343"/>
              <a:gd name="connsiteX174" fmla="*/ 268750 w 437734"/>
              <a:gd name="connsiteY174" fmla="*/ 418232 h 686343"/>
              <a:gd name="connsiteX175" fmla="*/ 270272 w 437734"/>
              <a:gd name="connsiteY175" fmla="*/ 427744 h 686343"/>
              <a:gd name="connsiteX176" fmla="*/ 268940 w 437734"/>
              <a:gd name="connsiteY176" fmla="*/ 436020 h 686343"/>
              <a:gd name="connsiteX177" fmla="*/ 269796 w 437734"/>
              <a:gd name="connsiteY177" fmla="*/ 442773 h 686343"/>
              <a:gd name="connsiteX178" fmla="*/ 271318 w 437734"/>
              <a:gd name="connsiteY178" fmla="*/ 452285 h 686343"/>
              <a:gd name="connsiteX179" fmla="*/ 277976 w 437734"/>
              <a:gd name="connsiteY179" fmla="*/ 445246 h 686343"/>
              <a:gd name="connsiteX180" fmla="*/ 283493 w 437734"/>
              <a:gd name="connsiteY180" fmla="*/ 448576 h 686343"/>
              <a:gd name="connsiteX181" fmla="*/ 292433 w 437734"/>
              <a:gd name="connsiteY181" fmla="*/ 449717 h 686343"/>
              <a:gd name="connsiteX182" fmla="*/ 297950 w 437734"/>
              <a:gd name="connsiteY182" fmla="*/ 443725 h 686343"/>
              <a:gd name="connsiteX183" fmla="*/ 297950 w 437734"/>
              <a:gd name="connsiteY183" fmla="*/ 439349 h 686343"/>
              <a:gd name="connsiteX184" fmla="*/ 293670 w 437734"/>
              <a:gd name="connsiteY184" fmla="*/ 437447 h 686343"/>
              <a:gd name="connsiteX185" fmla="*/ 294526 w 437734"/>
              <a:gd name="connsiteY185" fmla="*/ 432025 h 686343"/>
              <a:gd name="connsiteX186" fmla="*/ 298141 w 437734"/>
              <a:gd name="connsiteY186" fmla="*/ 423654 h 686343"/>
              <a:gd name="connsiteX187" fmla="*/ 301184 w 437734"/>
              <a:gd name="connsiteY187" fmla="*/ 413571 h 686343"/>
              <a:gd name="connsiteX188" fmla="*/ 308127 w 437734"/>
              <a:gd name="connsiteY188" fmla="*/ 423083 h 686343"/>
              <a:gd name="connsiteX189" fmla="*/ 311932 w 437734"/>
              <a:gd name="connsiteY189" fmla="*/ 416425 h 686343"/>
              <a:gd name="connsiteX190" fmla="*/ 316402 w 437734"/>
              <a:gd name="connsiteY190" fmla="*/ 411479 h 686343"/>
              <a:gd name="connsiteX191" fmla="*/ 315832 w 437734"/>
              <a:gd name="connsiteY191" fmla="*/ 401967 h 686343"/>
              <a:gd name="connsiteX192" fmla="*/ 325343 w 437734"/>
              <a:gd name="connsiteY192" fmla="*/ 401301 h 686343"/>
              <a:gd name="connsiteX193" fmla="*/ 333998 w 437734"/>
              <a:gd name="connsiteY193" fmla="*/ 403964 h 686343"/>
              <a:gd name="connsiteX194" fmla="*/ 337518 w 437734"/>
              <a:gd name="connsiteY194" fmla="*/ 412335 h 686343"/>
              <a:gd name="connsiteX195" fmla="*/ 343605 w 437734"/>
              <a:gd name="connsiteY195" fmla="*/ 418423 h 686343"/>
              <a:gd name="connsiteX196" fmla="*/ 350738 w 437734"/>
              <a:gd name="connsiteY196" fmla="*/ 405772 h 686343"/>
              <a:gd name="connsiteX197" fmla="*/ 347600 w 437734"/>
              <a:gd name="connsiteY197" fmla="*/ 399779 h 686343"/>
              <a:gd name="connsiteX198" fmla="*/ 356255 w 437734"/>
              <a:gd name="connsiteY198" fmla="*/ 400730 h 686343"/>
              <a:gd name="connsiteX199" fmla="*/ 362438 w 437734"/>
              <a:gd name="connsiteY199" fmla="*/ 393596 h 686343"/>
              <a:gd name="connsiteX200" fmla="*/ 358633 w 437734"/>
              <a:gd name="connsiteY200" fmla="*/ 385796 h 686343"/>
              <a:gd name="connsiteX201" fmla="*/ 361486 w 437734"/>
              <a:gd name="connsiteY201" fmla="*/ 383323 h 686343"/>
              <a:gd name="connsiteX202" fmla="*/ 363864 w 437734"/>
              <a:gd name="connsiteY202" fmla="*/ 379613 h 686343"/>
              <a:gd name="connsiteX203" fmla="*/ 370142 w 437734"/>
              <a:gd name="connsiteY203" fmla="*/ 379613 h 686343"/>
              <a:gd name="connsiteX204" fmla="*/ 372044 w 437734"/>
              <a:gd name="connsiteY204" fmla="*/ 389125 h 686343"/>
              <a:gd name="connsiteX205" fmla="*/ 376515 w 437734"/>
              <a:gd name="connsiteY205" fmla="*/ 387033 h 686343"/>
              <a:gd name="connsiteX206" fmla="*/ 377085 w 437734"/>
              <a:gd name="connsiteY206" fmla="*/ 381896 h 686343"/>
              <a:gd name="connsiteX207" fmla="*/ 386597 w 437734"/>
              <a:gd name="connsiteY207" fmla="*/ 381040 h 686343"/>
              <a:gd name="connsiteX208" fmla="*/ 387928 w 437734"/>
              <a:gd name="connsiteY208" fmla="*/ 374096 h 686343"/>
              <a:gd name="connsiteX209" fmla="*/ 385455 w 437734"/>
              <a:gd name="connsiteY209" fmla="*/ 369911 h 686343"/>
              <a:gd name="connsiteX210" fmla="*/ 388404 w 437734"/>
              <a:gd name="connsiteY210" fmla="*/ 366297 h 686343"/>
              <a:gd name="connsiteX211" fmla="*/ 395062 w 437734"/>
              <a:gd name="connsiteY211" fmla="*/ 366297 h 686343"/>
              <a:gd name="connsiteX212" fmla="*/ 401530 w 437734"/>
              <a:gd name="connsiteY212" fmla="*/ 365250 h 686343"/>
              <a:gd name="connsiteX213" fmla="*/ 402291 w 437734"/>
              <a:gd name="connsiteY213" fmla="*/ 360589 h 686343"/>
              <a:gd name="connsiteX214" fmla="*/ 400388 w 437734"/>
              <a:gd name="connsiteY214" fmla="*/ 356214 h 686343"/>
              <a:gd name="connsiteX215" fmla="*/ 402100 w 437734"/>
              <a:gd name="connsiteY215" fmla="*/ 349460 h 686343"/>
              <a:gd name="connsiteX216" fmla="*/ 399057 w 437734"/>
              <a:gd name="connsiteY216" fmla="*/ 345370 h 686343"/>
              <a:gd name="connsiteX217" fmla="*/ 398200 w 437734"/>
              <a:gd name="connsiteY217" fmla="*/ 341090 h 686343"/>
              <a:gd name="connsiteX218" fmla="*/ 398200 w 437734"/>
              <a:gd name="connsiteY218" fmla="*/ 331578 h 686343"/>
              <a:gd name="connsiteX219" fmla="*/ 403432 w 437734"/>
              <a:gd name="connsiteY219" fmla="*/ 337760 h 686343"/>
              <a:gd name="connsiteX220" fmla="*/ 407712 w 437734"/>
              <a:gd name="connsiteY220" fmla="*/ 343468 h 686343"/>
              <a:gd name="connsiteX221" fmla="*/ 407712 w 437734"/>
              <a:gd name="connsiteY221" fmla="*/ 348794 h 686343"/>
              <a:gd name="connsiteX222" fmla="*/ 411421 w 437734"/>
              <a:gd name="connsiteY222" fmla="*/ 348794 h 686343"/>
              <a:gd name="connsiteX223" fmla="*/ 414751 w 437734"/>
              <a:gd name="connsiteY223" fmla="*/ 355453 h 686343"/>
              <a:gd name="connsiteX224" fmla="*/ 424262 w 437734"/>
              <a:gd name="connsiteY224" fmla="*/ 343658 h 686343"/>
              <a:gd name="connsiteX225" fmla="*/ 428447 w 437734"/>
              <a:gd name="connsiteY225" fmla="*/ 337951 h 686343"/>
              <a:gd name="connsiteX226" fmla="*/ 430920 w 437734"/>
              <a:gd name="connsiteY226" fmla="*/ 333860 h 686343"/>
              <a:gd name="connsiteX227" fmla="*/ 431396 w 437734"/>
              <a:gd name="connsiteY227" fmla="*/ 330341 h 686343"/>
              <a:gd name="connsiteX228" fmla="*/ 436436 w 437734"/>
              <a:gd name="connsiteY228" fmla="*/ 316073 h 686343"/>
              <a:gd name="connsiteX229" fmla="*/ 430444 w 437734"/>
              <a:gd name="connsiteY229" fmla="*/ 321114 h 68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437734" h="686343">
                <a:moveTo>
                  <a:pt x="430444" y="321114"/>
                </a:moveTo>
                <a:cubicBezTo>
                  <a:pt x="428066" y="322161"/>
                  <a:pt x="426545" y="321875"/>
                  <a:pt x="424737" y="323873"/>
                </a:cubicBezTo>
                <a:cubicBezTo>
                  <a:pt x="421028" y="327583"/>
                  <a:pt x="419791" y="327392"/>
                  <a:pt x="416843" y="323112"/>
                </a:cubicBezTo>
                <a:cubicBezTo>
                  <a:pt x="414744" y="320211"/>
                  <a:pt x="413108" y="317002"/>
                  <a:pt x="411992" y="313600"/>
                </a:cubicBezTo>
                <a:cubicBezTo>
                  <a:pt x="410566" y="308178"/>
                  <a:pt x="417889" y="309129"/>
                  <a:pt x="420267" y="306371"/>
                </a:cubicBezTo>
                <a:cubicBezTo>
                  <a:pt x="422645" y="303612"/>
                  <a:pt x="419221" y="296859"/>
                  <a:pt x="416938" y="294671"/>
                </a:cubicBezTo>
                <a:cubicBezTo>
                  <a:pt x="414344" y="292522"/>
                  <a:pt x="411927" y="290168"/>
                  <a:pt x="409709" y="287632"/>
                </a:cubicBezTo>
                <a:cubicBezTo>
                  <a:pt x="407997" y="285444"/>
                  <a:pt x="405810" y="283637"/>
                  <a:pt x="404003" y="281639"/>
                </a:cubicBezTo>
                <a:cubicBezTo>
                  <a:pt x="400673" y="282400"/>
                  <a:pt x="396488" y="280403"/>
                  <a:pt x="393350" y="281639"/>
                </a:cubicBezTo>
                <a:cubicBezTo>
                  <a:pt x="390211" y="282876"/>
                  <a:pt x="389165" y="286681"/>
                  <a:pt x="387453" y="288869"/>
                </a:cubicBezTo>
                <a:cubicBezTo>
                  <a:pt x="381746" y="295812"/>
                  <a:pt x="377180" y="287061"/>
                  <a:pt x="373186" y="282305"/>
                </a:cubicBezTo>
                <a:cubicBezTo>
                  <a:pt x="370472" y="279911"/>
                  <a:pt x="367988" y="277268"/>
                  <a:pt x="365767" y="274410"/>
                </a:cubicBezTo>
                <a:cubicBezTo>
                  <a:pt x="364519" y="271362"/>
                  <a:pt x="364519" y="267946"/>
                  <a:pt x="365767" y="264898"/>
                </a:cubicBezTo>
                <a:cubicBezTo>
                  <a:pt x="366512" y="261560"/>
                  <a:pt x="365708" y="258063"/>
                  <a:pt x="363579" y="255386"/>
                </a:cubicBezTo>
                <a:cubicBezTo>
                  <a:pt x="361677" y="252628"/>
                  <a:pt x="356065" y="250345"/>
                  <a:pt x="355019" y="247396"/>
                </a:cubicBezTo>
                <a:cubicBezTo>
                  <a:pt x="353973" y="244447"/>
                  <a:pt x="357206" y="243021"/>
                  <a:pt x="356731" y="240262"/>
                </a:cubicBezTo>
                <a:cubicBezTo>
                  <a:pt x="356255" y="237504"/>
                  <a:pt x="354258" y="235696"/>
                  <a:pt x="359013" y="234745"/>
                </a:cubicBezTo>
                <a:cubicBezTo>
                  <a:pt x="359013" y="232177"/>
                  <a:pt x="356731" y="228943"/>
                  <a:pt x="354923" y="227135"/>
                </a:cubicBezTo>
                <a:cubicBezTo>
                  <a:pt x="350643" y="222950"/>
                  <a:pt x="352641" y="227135"/>
                  <a:pt x="350453" y="229418"/>
                </a:cubicBezTo>
                <a:cubicBezTo>
                  <a:pt x="349194" y="230233"/>
                  <a:pt x="347814" y="230843"/>
                  <a:pt x="346364" y="231226"/>
                </a:cubicBezTo>
                <a:cubicBezTo>
                  <a:pt x="345182" y="231810"/>
                  <a:pt x="343877" y="232104"/>
                  <a:pt x="342559" y="232082"/>
                </a:cubicBezTo>
                <a:cubicBezTo>
                  <a:pt x="336587" y="231735"/>
                  <a:pt x="331126" y="228599"/>
                  <a:pt x="327816" y="223616"/>
                </a:cubicBezTo>
                <a:cubicBezTo>
                  <a:pt x="325153" y="219526"/>
                  <a:pt x="327816" y="223616"/>
                  <a:pt x="322870" y="223616"/>
                </a:cubicBezTo>
                <a:cubicBezTo>
                  <a:pt x="317924" y="223616"/>
                  <a:pt x="321348" y="226279"/>
                  <a:pt x="320302" y="226565"/>
                </a:cubicBezTo>
                <a:cubicBezTo>
                  <a:pt x="318634" y="226525"/>
                  <a:pt x="316988" y="226170"/>
                  <a:pt x="315451" y="225518"/>
                </a:cubicBezTo>
                <a:cubicBezTo>
                  <a:pt x="314365" y="223762"/>
                  <a:pt x="313501" y="221877"/>
                  <a:pt x="312883" y="219906"/>
                </a:cubicBezTo>
                <a:cubicBezTo>
                  <a:pt x="312883" y="218004"/>
                  <a:pt x="314405" y="217243"/>
                  <a:pt x="314405" y="216197"/>
                </a:cubicBezTo>
                <a:cubicBezTo>
                  <a:pt x="314405" y="215150"/>
                  <a:pt x="311742" y="213533"/>
                  <a:pt x="311742" y="213533"/>
                </a:cubicBezTo>
                <a:cubicBezTo>
                  <a:pt x="310901" y="211255"/>
                  <a:pt x="310639" y="208803"/>
                  <a:pt x="310981" y="206399"/>
                </a:cubicBezTo>
                <a:cubicBezTo>
                  <a:pt x="311742" y="203546"/>
                  <a:pt x="313549" y="205733"/>
                  <a:pt x="314024" y="203831"/>
                </a:cubicBezTo>
                <a:cubicBezTo>
                  <a:pt x="314500" y="201928"/>
                  <a:pt x="312883" y="203165"/>
                  <a:pt x="309459" y="200882"/>
                </a:cubicBezTo>
                <a:cubicBezTo>
                  <a:pt x="306035" y="198599"/>
                  <a:pt x="308032" y="196792"/>
                  <a:pt x="309459" y="194224"/>
                </a:cubicBezTo>
                <a:cubicBezTo>
                  <a:pt x="310886" y="191656"/>
                  <a:pt x="312408" y="193463"/>
                  <a:pt x="312408" y="190419"/>
                </a:cubicBezTo>
                <a:cubicBezTo>
                  <a:pt x="312408" y="187375"/>
                  <a:pt x="309744" y="188612"/>
                  <a:pt x="308698" y="186709"/>
                </a:cubicBezTo>
                <a:cubicBezTo>
                  <a:pt x="305791" y="181370"/>
                  <a:pt x="303402" y="175764"/>
                  <a:pt x="301565" y="169968"/>
                </a:cubicBezTo>
                <a:cubicBezTo>
                  <a:pt x="300043" y="164356"/>
                  <a:pt x="278832" y="97581"/>
                  <a:pt x="278832" y="97581"/>
                </a:cubicBezTo>
                <a:cubicBezTo>
                  <a:pt x="278832" y="97581"/>
                  <a:pt x="272460" y="79318"/>
                  <a:pt x="270652" y="72945"/>
                </a:cubicBezTo>
                <a:cubicBezTo>
                  <a:pt x="268845" y="66572"/>
                  <a:pt x="265421" y="54682"/>
                  <a:pt x="262092" y="44409"/>
                </a:cubicBezTo>
                <a:cubicBezTo>
                  <a:pt x="261298" y="40952"/>
                  <a:pt x="260184" y="37577"/>
                  <a:pt x="258763" y="34326"/>
                </a:cubicBezTo>
                <a:cubicBezTo>
                  <a:pt x="259412" y="33243"/>
                  <a:pt x="259412" y="31890"/>
                  <a:pt x="258763" y="30807"/>
                </a:cubicBezTo>
                <a:cubicBezTo>
                  <a:pt x="256956" y="28714"/>
                  <a:pt x="252200" y="29000"/>
                  <a:pt x="249822" y="27287"/>
                </a:cubicBezTo>
                <a:cubicBezTo>
                  <a:pt x="247445" y="25575"/>
                  <a:pt x="245923" y="23578"/>
                  <a:pt x="243830" y="21961"/>
                </a:cubicBezTo>
                <a:cubicBezTo>
                  <a:pt x="241738" y="20344"/>
                  <a:pt x="236601" y="19868"/>
                  <a:pt x="234319" y="16824"/>
                </a:cubicBezTo>
                <a:cubicBezTo>
                  <a:pt x="232036" y="13780"/>
                  <a:pt x="233653" y="14256"/>
                  <a:pt x="231561" y="13019"/>
                </a:cubicBezTo>
                <a:cubicBezTo>
                  <a:pt x="229984" y="12287"/>
                  <a:pt x="228364" y="11652"/>
                  <a:pt x="226710" y="11117"/>
                </a:cubicBezTo>
                <a:cubicBezTo>
                  <a:pt x="225188" y="10356"/>
                  <a:pt x="224712" y="9500"/>
                  <a:pt x="222525" y="9310"/>
                </a:cubicBezTo>
                <a:cubicBezTo>
                  <a:pt x="220817" y="9429"/>
                  <a:pt x="219102" y="9202"/>
                  <a:pt x="217483" y="8644"/>
                </a:cubicBezTo>
                <a:cubicBezTo>
                  <a:pt x="216057" y="7883"/>
                  <a:pt x="215582" y="6932"/>
                  <a:pt x="214250" y="6076"/>
                </a:cubicBezTo>
                <a:cubicBezTo>
                  <a:pt x="212918" y="5220"/>
                  <a:pt x="210921" y="5410"/>
                  <a:pt x="209494" y="4554"/>
                </a:cubicBezTo>
                <a:cubicBezTo>
                  <a:pt x="208067" y="3698"/>
                  <a:pt x="207782" y="368"/>
                  <a:pt x="206546" y="-12"/>
                </a:cubicBezTo>
                <a:cubicBezTo>
                  <a:pt x="205309" y="-393"/>
                  <a:pt x="202836" y="1510"/>
                  <a:pt x="201504" y="1985"/>
                </a:cubicBezTo>
                <a:cubicBezTo>
                  <a:pt x="198872" y="2216"/>
                  <a:pt x="196282" y="2792"/>
                  <a:pt x="193800" y="3698"/>
                </a:cubicBezTo>
                <a:cubicBezTo>
                  <a:pt x="189710" y="5980"/>
                  <a:pt x="191517" y="8834"/>
                  <a:pt x="191898" y="12639"/>
                </a:cubicBezTo>
                <a:cubicBezTo>
                  <a:pt x="192469" y="17870"/>
                  <a:pt x="188949" y="15302"/>
                  <a:pt x="185335" y="16253"/>
                </a:cubicBezTo>
                <a:cubicBezTo>
                  <a:pt x="181721" y="17205"/>
                  <a:pt x="181911" y="21200"/>
                  <a:pt x="178011" y="21580"/>
                </a:cubicBezTo>
                <a:cubicBezTo>
                  <a:pt x="176395" y="21580"/>
                  <a:pt x="174587" y="20629"/>
                  <a:pt x="173065" y="21580"/>
                </a:cubicBezTo>
                <a:cubicBezTo>
                  <a:pt x="171544" y="22531"/>
                  <a:pt x="172210" y="25005"/>
                  <a:pt x="171448" y="26526"/>
                </a:cubicBezTo>
                <a:cubicBezTo>
                  <a:pt x="169737" y="30141"/>
                  <a:pt x="166788" y="27668"/>
                  <a:pt x="163935" y="29570"/>
                </a:cubicBezTo>
                <a:cubicBezTo>
                  <a:pt x="161081" y="31473"/>
                  <a:pt x="160796" y="34897"/>
                  <a:pt x="156896" y="36419"/>
                </a:cubicBezTo>
                <a:cubicBezTo>
                  <a:pt x="153242" y="37520"/>
                  <a:pt x="149955" y="39591"/>
                  <a:pt x="147384" y="42412"/>
                </a:cubicBezTo>
                <a:cubicBezTo>
                  <a:pt x="144056" y="45836"/>
                  <a:pt x="143105" y="45931"/>
                  <a:pt x="138824" y="44599"/>
                </a:cubicBezTo>
                <a:cubicBezTo>
                  <a:pt x="135971" y="43838"/>
                  <a:pt x="132547" y="45170"/>
                  <a:pt x="130074" y="43743"/>
                </a:cubicBezTo>
                <a:cubicBezTo>
                  <a:pt x="127447" y="41574"/>
                  <a:pt x="125858" y="38396"/>
                  <a:pt x="125699" y="34992"/>
                </a:cubicBezTo>
                <a:cubicBezTo>
                  <a:pt x="125309" y="28452"/>
                  <a:pt x="123830" y="22022"/>
                  <a:pt x="121323" y="15968"/>
                </a:cubicBezTo>
                <a:cubicBezTo>
                  <a:pt x="115020" y="14988"/>
                  <a:pt x="108603" y="14988"/>
                  <a:pt x="102300" y="15968"/>
                </a:cubicBezTo>
                <a:cubicBezTo>
                  <a:pt x="102300" y="15968"/>
                  <a:pt x="97260" y="25480"/>
                  <a:pt x="95357" y="30902"/>
                </a:cubicBezTo>
                <a:cubicBezTo>
                  <a:pt x="91581" y="41301"/>
                  <a:pt x="88406" y="51909"/>
                  <a:pt x="85846" y="62672"/>
                </a:cubicBezTo>
                <a:cubicBezTo>
                  <a:pt x="82897" y="73611"/>
                  <a:pt x="78332" y="84740"/>
                  <a:pt x="74432" y="95394"/>
                </a:cubicBezTo>
                <a:cubicBezTo>
                  <a:pt x="69296" y="109376"/>
                  <a:pt x="63113" y="122883"/>
                  <a:pt x="58738" y="137342"/>
                </a:cubicBezTo>
                <a:cubicBezTo>
                  <a:pt x="56553" y="146355"/>
                  <a:pt x="56359" y="155736"/>
                  <a:pt x="58168" y="164832"/>
                </a:cubicBezTo>
                <a:cubicBezTo>
                  <a:pt x="58765" y="168573"/>
                  <a:pt x="58988" y="172365"/>
                  <a:pt x="58834" y="176151"/>
                </a:cubicBezTo>
                <a:cubicBezTo>
                  <a:pt x="58833" y="179670"/>
                  <a:pt x="60450" y="183570"/>
                  <a:pt x="58833" y="186899"/>
                </a:cubicBezTo>
                <a:cubicBezTo>
                  <a:pt x="58167" y="188421"/>
                  <a:pt x="56075" y="188612"/>
                  <a:pt x="55219" y="190229"/>
                </a:cubicBezTo>
                <a:cubicBezTo>
                  <a:pt x="54363" y="191846"/>
                  <a:pt x="55980" y="193463"/>
                  <a:pt x="55219" y="194985"/>
                </a:cubicBezTo>
                <a:cubicBezTo>
                  <a:pt x="54458" y="196507"/>
                  <a:pt x="54648" y="196316"/>
                  <a:pt x="52556" y="197268"/>
                </a:cubicBezTo>
                <a:cubicBezTo>
                  <a:pt x="51221" y="197925"/>
                  <a:pt x="50001" y="198792"/>
                  <a:pt x="48941" y="199836"/>
                </a:cubicBezTo>
                <a:cubicBezTo>
                  <a:pt x="46944" y="201833"/>
                  <a:pt x="47229" y="200787"/>
                  <a:pt x="47420" y="203546"/>
                </a:cubicBezTo>
                <a:cubicBezTo>
                  <a:pt x="47610" y="206304"/>
                  <a:pt x="50083" y="208397"/>
                  <a:pt x="49892" y="210870"/>
                </a:cubicBezTo>
                <a:cubicBezTo>
                  <a:pt x="49703" y="213343"/>
                  <a:pt x="47325" y="215911"/>
                  <a:pt x="46564" y="218194"/>
                </a:cubicBezTo>
                <a:cubicBezTo>
                  <a:pt x="45232" y="222189"/>
                  <a:pt x="46564" y="221999"/>
                  <a:pt x="47895" y="224948"/>
                </a:cubicBezTo>
                <a:cubicBezTo>
                  <a:pt x="48561" y="226279"/>
                  <a:pt x="47895" y="227801"/>
                  <a:pt x="48466" y="229228"/>
                </a:cubicBezTo>
                <a:cubicBezTo>
                  <a:pt x="49037" y="230655"/>
                  <a:pt x="50558" y="231035"/>
                  <a:pt x="51605" y="231987"/>
                </a:cubicBezTo>
                <a:cubicBezTo>
                  <a:pt x="54553" y="234460"/>
                  <a:pt x="53317" y="234460"/>
                  <a:pt x="51034" y="236743"/>
                </a:cubicBezTo>
                <a:cubicBezTo>
                  <a:pt x="49758" y="237670"/>
                  <a:pt x="49013" y="239160"/>
                  <a:pt x="49036" y="240738"/>
                </a:cubicBezTo>
                <a:cubicBezTo>
                  <a:pt x="49037" y="243306"/>
                  <a:pt x="50273" y="243021"/>
                  <a:pt x="50939" y="244638"/>
                </a:cubicBezTo>
                <a:cubicBezTo>
                  <a:pt x="51605" y="246255"/>
                  <a:pt x="49512" y="250630"/>
                  <a:pt x="53126" y="250915"/>
                </a:cubicBezTo>
                <a:cubicBezTo>
                  <a:pt x="52506" y="253156"/>
                  <a:pt x="52506" y="255523"/>
                  <a:pt x="53126" y="257764"/>
                </a:cubicBezTo>
                <a:cubicBezTo>
                  <a:pt x="55124" y="261379"/>
                  <a:pt x="59404" y="259667"/>
                  <a:pt x="59594" y="264613"/>
                </a:cubicBezTo>
                <a:cubicBezTo>
                  <a:pt x="60386" y="268425"/>
                  <a:pt x="58564" y="272302"/>
                  <a:pt x="55124" y="274125"/>
                </a:cubicBezTo>
                <a:cubicBezTo>
                  <a:pt x="49988" y="276693"/>
                  <a:pt x="52556" y="278025"/>
                  <a:pt x="50653" y="282686"/>
                </a:cubicBezTo>
                <a:cubicBezTo>
                  <a:pt x="49988" y="284398"/>
                  <a:pt x="48466" y="285064"/>
                  <a:pt x="48751" y="287061"/>
                </a:cubicBezTo>
                <a:cubicBezTo>
                  <a:pt x="49037" y="289059"/>
                  <a:pt x="51985" y="289820"/>
                  <a:pt x="52651" y="291532"/>
                </a:cubicBezTo>
                <a:cubicBezTo>
                  <a:pt x="54077" y="294861"/>
                  <a:pt x="49512" y="297239"/>
                  <a:pt x="47705" y="299522"/>
                </a:cubicBezTo>
                <a:cubicBezTo>
                  <a:pt x="45898" y="301805"/>
                  <a:pt x="45707" y="303232"/>
                  <a:pt x="44091" y="304373"/>
                </a:cubicBezTo>
                <a:cubicBezTo>
                  <a:pt x="42474" y="305515"/>
                  <a:pt x="40857" y="304373"/>
                  <a:pt x="39620" y="305705"/>
                </a:cubicBezTo>
                <a:cubicBezTo>
                  <a:pt x="38384" y="307037"/>
                  <a:pt x="37718" y="309985"/>
                  <a:pt x="36957" y="311888"/>
                </a:cubicBezTo>
                <a:cubicBezTo>
                  <a:pt x="36196" y="313790"/>
                  <a:pt x="34865" y="314741"/>
                  <a:pt x="33533" y="316453"/>
                </a:cubicBezTo>
                <a:cubicBezTo>
                  <a:pt x="31250" y="319688"/>
                  <a:pt x="32962" y="323397"/>
                  <a:pt x="30584" y="326822"/>
                </a:cubicBezTo>
                <a:cubicBezTo>
                  <a:pt x="26875" y="332053"/>
                  <a:pt x="29062" y="331863"/>
                  <a:pt x="31726" y="336334"/>
                </a:cubicBezTo>
                <a:cubicBezTo>
                  <a:pt x="32677" y="337951"/>
                  <a:pt x="32677" y="339853"/>
                  <a:pt x="33723" y="341280"/>
                </a:cubicBezTo>
                <a:cubicBezTo>
                  <a:pt x="34770" y="342707"/>
                  <a:pt x="36767" y="343753"/>
                  <a:pt x="37908" y="345370"/>
                </a:cubicBezTo>
                <a:cubicBezTo>
                  <a:pt x="40476" y="348890"/>
                  <a:pt x="40571" y="353931"/>
                  <a:pt x="35340" y="354311"/>
                </a:cubicBezTo>
                <a:cubicBezTo>
                  <a:pt x="30109" y="354692"/>
                  <a:pt x="28873" y="348033"/>
                  <a:pt x="25258" y="349270"/>
                </a:cubicBezTo>
                <a:cubicBezTo>
                  <a:pt x="21644" y="350507"/>
                  <a:pt x="24212" y="355928"/>
                  <a:pt x="25258" y="358116"/>
                </a:cubicBezTo>
                <a:cubicBezTo>
                  <a:pt x="27731" y="362111"/>
                  <a:pt x="25258" y="365060"/>
                  <a:pt x="25258" y="369245"/>
                </a:cubicBezTo>
                <a:cubicBezTo>
                  <a:pt x="25258" y="371528"/>
                  <a:pt x="28777" y="378757"/>
                  <a:pt x="24592" y="379709"/>
                </a:cubicBezTo>
                <a:cubicBezTo>
                  <a:pt x="20407" y="380660"/>
                  <a:pt x="19171" y="373145"/>
                  <a:pt x="17934" y="371053"/>
                </a:cubicBezTo>
                <a:cubicBezTo>
                  <a:pt x="16698" y="368960"/>
                  <a:pt x="12893" y="363728"/>
                  <a:pt x="10230" y="368199"/>
                </a:cubicBezTo>
                <a:cubicBezTo>
                  <a:pt x="9279" y="369911"/>
                  <a:pt x="9374" y="371814"/>
                  <a:pt x="7377" y="372765"/>
                </a:cubicBezTo>
                <a:cubicBezTo>
                  <a:pt x="5379" y="373716"/>
                  <a:pt x="3382" y="372765"/>
                  <a:pt x="1480" y="373621"/>
                </a:cubicBezTo>
                <a:cubicBezTo>
                  <a:pt x="943" y="373924"/>
                  <a:pt x="433" y="374275"/>
                  <a:pt x="-42" y="374667"/>
                </a:cubicBezTo>
                <a:lnTo>
                  <a:pt x="79854" y="617129"/>
                </a:lnTo>
                <a:cubicBezTo>
                  <a:pt x="82681" y="624133"/>
                  <a:pt x="84320" y="631559"/>
                  <a:pt x="84704" y="639102"/>
                </a:cubicBezTo>
                <a:cubicBezTo>
                  <a:pt x="85329" y="645637"/>
                  <a:pt x="90025" y="651058"/>
                  <a:pt x="96403" y="652609"/>
                </a:cubicBezTo>
                <a:cubicBezTo>
                  <a:pt x="102871" y="654987"/>
                  <a:pt x="105915" y="656509"/>
                  <a:pt x="107722" y="660123"/>
                </a:cubicBezTo>
                <a:cubicBezTo>
                  <a:pt x="109529" y="663738"/>
                  <a:pt x="108578" y="666116"/>
                  <a:pt x="110385" y="672014"/>
                </a:cubicBezTo>
                <a:cubicBezTo>
                  <a:pt x="111146" y="675913"/>
                  <a:pt x="121609" y="683333"/>
                  <a:pt x="128076" y="686282"/>
                </a:cubicBezTo>
                <a:cubicBezTo>
                  <a:pt x="127918" y="685315"/>
                  <a:pt x="127596" y="684382"/>
                  <a:pt x="127126" y="683523"/>
                </a:cubicBezTo>
                <a:cubicBezTo>
                  <a:pt x="125128" y="679433"/>
                  <a:pt x="124367" y="677911"/>
                  <a:pt x="127791" y="675057"/>
                </a:cubicBezTo>
                <a:cubicBezTo>
                  <a:pt x="133593" y="670206"/>
                  <a:pt x="130454" y="661265"/>
                  <a:pt x="132262" y="654416"/>
                </a:cubicBezTo>
                <a:cubicBezTo>
                  <a:pt x="132979" y="652605"/>
                  <a:pt x="133240" y="650645"/>
                  <a:pt x="133023" y="648709"/>
                </a:cubicBezTo>
                <a:cubicBezTo>
                  <a:pt x="133023" y="646997"/>
                  <a:pt x="131215" y="645951"/>
                  <a:pt x="130645" y="644334"/>
                </a:cubicBezTo>
                <a:cubicBezTo>
                  <a:pt x="128932" y="638721"/>
                  <a:pt x="132071" y="638817"/>
                  <a:pt x="135876" y="637485"/>
                </a:cubicBezTo>
                <a:cubicBezTo>
                  <a:pt x="139688" y="636260"/>
                  <a:pt x="143016" y="633863"/>
                  <a:pt x="145387" y="630636"/>
                </a:cubicBezTo>
                <a:cubicBezTo>
                  <a:pt x="147099" y="627973"/>
                  <a:pt x="149477" y="621124"/>
                  <a:pt x="146433" y="618841"/>
                </a:cubicBezTo>
                <a:cubicBezTo>
                  <a:pt x="145006" y="617890"/>
                  <a:pt x="142819" y="618841"/>
                  <a:pt x="141963" y="617224"/>
                </a:cubicBezTo>
                <a:cubicBezTo>
                  <a:pt x="141107" y="615607"/>
                  <a:pt x="143960" y="612754"/>
                  <a:pt x="145102" y="611327"/>
                </a:cubicBezTo>
                <a:cubicBezTo>
                  <a:pt x="148716" y="607141"/>
                  <a:pt x="145102" y="606000"/>
                  <a:pt x="146529" y="601815"/>
                </a:cubicBezTo>
                <a:cubicBezTo>
                  <a:pt x="147955" y="597629"/>
                  <a:pt x="154233" y="601244"/>
                  <a:pt x="157086" y="597534"/>
                </a:cubicBezTo>
                <a:cubicBezTo>
                  <a:pt x="159939" y="593825"/>
                  <a:pt x="154804" y="592398"/>
                  <a:pt x="152901" y="590781"/>
                </a:cubicBezTo>
                <a:cubicBezTo>
                  <a:pt x="150627" y="588490"/>
                  <a:pt x="149419" y="585349"/>
                  <a:pt x="149572" y="582125"/>
                </a:cubicBezTo>
                <a:cubicBezTo>
                  <a:pt x="149572" y="577083"/>
                  <a:pt x="152521" y="574800"/>
                  <a:pt x="154233" y="570710"/>
                </a:cubicBezTo>
                <a:cubicBezTo>
                  <a:pt x="155227" y="567423"/>
                  <a:pt x="157181" y="564508"/>
                  <a:pt x="159845" y="562340"/>
                </a:cubicBezTo>
                <a:cubicBezTo>
                  <a:pt x="163935" y="559581"/>
                  <a:pt x="167073" y="559772"/>
                  <a:pt x="168214" y="553969"/>
                </a:cubicBezTo>
                <a:cubicBezTo>
                  <a:pt x="173256" y="552257"/>
                  <a:pt x="174017" y="555396"/>
                  <a:pt x="172780" y="559581"/>
                </a:cubicBezTo>
                <a:cubicBezTo>
                  <a:pt x="171924" y="562150"/>
                  <a:pt x="167834" y="565954"/>
                  <a:pt x="171829" y="568332"/>
                </a:cubicBezTo>
                <a:cubicBezTo>
                  <a:pt x="177726" y="572042"/>
                  <a:pt x="179628" y="553018"/>
                  <a:pt x="180484" y="549308"/>
                </a:cubicBezTo>
                <a:cubicBezTo>
                  <a:pt x="182196" y="549879"/>
                  <a:pt x="181435" y="552162"/>
                  <a:pt x="182101" y="553684"/>
                </a:cubicBezTo>
                <a:cubicBezTo>
                  <a:pt x="186286" y="554540"/>
                  <a:pt x="183433" y="560818"/>
                  <a:pt x="184955" y="563767"/>
                </a:cubicBezTo>
                <a:cubicBezTo>
                  <a:pt x="186477" y="566715"/>
                  <a:pt x="190376" y="569854"/>
                  <a:pt x="193040" y="565954"/>
                </a:cubicBezTo>
                <a:cubicBezTo>
                  <a:pt x="194891" y="562746"/>
                  <a:pt x="194891" y="558794"/>
                  <a:pt x="193040" y="555586"/>
                </a:cubicBezTo>
                <a:cubicBezTo>
                  <a:pt x="191993" y="553684"/>
                  <a:pt x="187618" y="546835"/>
                  <a:pt x="193040" y="547121"/>
                </a:cubicBezTo>
                <a:cubicBezTo>
                  <a:pt x="193990" y="549594"/>
                  <a:pt x="194086" y="555967"/>
                  <a:pt x="198271" y="554825"/>
                </a:cubicBezTo>
                <a:cubicBezTo>
                  <a:pt x="202456" y="553684"/>
                  <a:pt x="199602" y="549594"/>
                  <a:pt x="199317" y="547121"/>
                </a:cubicBezTo>
                <a:cubicBezTo>
                  <a:pt x="196844" y="546074"/>
                  <a:pt x="190662" y="542555"/>
                  <a:pt x="192088" y="539226"/>
                </a:cubicBezTo>
                <a:cubicBezTo>
                  <a:pt x="193515" y="535896"/>
                  <a:pt x="195798" y="537418"/>
                  <a:pt x="196464" y="535611"/>
                </a:cubicBezTo>
                <a:cubicBezTo>
                  <a:pt x="197129" y="533804"/>
                  <a:pt x="194656" y="530950"/>
                  <a:pt x="194752" y="528952"/>
                </a:cubicBezTo>
                <a:cubicBezTo>
                  <a:pt x="194847" y="526955"/>
                  <a:pt x="196368" y="523626"/>
                  <a:pt x="198176" y="524006"/>
                </a:cubicBezTo>
                <a:cubicBezTo>
                  <a:pt x="199983" y="524387"/>
                  <a:pt x="198176" y="528382"/>
                  <a:pt x="199602" y="529618"/>
                </a:cubicBezTo>
                <a:cubicBezTo>
                  <a:pt x="201029" y="530855"/>
                  <a:pt x="201980" y="530379"/>
                  <a:pt x="203026" y="530855"/>
                </a:cubicBezTo>
                <a:lnTo>
                  <a:pt x="207687" y="533233"/>
                </a:lnTo>
                <a:cubicBezTo>
                  <a:pt x="210921" y="534755"/>
                  <a:pt x="209019" y="540082"/>
                  <a:pt x="212823" y="540272"/>
                </a:cubicBezTo>
                <a:cubicBezTo>
                  <a:pt x="212692" y="538702"/>
                  <a:pt x="212853" y="537122"/>
                  <a:pt x="213298" y="535611"/>
                </a:cubicBezTo>
                <a:cubicBezTo>
                  <a:pt x="217483" y="536562"/>
                  <a:pt x="219576" y="539226"/>
                  <a:pt x="220622" y="533518"/>
                </a:cubicBezTo>
                <a:cubicBezTo>
                  <a:pt x="221193" y="530189"/>
                  <a:pt x="219196" y="525338"/>
                  <a:pt x="220622" y="522389"/>
                </a:cubicBezTo>
                <a:cubicBezTo>
                  <a:pt x="221288" y="521057"/>
                  <a:pt x="223095" y="520772"/>
                  <a:pt x="223666" y="519440"/>
                </a:cubicBezTo>
                <a:cubicBezTo>
                  <a:pt x="223800" y="518144"/>
                  <a:pt x="223800" y="516837"/>
                  <a:pt x="223666" y="515540"/>
                </a:cubicBezTo>
                <a:cubicBezTo>
                  <a:pt x="223666" y="512687"/>
                  <a:pt x="221098" y="508121"/>
                  <a:pt x="222905" y="505458"/>
                </a:cubicBezTo>
                <a:cubicBezTo>
                  <a:pt x="223702" y="504003"/>
                  <a:pt x="225494" y="503419"/>
                  <a:pt x="226995" y="504126"/>
                </a:cubicBezTo>
                <a:cubicBezTo>
                  <a:pt x="228897" y="505077"/>
                  <a:pt x="228327" y="506028"/>
                  <a:pt x="228612" y="507836"/>
                </a:cubicBezTo>
                <a:cubicBezTo>
                  <a:pt x="228897" y="509643"/>
                  <a:pt x="229753" y="517348"/>
                  <a:pt x="232227" y="517348"/>
                </a:cubicBezTo>
                <a:cubicBezTo>
                  <a:pt x="234700" y="517348"/>
                  <a:pt x="233177" y="510499"/>
                  <a:pt x="238409" y="512306"/>
                </a:cubicBezTo>
                <a:cubicBezTo>
                  <a:pt x="241548" y="513353"/>
                  <a:pt x="240406" y="517633"/>
                  <a:pt x="242784" y="519536"/>
                </a:cubicBezTo>
                <a:cubicBezTo>
                  <a:pt x="246969" y="522960"/>
                  <a:pt x="246589" y="515540"/>
                  <a:pt x="246589" y="513067"/>
                </a:cubicBezTo>
                <a:cubicBezTo>
                  <a:pt x="246589" y="508502"/>
                  <a:pt x="247540" y="507645"/>
                  <a:pt x="252010" y="506504"/>
                </a:cubicBezTo>
                <a:cubicBezTo>
                  <a:pt x="252010" y="502604"/>
                  <a:pt x="252010" y="498799"/>
                  <a:pt x="252010" y="494804"/>
                </a:cubicBezTo>
                <a:cubicBezTo>
                  <a:pt x="252010" y="490809"/>
                  <a:pt x="249442" y="488241"/>
                  <a:pt x="250203" y="484722"/>
                </a:cubicBezTo>
                <a:cubicBezTo>
                  <a:pt x="250690" y="483201"/>
                  <a:pt x="251262" y="481708"/>
                  <a:pt x="251915" y="480251"/>
                </a:cubicBezTo>
                <a:cubicBezTo>
                  <a:pt x="252106" y="478321"/>
                  <a:pt x="252106" y="476378"/>
                  <a:pt x="251915" y="474449"/>
                </a:cubicBezTo>
                <a:cubicBezTo>
                  <a:pt x="251325" y="470136"/>
                  <a:pt x="251985" y="465746"/>
                  <a:pt x="253817" y="461797"/>
                </a:cubicBezTo>
                <a:lnTo>
                  <a:pt x="255624" y="458468"/>
                </a:lnTo>
                <a:cubicBezTo>
                  <a:pt x="258858" y="452856"/>
                  <a:pt x="254483" y="447624"/>
                  <a:pt x="251249" y="443629"/>
                </a:cubicBezTo>
                <a:cubicBezTo>
                  <a:pt x="241738" y="432025"/>
                  <a:pt x="269036" y="432595"/>
                  <a:pt x="263424" y="421371"/>
                </a:cubicBezTo>
                <a:cubicBezTo>
                  <a:pt x="262187" y="418993"/>
                  <a:pt x="259905" y="416045"/>
                  <a:pt x="263424" y="414523"/>
                </a:cubicBezTo>
                <a:cubicBezTo>
                  <a:pt x="266943" y="413001"/>
                  <a:pt x="267894" y="415759"/>
                  <a:pt x="268750" y="418232"/>
                </a:cubicBezTo>
                <a:cubicBezTo>
                  <a:pt x="269862" y="421276"/>
                  <a:pt x="270378" y="424506"/>
                  <a:pt x="270272" y="427744"/>
                </a:cubicBezTo>
                <a:cubicBezTo>
                  <a:pt x="269628" y="430467"/>
                  <a:pt x="269183" y="433233"/>
                  <a:pt x="268940" y="436020"/>
                </a:cubicBezTo>
                <a:cubicBezTo>
                  <a:pt x="273126" y="436495"/>
                  <a:pt x="270557" y="440776"/>
                  <a:pt x="269796" y="442773"/>
                </a:cubicBezTo>
                <a:cubicBezTo>
                  <a:pt x="269036" y="444771"/>
                  <a:pt x="268750" y="451429"/>
                  <a:pt x="271318" y="452285"/>
                </a:cubicBezTo>
                <a:cubicBezTo>
                  <a:pt x="273887" y="453141"/>
                  <a:pt x="276454" y="446578"/>
                  <a:pt x="277976" y="445246"/>
                </a:cubicBezTo>
                <a:cubicBezTo>
                  <a:pt x="279498" y="443915"/>
                  <a:pt x="282351" y="446198"/>
                  <a:pt x="283493" y="448576"/>
                </a:cubicBezTo>
                <a:cubicBezTo>
                  <a:pt x="287297" y="447815"/>
                  <a:pt x="288914" y="450478"/>
                  <a:pt x="292433" y="449717"/>
                </a:cubicBezTo>
                <a:cubicBezTo>
                  <a:pt x="295953" y="448956"/>
                  <a:pt x="297665" y="447720"/>
                  <a:pt x="297950" y="443725"/>
                </a:cubicBezTo>
                <a:cubicBezTo>
                  <a:pt x="297950" y="442583"/>
                  <a:pt x="298616" y="440395"/>
                  <a:pt x="297950" y="439349"/>
                </a:cubicBezTo>
                <a:cubicBezTo>
                  <a:pt x="297284" y="438303"/>
                  <a:pt x="295002" y="438398"/>
                  <a:pt x="293670" y="437447"/>
                </a:cubicBezTo>
                <a:cubicBezTo>
                  <a:pt x="290532" y="435449"/>
                  <a:pt x="292339" y="433927"/>
                  <a:pt x="294526" y="432025"/>
                </a:cubicBezTo>
                <a:cubicBezTo>
                  <a:pt x="297077" y="430031"/>
                  <a:pt x="298438" y="426878"/>
                  <a:pt x="298141" y="423654"/>
                </a:cubicBezTo>
                <a:cubicBezTo>
                  <a:pt x="298141" y="421276"/>
                  <a:pt x="299187" y="414998"/>
                  <a:pt x="301184" y="413571"/>
                </a:cubicBezTo>
                <a:cubicBezTo>
                  <a:pt x="307081" y="409576"/>
                  <a:pt x="302515" y="425652"/>
                  <a:pt x="308127" y="423083"/>
                </a:cubicBezTo>
                <a:cubicBezTo>
                  <a:pt x="310185" y="421419"/>
                  <a:pt x="311543" y="419043"/>
                  <a:pt x="311932" y="416425"/>
                </a:cubicBezTo>
                <a:cubicBezTo>
                  <a:pt x="312788" y="411479"/>
                  <a:pt x="311456" y="412240"/>
                  <a:pt x="316402" y="411479"/>
                </a:cubicBezTo>
                <a:cubicBezTo>
                  <a:pt x="318305" y="407959"/>
                  <a:pt x="311932" y="404440"/>
                  <a:pt x="315832" y="401967"/>
                </a:cubicBezTo>
                <a:cubicBezTo>
                  <a:pt x="318927" y="401120"/>
                  <a:pt x="322159" y="400894"/>
                  <a:pt x="325343" y="401301"/>
                </a:cubicBezTo>
                <a:cubicBezTo>
                  <a:pt x="328405" y="401456"/>
                  <a:pt x="331379" y="402371"/>
                  <a:pt x="333998" y="403964"/>
                </a:cubicBezTo>
                <a:cubicBezTo>
                  <a:pt x="337137" y="406152"/>
                  <a:pt x="336757" y="409101"/>
                  <a:pt x="337518" y="412335"/>
                </a:cubicBezTo>
                <a:cubicBezTo>
                  <a:pt x="338278" y="415569"/>
                  <a:pt x="341608" y="415664"/>
                  <a:pt x="343605" y="418423"/>
                </a:cubicBezTo>
                <a:cubicBezTo>
                  <a:pt x="346649" y="415569"/>
                  <a:pt x="355304" y="411384"/>
                  <a:pt x="350738" y="405772"/>
                </a:cubicBezTo>
                <a:cubicBezTo>
                  <a:pt x="349407" y="404154"/>
                  <a:pt x="343890" y="403203"/>
                  <a:pt x="347600" y="399779"/>
                </a:cubicBezTo>
                <a:cubicBezTo>
                  <a:pt x="351309" y="396355"/>
                  <a:pt x="353782" y="399779"/>
                  <a:pt x="356255" y="400730"/>
                </a:cubicBezTo>
                <a:cubicBezTo>
                  <a:pt x="357682" y="397972"/>
                  <a:pt x="362152" y="396830"/>
                  <a:pt x="362438" y="393596"/>
                </a:cubicBezTo>
                <a:cubicBezTo>
                  <a:pt x="362723" y="390362"/>
                  <a:pt x="357206" y="389506"/>
                  <a:pt x="358633" y="385796"/>
                </a:cubicBezTo>
                <a:cubicBezTo>
                  <a:pt x="359204" y="384084"/>
                  <a:pt x="360440" y="384274"/>
                  <a:pt x="361486" y="383323"/>
                </a:cubicBezTo>
                <a:cubicBezTo>
                  <a:pt x="362532" y="382372"/>
                  <a:pt x="362913" y="380850"/>
                  <a:pt x="363864" y="379613"/>
                </a:cubicBezTo>
                <a:cubicBezTo>
                  <a:pt x="364816" y="378377"/>
                  <a:pt x="369095" y="375999"/>
                  <a:pt x="370142" y="379613"/>
                </a:cubicBezTo>
                <a:cubicBezTo>
                  <a:pt x="371188" y="383228"/>
                  <a:pt x="370142" y="385796"/>
                  <a:pt x="372044" y="389125"/>
                </a:cubicBezTo>
                <a:cubicBezTo>
                  <a:pt x="373851" y="389125"/>
                  <a:pt x="375373" y="389125"/>
                  <a:pt x="376515" y="387033"/>
                </a:cubicBezTo>
                <a:cubicBezTo>
                  <a:pt x="377656" y="384940"/>
                  <a:pt x="376515" y="383704"/>
                  <a:pt x="377085" y="381896"/>
                </a:cubicBezTo>
                <a:cubicBezTo>
                  <a:pt x="378417" y="377616"/>
                  <a:pt x="383268" y="378662"/>
                  <a:pt x="386597" y="381040"/>
                </a:cubicBezTo>
                <a:cubicBezTo>
                  <a:pt x="389831" y="378757"/>
                  <a:pt x="390877" y="376665"/>
                  <a:pt x="387928" y="374096"/>
                </a:cubicBezTo>
                <a:cubicBezTo>
                  <a:pt x="384980" y="371528"/>
                  <a:pt x="384694" y="372575"/>
                  <a:pt x="385455" y="369911"/>
                </a:cubicBezTo>
                <a:cubicBezTo>
                  <a:pt x="386188" y="368522"/>
                  <a:pt x="387190" y="367293"/>
                  <a:pt x="388404" y="366297"/>
                </a:cubicBezTo>
                <a:cubicBezTo>
                  <a:pt x="391257" y="363823"/>
                  <a:pt x="392589" y="364394"/>
                  <a:pt x="395062" y="366297"/>
                </a:cubicBezTo>
                <a:cubicBezTo>
                  <a:pt x="397535" y="368199"/>
                  <a:pt x="400007" y="369531"/>
                  <a:pt x="401530" y="365250"/>
                </a:cubicBezTo>
                <a:cubicBezTo>
                  <a:pt x="402119" y="363771"/>
                  <a:pt x="402379" y="362180"/>
                  <a:pt x="402291" y="360589"/>
                </a:cubicBezTo>
                <a:cubicBezTo>
                  <a:pt x="402291" y="359067"/>
                  <a:pt x="400293" y="357736"/>
                  <a:pt x="400388" y="356214"/>
                </a:cubicBezTo>
                <a:cubicBezTo>
                  <a:pt x="400388" y="353265"/>
                  <a:pt x="403907" y="353170"/>
                  <a:pt x="402100" y="349460"/>
                </a:cubicBezTo>
                <a:cubicBezTo>
                  <a:pt x="401339" y="347938"/>
                  <a:pt x="399722" y="347082"/>
                  <a:pt x="399057" y="345370"/>
                </a:cubicBezTo>
                <a:cubicBezTo>
                  <a:pt x="398391" y="343658"/>
                  <a:pt x="399057" y="342516"/>
                  <a:pt x="398200" y="341090"/>
                </a:cubicBezTo>
                <a:cubicBezTo>
                  <a:pt x="397345" y="339663"/>
                  <a:pt x="394681" y="333575"/>
                  <a:pt x="398200" y="331578"/>
                </a:cubicBezTo>
                <a:cubicBezTo>
                  <a:pt x="401720" y="329580"/>
                  <a:pt x="402956" y="335573"/>
                  <a:pt x="403432" y="337760"/>
                </a:cubicBezTo>
                <a:cubicBezTo>
                  <a:pt x="403907" y="339948"/>
                  <a:pt x="404098" y="342421"/>
                  <a:pt x="407712" y="343468"/>
                </a:cubicBezTo>
                <a:cubicBezTo>
                  <a:pt x="407712" y="344704"/>
                  <a:pt x="407046" y="347748"/>
                  <a:pt x="407712" y="348794"/>
                </a:cubicBezTo>
                <a:cubicBezTo>
                  <a:pt x="408378" y="349841"/>
                  <a:pt x="410090" y="348794"/>
                  <a:pt x="411421" y="348794"/>
                </a:cubicBezTo>
                <a:cubicBezTo>
                  <a:pt x="415511" y="349841"/>
                  <a:pt x="411421" y="353741"/>
                  <a:pt x="414751" y="355453"/>
                </a:cubicBezTo>
                <a:cubicBezTo>
                  <a:pt x="421028" y="358211"/>
                  <a:pt x="424262" y="347082"/>
                  <a:pt x="424262" y="343658"/>
                </a:cubicBezTo>
                <a:cubicBezTo>
                  <a:pt x="427496" y="345655"/>
                  <a:pt x="427781" y="339758"/>
                  <a:pt x="428447" y="337951"/>
                </a:cubicBezTo>
                <a:cubicBezTo>
                  <a:pt x="429194" y="336542"/>
                  <a:pt x="430019" y="335176"/>
                  <a:pt x="430920" y="333860"/>
                </a:cubicBezTo>
                <a:cubicBezTo>
                  <a:pt x="431224" y="332712"/>
                  <a:pt x="431385" y="331529"/>
                  <a:pt x="431396" y="330341"/>
                </a:cubicBezTo>
                <a:cubicBezTo>
                  <a:pt x="432061" y="326726"/>
                  <a:pt x="440907" y="319973"/>
                  <a:pt x="436436" y="316073"/>
                </a:cubicBezTo>
                <a:cubicBezTo>
                  <a:pt x="434553" y="317885"/>
                  <a:pt x="432551" y="319569"/>
                  <a:pt x="430444" y="321114"/>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109">
            <a:extLst>
              <a:ext uri="{FF2B5EF4-FFF2-40B4-BE49-F238E27FC236}">
                <a16:creationId xmlns:a16="http://schemas.microsoft.com/office/drawing/2014/main" id="{65C2C56E-5736-BDFF-7531-1429EA1AA6EC}"/>
              </a:ext>
            </a:extLst>
          </p:cNvPr>
          <p:cNvSpPr/>
          <p:nvPr/>
        </p:nvSpPr>
        <p:spPr>
          <a:xfrm>
            <a:off x="9231330" y="2264097"/>
            <a:ext cx="216716" cy="446506"/>
          </a:xfrm>
          <a:custGeom>
            <a:avLst/>
            <a:gdLst>
              <a:gd name="connsiteX0" fmla="*/ 170519 w 193673"/>
              <a:gd name="connsiteY0" fmla="*/ 291957 h 399030"/>
              <a:gd name="connsiteX1" fmla="*/ 168141 w 193673"/>
              <a:gd name="connsiteY1" fmla="*/ 280733 h 399030"/>
              <a:gd name="connsiteX2" fmla="*/ 160152 w 193673"/>
              <a:gd name="connsiteY2" fmla="*/ 276358 h 399030"/>
              <a:gd name="connsiteX3" fmla="*/ 144648 w 193673"/>
              <a:gd name="connsiteY3" fmla="*/ 258475 h 399030"/>
              <a:gd name="connsiteX4" fmla="*/ 140273 w 193673"/>
              <a:gd name="connsiteY4" fmla="*/ 237739 h 399030"/>
              <a:gd name="connsiteX5" fmla="*/ 64182 w 193673"/>
              <a:gd name="connsiteY5" fmla="*/ -62 h 399030"/>
              <a:gd name="connsiteX6" fmla="*/ 54670 w 193673"/>
              <a:gd name="connsiteY6" fmla="*/ 2030 h 399030"/>
              <a:gd name="connsiteX7" fmla="*/ 45159 w 193673"/>
              <a:gd name="connsiteY7" fmla="*/ 509 h 399030"/>
              <a:gd name="connsiteX8" fmla="*/ 39833 w 193673"/>
              <a:gd name="connsiteY8" fmla="*/ 10021 h 399030"/>
              <a:gd name="connsiteX9" fmla="*/ 39262 w 193673"/>
              <a:gd name="connsiteY9" fmla="*/ 16679 h 399030"/>
              <a:gd name="connsiteX10" fmla="*/ 38025 w 193673"/>
              <a:gd name="connsiteY10" fmla="*/ 22577 h 399030"/>
              <a:gd name="connsiteX11" fmla="*/ 36598 w 193673"/>
              <a:gd name="connsiteY11" fmla="*/ 33135 h 399030"/>
              <a:gd name="connsiteX12" fmla="*/ 34125 w 193673"/>
              <a:gd name="connsiteY12" fmla="*/ 36274 h 399030"/>
              <a:gd name="connsiteX13" fmla="*/ 35552 w 193673"/>
              <a:gd name="connsiteY13" fmla="*/ 41315 h 399030"/>
              <a:gd name="connsiteX14" fmla="*/ 34506 w 193673"/>
              <a:gd name="connsiteY14" fmla="*/ 43693 h 399030"/>
              <a:gd name="connsiteX15" fmla="*/ 40784 w 193673"/>
              <a:gd name="connsiteY15" fmla="*/ 62717 h 399030"/>
              <a:gd name="connsiteX16" fmla="*/ 39833 w 193673"/>
              <a:gd name="connsiteY16" fmla="*/ 67949 h 399030"/>
              <a:gd name="connsiteX17" fmla="*/ 34696 w 193673"/>
              <a:gd name="connsiteY17" fmla="*/ 76415 h 399030"/>
              <a:gd name="connsiteX18" fmla="*/ 34696 w 193673"/>
              <a:gd name="connsiteY18" fmla="*/ 76890 h 399030"/>
              <a:gd name="connsiteX19" fmla="*/ 39167 w 193673"/>
              <a:gd name="connsiteY19" fmla="*/ 86402 h 399030"/>
              <a:gd name="connsiteX20" fmla="*/ 39167 w 193673"/>
              <a:gd name="connsiteY20" fmla="*/ 87258 h 399030"/>
              <a:gd name="connsiteX21" fmla="*/ 37740 w 193673"/>
              <a:gd name="connsiteY21" fmla="*/ 90778 h 399030"/>
              <a:gd name="connsiteX22" fmla="*/ 40403 w 193673"/>
              <a:gd name="connsiteY22" fmla="*/ 94678 h 399030"/>
              <a:gd name="connsiteX23" fmla="*/ 45730 w 193673"/>
              <a:gd name="connsiteY23" fmla="*/ 107519 h 399030"/>
              <a:gd name="connsiteX24" fmla="*/ 45730 w 193673"/>
              <a:gd name="connsiteY24" fmla="*/ 108946 h 399030"/>
              <a:gd name="connsiteX25" fmla="*/ 37360 w 193673"/>
              <a:gd name="connsiteY25" fmla="*/ 125877 h 399030"/>
              <a:gd name="connsiteX26" fmla="*/ 24234 w 193673"/>
              <a:gd name="connsiteY26" fmla="*/ 154413 h 399030"/>
              <a:gd name="connsiteX27" fmla="*/ 22427 w 193673"/>
              <a:gd name="connsiteY27" fmla="*/ 154413 h 399030"/>
              <a:gd name="connsiteX28" fmla="*/ 13771 w 193673"/>
              <a:gd name="connsiteY28" fmla="*/ 151179 h 399030"/>
              <a:gd name="connsiteX29" fmla="*/ 12915 w 193673"/>
              <a:gd name="connsiteY29" fmla="*/ 151179 h 399030"/>
              <a:gd name="connsiteX30" fmla="*/ 11964 w 193673"/>
              <a:gd name="connsiteY30" fmla="*/ 153748 h 399030"/>
              <a:gd name="connsiteX31" fmla="*/ 11964 w 193673"/>
              <a:gd name="connsiteY31" fmla="*/ 159265 h 399030"/>
              <a:gd name="connsiteX32" fmla="*/ 10633 w 193673"/>
              <a:gd name="connsiteY32" fmla="*/ 164401 h 399030"/>
              <a:gd name="connsiteX33" fmla="*/ 3309 w 193673"/>
              <a:gd name="connsiteY33" fmla="*/ 169633 h 399030"/>
              <a:gd name="connsiteX34" fmla="*/ 5591 w 193673"/>
              <a:gd name="connsiteY34" fmla="*/ 172962 h 399030"/>
              <a:gd name="connsiteX35" fmla="*/ 10347 w 193673"/>
              <a:gd name="connsiteY35" fmla="*/ 176481 h 399030"/>
              <a:gd name="connsiteX36" fmla="*/ 15483 w 193673"/>
              <a:gd name="connsiteY36" fmla="*/ 184471 h 399030"/>
              <a:gd name="connsiteX37" fmla="*/ 15483 w 193673"/>
              <a:gd name="connsiteY37" fmla="*/ 186659 h 399030"/>
              <a:gd name="connsiteX38" fmla="*/ 10823 w 193673"/>
              <a:gd name="connsiteY38" fmla="*/ 197979 h 399030"/>
              <a:gd name="connsiteX39" fmla="*/ 9682 w 193673"/>
              <a:gd name="connsiteY39" fmla="*/ 202259 h 399030"/>
              <a:gd name="connsiteX40" fmla="*/ 10823 w 193673"/>
              <a:gd name="connsiteY40" fmla="*/ 210059 h 399030"/>
              <a:gd name="connsiteX41" fmla="*/ 11583 w 193673"/>
              <a:gd name="connsiteY41" fmla="*/ 222995 h 399030"/>
              <a:gd name="connsiteX42" fmla="*/ 8920 w 193673"/>
              <a:gd name="connsiteY42" fmla="*/ 238690 h 399030"/>
              <a:gd name="connsiteX43" fmla="*/ 5971 w 193673"/>
              <a:gd name="connsiteY43" fmla="*/ 253243 h 399030"/>
              <a:gd name="connsiteX44" fmla="*/ 1501 w 193673"/>
              <a:gd name="connsiteY44" fmla="*/ 269509 h 399030"/>
              <a:gd name="connsiteX45" fmla="*/ -20 w 193673"/>
              <a:gd name="connsiteY45" fmla="*/ 280448 h 399030"/>
              <a:gd name="connsiteX46" fmla="*/ 1977 w 193673"/>
              <a:gd name="connsiteY46" fmla="*/ 300899 h 399030"/>
              <a:gd name="connsiteX47" fmla="*/ 5306 w 193673"/>
              <a:gd name="connsiteY47" fmla="*/ 315072 h 399030"/>
              <a:gd name="connsiteX48" fmla="*/ 7684 w 193673"/>
              <a:gd name="connsiteY48" fmla="*/ 324584 h 399030"/>
              <a:gd name="connsiteX49" fmla="*/ 6733 w 193673"/>
              <a:gd name="connsiteY49" fmla="*/ 332859 h 399030"/>
              <a:gd name="connsiteX50" fmla="*/ 6733 w 193673"/>
              <a:gd name="connsiteY50" fmla="*/ 338471 h 399030"/>
              <a:gd name="connsiteX51" fmla="*/ 8445 w 193673"/>
              <a:gd name="connsiteY51" fmla="*/ 363488 h 399030"/>
              <a:gd name="connsiteX52" fmla="*/ 8445 w 193673"/>
              <a:gd name="connsiteY52" fmla="*/ 370717 h 399030"/>
              <a:gd name="connsiteX53" fmla="*/ 8445 w 193673"/>
              <a:gd name="connsiteY53" fmla="*/ 376234 h 399030"/>
              <a:gd name="connsiteX54" fmla="*/ 11679 w 193673"/>
              <a:gd name="connsiteY54" fmla="*/ 385080 h 399030"/>
              <a:gd name="connsiteX55" fmla="*/ 21190 w 193673"/>
              <a:gd name="connsiteY55" fmla="*/ 398968 h 399030"/>
              <a:gd name="connsiteX56" fmla="*/ 144077 w 193673"/>
              <a:gd name="connsiteY56" fmla="*/ 371478 h 399030"/>
              <a:gd name="connsiteX57" fmla="*/ 144077 w 193673"/>
              <a:gd name="connsiteY57" fmla="*/ 369385 h 399030"/>
              <a:gd name="connsiteX58" fmla="*/ 144648 w 193673"/>
              <a:gd name="connsiteY58" fmla="*/ 363964 h 399030"/>
              <a:gd name="connsiteX59" fmla="*/ 149023 w 193673"/>
              <a:gd name="connsiteY59" fmla="*/ 361015 h 399030"/>
              <a:gd name="connsiteX60" fmla="*/ 151592 w 193673"/>
              <a:gd name="connsiteY60" fmla="*/ 361586 h 399030"/>
              <a:gd name="connsiteX61" fmla="*/ 149880 w 193673"/>
              <a:gd name="connsiteY61" fmla="*/ 356259 h 399030"/>
              <a:gd name="connsiteX62" fmla="*/ 149880 w 193673"/>
              <a:gd name="connsiteY62" fmla="*/ 354166 h 399030"/>
              <a:gd name="connsiteX63" fmla="*/ 154921 w 193673"/>
              <a:gd name="connsiteY63" fmla="*/ 349886 h 399030"/>
              <a:gd name="connsiteX64" fmla="*/ 157774 w 193673"/>
              <a:gd name="connsiteY64" fmla="*/ 350647 h 399030"/>
              <a:gd name="connsiteX65" fmla="*/ 157774 w 193673"/>
              <a:gd name="connsiteY65" fmla="*/ 350647 h 399030"/>
              <a:gd name="connsiteX66" fmla="*/ 159486 w 193673"/>
              <a:gd name="connsiteY66" fmla="*/ 346366 h 399030"/>
              <a:gd name="connsiteX67" fmla="*/ 163861 w 193673"/>
              <a:gd name="connsiteY67" fmla="*/ 344274 h 399030"/>
              <a:gd name="connsiteX68" fmla="*/ 164527 w 193673"/>
              <a:gd name="connsiteY68" fmla="*/ 344274 h 399030"/>
              <a:gd name="connsiteX69" fmla="*/ 168141 w 193673"/>
              <a:gd name="connsiteY69" fmla="*/ 337710 h 399030"/>
              <a:gd name="connsiteX70" fmla="*/ 170710 w 193673"/>
              <a:gd name="connsiteY70" fmla="*/ 337140 h 399030"/>
              <a:gd name="connsiteX71" fmla="*/ 174800 w 193673"/>
              <a:gd name="connsiteY71" fmla="*/ 338281 h 399030"/>
              <a:gd name="connsiteX72" fmla="*/ 174800 w 193673"/>
              <a:gd name="connsiteY72" fmla="*/ 337711 h 399030"/>
              <a:gd name="connsiteX73" fmla="*/ 179555 w 193673"/>
              <a:gd name="connsiteY73" fmla="*/ 333335 h 399030"/>
              <a:gd name="connsiteX74" fmla="*/ 180221 w 193673"/>
              <a:gd name="connsiteY74" fmla="*/ 333335 h 399030"/>
              <a:gd name="connsiteX75" fmla="*/ 186689 w 193673"/>
              <a:gd name="connsiteY75" fmla="*/ 335142 h 399030"/>
              <a:gd name="connsiteX76" fmla="*/ 187640 w 193673"/>
              <a:gd name="connsiteY76" fmla="*/ 333811 h 399030"/>
              <a:gd name="connsiteX77" fmla="*/ 189733 w 193673"/>
              <a:gd name="connsiteY77" fmla="*/ 323062 h 399030"/>
              <a:gd name="connsiteX78" fmla="*/ 193061 w 193673"/>
              <a:gd name="connsiteY78" fmla="*/ 312694 h 399030"/>
              <a:gd name="connsiteX79" fmla="*/ 193632 w 193673"/>
              <a:gd name="connsiteY79" fmla="*/ 310982 h 399030"/>
              <a:gd name="connsiteX80" fmla="*/ 170519 w 193673"/>
              <a:gd name="connsiteY80" fmla="*/ 291957 h 399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3673" h="399030">
                <a:moveTo>
                  <a:pt x="170519" y="291957"/>
                </a:moveTo>
                <a:cubicBezTo>
                  <a:pt x="168617" y="285394"/>
                  <a:pt x="168712" y="281780"/>
                  <a:pt x="168141" y="280733"/>
                </a:cubicBezTo>
                <a:cubicBezTo>
                  <a:pt x="167571" y="279687"/>
                  <a:pt x="166810" y="278831"/>
                  <a:pt x="160152" y="276358"/>
                </a:cubicBezTo>
                <a:cubicBezTo>
                  <a:pt x="151858" y="274057"/>
                  <a:pt x="145750" y="267011"/>
                  <a:pt x="144648" y="258475"/>
                </a:cubicBezTo>
                <a:cubicBezTo>
                  <a:pt x="144348" y="251368"/>
                  <a:pt x="142870" y="244361"/>
                  <a:pt x="140273" y="237739"/>
                </a:cubicBezTo>
                <a:lnTo>
                  <a:pt x="64182" y="-62"/>
                </a:lnTo>
                <a:cubicBezTo>
                  <a:pt x="61614" y="2316"/>
                  <a:pt x="56858" y="4599"/>
                  <a:pt x="54670" y="2030"/>
                </a:cubicBezTo>
                <a:cubicBezTo>
                  <a:pt x="50485" y="7738"/>
                  <a:pt x="48773" y="-62"/>
                  <a:pt x="45159" y="509"/>
                </a:cubicBezTo>
                <a:cubicBezTo>
                  <a:pt x="41545" y="1079"/>
                  <a:pt x="40403" y="6977"/>
                  <a:pt x="39833" y="10021"/>
                </a:cubicBezTo>
                <a:cubicBezTo>
                  <a:pt x="39355" y="12206"/>
                  <a:pt x="39163" y="14444"/>
                  <a:pt x="39262" y="16679"/>
                </a:cubicBezTo>
                <a:cubicBezTo>
                  <a:pt x="39089" y="18688"/>
                  <a:pt x="38674" y="20668"/>
                  <a:pt x="38025" y="22577"/>
                </a:cubicBezTo>
                <a:cubicBezTo>
                  <a:pt x="37169" y="26191"/>
                  <a:pt x="40022" y="30281"/>
                  <a:pt x="36598" y="33135"/>
                </a:cubicBezTo>
                <a:cubicBezTo>
                  <a:pt x="34791" y="34657"/>
                  <a:pt x="34031" y="33135"/>
                  <a:pt x="34125" y="36274"/>
                </a:cubicBezTo>
                <a:cubicBezTo>
                  <a:pt x="34262" y="38032"/>
                  <a:pt x="34747" y="39746"/>
                  <a:pt x="35552" y="41315"/>
                </a:cubicBezTo>
                <a:lnTo>
                  <a:pt x="34506" y="43693"/>
                </a:lnTo>
                <a:cubicBezTo>
                  <a:pt x="34506" y="48925"/>
                  <a:pt x="40593" y="55583"/>
                  <a:pt x="40784" y="62717"/>
                </a:cubicBezTo>
                <a:cubicBezTo>
                  <a:pt x="40776" y="64503"/>
                  <a:pt x="40454" y="66275"/>
                  <a:pt x="39833" y="67949"/>
                </a:cubicBezTo>
                <a:cubicBezTo>
                  <a:pt x="37074" y="74132"/>
                  <a:pt x="34316" y="73371"/>
                  <a:pt x="34696" y="76415"/>
                </a:cubicBezTo>
                <a:lnTo>
                  <a:pt x="34696" y="76890"/>
                </a:lnTo>
                <a:cubicBezTo>
                  <a:pt x="34696" y="78032"/>
                  <a:pt x="37740" y="81837"/>
                  <a:pt x="39167" y="86402"/>
                </a:cubicBezTo>
                <a:cubicBezTo>
                  <a:pt x="39196" y="86687"/>
                  <a:pt x="39196" y="86974"/>
                  <a:pt x="39167" y="87258"/>
                </a:cubicBezTo>
                <a:cubicBezTo>
                  <a:pt x="39054" y="88548"/>
                  <a:pt x="38557" y="89774"/>
                  <a:pt x="37740" y="90778"/>
                </a:cubicBezTo>
                <a:cubicBezTo>
                  <a:pt x="38698" y="92028"/>
                  <a:pt x="39587" y="93330"/>
                  <a:pt x="40403" y="94678"/>
                </a:cubicBezTo>
                <a:cubicBezTo>
                  <a:pt x="41925" y="98388"/>
                  <a:pt x="45730" y="99339"/>
                  <a:pt x="45730" y="107519"/>
                </a:cubicBezTo>
                <a:lnTo>
                  <a:pt x="45730" y="108946"/>
                </a:lnTo>
                <a:cubicBezTo>
                  <a:pt x="45730" y="114463"/>
                  <a:pt x="45254" y="123119"/>
                  <a:pt x="37360" y="125877"/>
                </a:cubicBezTo>
                <a:cubicBezTo>
                  <a:pt x="35267" y="132631"/>
                  <a:pt x="38501" y="150228"/>
                  <a:pt x="24234" y="154413"/>
                </a:cubicBezTo>
                <a:lnTo>
                  <a:pt x="22427" y="154413"/>
                </a:lnTo>
                <a:cubicBezTo>
                  <a:pt x="17291" y="153938"/>
                  <a:pt x="14532" y="150609"/>
                  <a:pt x="13771" y="151179"/>
                </a:cubicBezTo>
                <a:lnTo>
                  <a:pt x="12915" y="151179"/>
                </a:lnTo>
                <a:cubicBezTo>
                  <a:pt x="12249" y="151750"/>
                  <a:pt x="12059" y="152130"/>
                  <a:pt x="11964" y="153748"/>
                </a:cubicBezTo>
                <a:cubicBezTo>
                  <a:pt x="11869" y="155365"/>
                  <a:pt x="11964" y="157172"/>
                  <a:pt x="11964" y="159265"/>
                </a:cubicBezTo>
                <a:cubicBezTo>
                  <a:pt x="11987" y="161065"/>
                  <a:pt x="11527" y="162839"/>
                  <a:pt x="10633" y="164401"/>
                </a:cubicBezTo>
                <a:cubicBezTo>
                  <a:pt x="8796" y="166866"/>
                  <a:pt x="6236" y="168695"/>
                  <a:pt x="3309" y="169633"/>
                </a:cubicBezTo>
                <a:cubicBezTo>
                  <a:pt x="3957" y="170815"/>
                  <a:pt x="4722" y="171931"/>
                  <a:pt x="5591" y="172962"/>
                </a:cubicBezTo>
                <a:cubicBezTo>
                  <a:pt x="6828" y="174769"/>
                  <a:pt x="8255" y="175150"/>
                  <a:pt x="10347" y="176481"/>
                </a:cubicBezTo>
                <a:cubicBezTo>
                  <a:pt x="13217" y="178192"/>
                  <a:pt x="15119" y="181150"/>
                  <a:pt x="15483" y="184471"/>
                </a:cubicBezTo>
                <a:cubicBezTo>
                  <a:pt x="15526" y="185200"/>
                  <a:pt x="15526" y="185930"/>
                  <a:pt x="15483" y="186659"/>
                </a:cubicBezTo>
                <a:cubicBezTo>
                  <a:pt x="15483" y="192462"/>
                  <a:pt x="11583" y="195220"/>
                  <a:pt x="10823" y="197979"/>
                </a:cubicBezTo>
                <a:cubicBezTo>
                  <a:pt x="10130" y="199303"/>
                  <a:pt x="9740" y="200765"/>
                  <a:pt x="9682" y="202259"/>
                </a:cubicBezTo>
                <a:cubicBezTo>
                  <a:pt x="9681" y="203400"/>
                  <a:pt x="10442" y="205303"/>
                  <a:pt x="10823" y="210059"/>
                </a:cubicBezTo>
                <a:cubicBezTo>
                  <a:pt x="11203" y="214815"/>
                  <a:pt x="11583" y="218715"/>
                  <a:pt x="11583" y="222995"/>
                </a:cubicBezTo>
                <a:cubicBezTo>
                  <a:pt x="11628" y="228343"/>
                  <a:pt x="10726" y="233656"/>
                  <a:pt x="8920" y="238690"/>
                </a:cubicBezTo>
                <a:cubicBezTo>
                  <a:pt x="7246" y="243375"/>
                  <a:pt x="6254" y="248276"/>
                  <a:pt x="5971" y="253243"/>
                </a:cubicBezTo>
                <a:cubicBezTo>
                  <a:pt x="5494" y="258894"/>
                  <a:pt x="3978" y="264408"/>
                  <a:pt x="1501" y="269509"/>
                </a:cubicBezTo>
                <a:cubicBezTo>
                  <a:pt x="358" y="273038"/>
                  <a:pt x="-158" y="276741"/>
                  <a:pt x="-20" y="280448"/>
                </a:cubicBezTo>
                <a:cubicBezTo>
                  <a:pt x="179" y="287302"/>
                  <a:pt x="847" y="294135"/>
                  <a:pt x="1977" y="300899"/>
                </a:cubicBezTo>
                <a:cubicBezTo>
                  <a:pt x="2683" y="305709"/>
                  <a:pt x="3796" y="310450"/>
                  <a:pt x="5306" y="315072"/>
                </a:cubicBezTo>
                <a:cubicBezTo>
                  <a:pt x="6641" y="318081"/>
                  <a:pt x="7446" y="321300"/>
                  <a:pt x="7684" y="324584"/>
                </a:cubicBezTo>
                <a:cubicBezTo>
                  <a:pt x="7562" y="327361"/>
                  <a:pt x="7244" y="330126"/>
                  <a:pt x="6733" y="332859"/>
                </a:cubicBezTo>
                <a:cubicBezTo>
                  <a:pt x="6636" y="334729"/>
                  <a:pt x="6636" y="336602"/>
                  <a:pt x="6733" y="338471"/>
                </a:cubicBezTo>
                <a:cubicBezTo>
                  <a:pt x="6733" y="346176"/>
                  <a:pt x="8445" y="354547"/>
                  <a:pt x="8445" y="363488"/>
                </a:cubicBezTo>
                <a:cubicBezTo>
                  <a:pt x="8584" y="365896"/>
                  <a:pt x="8584" y="368310"/>
                  <a:pt x="8445" y="370717"/>
                </a:cubicBezTo>
                <a:cubicBezTo>
                  <a:pt x="8309" y="372554"/>
                  <a:pt x="8309" y="374398"/>
                  <a:pt x="8445" y="376234"/>
                </a:cubicBezTo>
                <a:cubicBezTo>
                  <a:pt x="8445" y="378993"/>
                  <a:pt x="9016" y="379563"/>
                  <a:pt x="11679" y="385080"/>
                </a:cubicBezTo>
                <a:cubicBezTo>
                  <a:pt x="12154" y="387268"/>
                  <a:pt x="19478" y="390978"/>
                  <a:pt x="21190" y="398968"/>
                </a:cubicBezTo>
                <a:lnTo>
                  <a:pt x="144077" y="371478"/>
                </a:lnTo>
                <a:cubicBezTo>
                  <a:pt x="144268" y="370794"/>
                  <a:pt x="144268" y="370070"/>
                  <a:pt x="144077" y="369385"/>
                </a:cubicBezTo>
                <a:cubicBezTo>
                  <a:pt x="144016" y="367560"/>
                  <a:pt x="144209" y="365736"/>
                  <a:pt x="144648" y="363964"/>
                </a:cubicBezTo>
                <a:cubicBezTo>
                  <a:pt x="145378" y="362188"/>
                  <a:pt x="147104" y="361024"/>
                  <a:pt x="149023" y="361015"/>
                </a:cubicBezTo>
                <a:cubicBezTo>
                  <a:pt x="149897" y="361118"/>
                  <a:pt x="150757" y="361309"/>
                  <a:pt x="151592" y="361586"/>
                </a:cubicBezTo>
                <a:cubicBezTo>
                  <a:pt x="150612" y="359968"/>
                  <a:pt x="150025" y="358144"/>
                  <a:pt x="149880" y="356259"/>
                </a:cubicBezTo>
                <a:cubicBezTo>
                  <a:pt x="149728" y="355570"/>
                  <a:pt x="149728" y="354855"/>
                  <a:pt x="149880" y="354166"/>
                </a:cubicBezTo>
                <a:cubicBezTo>
                  <a:pt x="150452" y="351796"/>
                  <a:pt x="152489" y="350066"/>
                  <a:pt x="154921" y="349886"/>
                </a:cubicBezTo>
                <a:cubicBezTo>
                  <a:pt x="155908" y="349980"/>
                  <a:pt x="156872" y="350237"/>
                  <a:pt x="157774" y="350647"/>
                </a:cubicBezTo>
                <a:cubicBezTo>
                  <a:pt x="157774" y="350647"/>
                  <a:pt x="157774" y="350647"/>
                  <a:pt x="157774" y="350647"/>
                </a:cubicBezTo>
                <a:cubicBezTo>
                  <a:pt x="157900" y="349080"/>
                  <a:pt x="158497" y="347588"/>
                  <a:pt x="159486" y="346366"/>
                </a:cubicBezTo>
                <a:cubicBezTo>
                  <a:pt x="160543" y="345031"/>
                  <a:pt x="162158" y="344258"/>
                  <a:pt x="163861" y="344274"/>
                </a:cubicBezTo>
                <a:lnTo>
                  <a:pt x="164527" y="344274"/>
                </a:lnTo>
                <a:cubicBezTo>
                  <a:pt x="164585" y="341626"/>
                  <a:pt x="165934" y="339174"/>
                  <a:pt x="168141" y="337710"/>
                </a:cubicBezTo>
                <a:cubicBezTo>
                  <a:pt x="168945" y="337332"/>
                  <a:pt x="169822" y="337137"/>
                  <a:pt x="170710" y="337140"/>
                </a:cubicBezTo>
                <a:cubicBezTo>
                  <a:pt x="172124" y="337305"/>
                  <a:pt x="173504" y="337690"/>
                  <a:pt x="174800" y="338281"/>
                </a:cubicBezTo>
                <a:lnTo>
                  <a:pt x="174800" y="337711"/>
                </a:lnTo>
                <a:cubicBezTo>
                  <a:pt x="174800" y="336569"/>
                  <a:pt x="176797" y="333050"/>
                  <a:pt x="179555" y="333335"/>
                </a:cubicBezTo>
                <a:lnTo>
                  <a:pt x="180221" y="333335"/>
                </a:lnTo>
                <a:cubicBezTo>
                  <a:pt x="182464" y="333568"/>
                  <a:pt x="184651" y="334179"/>
                  <a:pt x="186689" y="335142"/>
                </a:cubicBezTo>
                <a:lnTo>
                  <a:pt x="187640" y="333811"/>
                </a:lnTo>
                <a:cubicBezTo>
                  <a:pt x="190208" y="330196"/>
                  <a:pt x="189257" y="327342"/>
                  <a:pt x="189733" y="323062"/>
                </a:cubicBezTo>
                <a:cubicBezTo>
                  <a:pt x="190380" y="319474"/>
                  <a:pt x="191499" y="315988"/>
                  <a:pt x="193061" y="312694"/>
                </a:cubicBezTo>
                <a:cubicBezTo>
                  <a:pt x="193309" y="312144"/>
                  <a:pt x="193500" y="311570"/>
                  <a:pt x="193632" y="310982"/>
                </a:cubicBezTo>
                <a:cubicBezTo>
                  <a:pt x="186118" y="307652"/>
                  <a:pt x="173373" y="300328"/>
                  <a:pt x="170519" y="291957"/>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110">
            <a:extLst>
              <a:ext uri="{FF2B5EF4-FFF2-40B4-BE49-F238E27FC236}">
                <a16:creationId xmlns:a16="http://schemas.microsoft.com/office/drawing/2014/main" id="{19F251D0-5232-8CED-B72E-94C35939E15D}"/>
              </a:ext>
            </a:extLst>
          </p:cNvPr>
          <p:cNvSpPr/>
          <p:nvPr/>
        </p:nvSpPr>
        <p:spPr>
          <a:xfrm>
            <a:off x="8742294" y="2624743"/>
            <a:ext cx="7894" cy="7833"/>
          </a:xfrm>
          <a:custGeom>
            <a:avLst/>
            <a:gdLst>
              <a:gd name="connsiteX0" fmla="*/ 4533 w 7055"/>
              <a:gd name="connsiteY0" fmla="*/ 6280 h 7000"/>
              <a:gd name="connsiteX1" fmla="*/ 7006 w 7055"/>
              <a:gd name="connsiteY1" fmla="*/ 2475 h 7000"/>
              <a:gd name="connsiteX2" fmla="*/ -32 w 7055"/>
              <a:gd name="connsiteY2" fmla="*/ 4758 h 7000"/>
              <a:gd name="connsiteX3" fmla="*/ 4533 w 7055"/>
              <a:gd name="connsiteY3" fmla="*/ 6280 h 7000"/>
            </a:gdLst>
            <a:ahLst/>
            <a:cxnLst>
              <a:cxn ang="0">
                <a:pos x="connsiteX0" y="connsiteY0"/>
              </a:cxn>
              <a:cxn ang="0">
                <a:pos x="connsiteX1" y="connsiteY1"/>
              </a:cxn>
              <a:cxn ang="0">
                <a:pos x="connsiteX2" y="connsiteY2"/>
              </a:cxn>
              <a:cxn ang="0">
                <a:pos x="connsiteX3" y="connsiteY3"/>
              </a:cxn>
            </a:cxnLst>
            <a:rect l="l" t="t" r="r" b="b"/>
            <a:pathLst>
              <a:path w="7055" h="7000">
                <a:moveTo>
                  <a:pt x="4533" y="6280"/>
                </a:moveTo>
                <a:cubicBezTo>
                  <a:pt x="6107" y="5696"/>
                  <a:pt x="7111" y="4150"/>
                  <a:pt x="7006" y="2475"/>
                </a:cubicBezTo>
                <a:cubicBezTo>
                  <a:pt x="7006" y="-3137"/>
                  <a:pt x="158" y="1904"/>
                  <a:pt x="-32" y="4758"/>
                </a:cubicBezTo>
                <a:cubicBezTo>
                  <a:pt x="-222" y="7611"/>
                  <a:pt x="2346" y="7136"/>
                  <a:pt x="4533" y="6280"/>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12">
            <a:extLst>
              <a:ext uri="{FF2B5EF4-FFF2-40B4-BE49-F238E27FC236}">
                <a16:creationId xmlns:a16="http://schemas.microsoft.com/office/drawing/2014/main" id="{A9AD1783-7A25-37E0-85F3-011AC1CFEA32}"/>
              </a:ext>
            </a:extLst>
          </p:cNvPr>
          <p:cNvSpPr/>
          <p:nvPr/>
        </p:nvSpPr>
        <p:spPr>
          <a:xfrm>
            <a:off x="9365351" y="2798520"/>
            <a:ext cx="64125" cy="123098"/>
          </a:xfrm>
          <a:custGeom>
            <a:avLst/>
            <a:gdLst>
              <a:gd name="connsiteX0" fmla="*/ 42284 w 57307"/>
              <a:gd name="connsiteY0" fmla="*/ 23147 h 110009"/>
              <a:gd name="connsiteX1" fmla="*/ 42284 w 57307"/>
              <a:gd name="connsiteY1" fmla="*/ 22291 h 110009"/>
              <a:gd name="connsiteX2" fmla="*/ 44091 w 57307"/>
              <a:gd name="connsiteY2" fmla="*/ 17916 h 110009"/>
              <a:gd name="connsiteX3" fmla="*/ 39145 w 57307"/>
              <a:gd name="connsiteY3" fmla="*/ 6596 h 110009"/>
              <a:gd name="connsiteX4" fmla="*/ 36102 w 57307"/>
              <a:gd name="connsiteY4" fmla="*/ -62 h 110009"/>
              <a:gd name="connsiteX5" fmla="*/ -42 w 57307"/>
              <a:gd name="connsiteY5" fmla="*/ 10306 h 110009"/>
              <a:gd name="connsiteX6" fmla="*/ 20503 w 57307"/>
              <a:gd name="connsiteY6" fmla="*/ 87734 h 110009"/>
              <a:gd name="connsiteX7" fmla="*/ 21169 w 57307"/>
              <a:gd name="connsiteY7" fmla="*/ 97246 h 110009"/>
              <a:gd name="connsiteX8" fmla="*/ 19647 w 57307"/>
              <a:gd name="connsiteY8" fmla="*/ 107614 h 110009"/>
              <a:gd name="connsiteX9" fmla="*/ 18791 w 57307"/>
              <a:gd name="connsiteY9" fmla="*/ 109421 h 110009"/>
              <a:gd name="connsiteX10" fmla="*/ 18791 w 57307"/>
              <a:gd name="connsiteY10" fmla="*/ 109421 h 110009"/>
              <a:gd name="connsiteX11" fmla="*/ 33058 w 57307"/>
              <a:gd name="connsiteY11" fmla="*/ 104000 h 110009"/>
              <a:gd name="connsiteX12" fmla="*/ 38765 w 57307"/>
              <a:gd name="connsiteY12" fmla="*/ 99148 h 110009"/>
              <a:gd name="connsiteX13" fmla="*/ 45994 w 57307"/>
              <a:gd name="connsiteY13" fmla="*/ 92490 h 110009"/>
              <a:gd name="connsiteX14" fmla="*/ 52271 w 57307"/>
              <a:gd name="connsiteY14" fmla="*/ 88019 h 110009"/>
              <a:gd name="connsiteX15" fmla="*/ 53888 w 57307"/>
              <a:gd name="connsiteY15" fmla="*/ 80981 h 110009"/>
              <a:gd name="connsiteX16" fmla="*/ 55315 w 57307"/>
              <a:gd name="connsiteY16" fmla="*/ 64905 h 110009"/>
              <a:gd name="connsiteX17" fmla="*/ 50654 w 57307"/>
              <a:gd name="connsiteY17" fmla="*/ 59483 h 110009"/>
              <a:gd name="connsiteX18" fmla="*/ 49513 w 57307"/>
              <a:gd name="connsiteY18" fmla="*/ 51588 h 110009"/>
              <a:gd name="connsiteX19" fmla="*/ 46659 w 57307"/>
              <a:gd name="connsiteY19" fmla="*/ 37701 h 110009"/>
              <a:gd name="connsiteX20" fmla="*/ 45043 w 57307"/>
              <a:gd name="connsiteY20" fmla="*/ 33706 h 110009"/>
              <a:gd name="connsiteX21" fmla="*/ 42285 w 57307"/>
              <a:gd name="connsiteY21" fmla="*/ 23147 h 11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307" h="110009">
                <a:moveTo>
                  <a:pt x="42284" y="23147"/>
                </a:moveTo>
                <a:cubicBezTo>
                  <a:pt x="42284" y="23147"/>
                  <a:pt x="42284" y="22481"/>
                  <a:pt x="42284" y="22291"/>
                </a:cubicBezTo>
                <a:cubicBezTo>
                  <a:pt x="43140" y="18391"/>
                  <a:pt x="44471" y="18106"/>
                  <a:pt x="44091" y="17916"/>
                </a:cubicBezTo>
                <a:cubicBezTo>
                  <a:pt x="43014" y="13918"/>
                  <a:pt x="41347" y="10103"/>
                  <a:pt x="39145" y="6596"/>
                </a:cubicBezTo>
                <a:cubicBezTo>
                  <a:pt x="38099" y="4313"/>
                  <a:pt x="37148" y="2126"/>
                  <a:pt x="36102" y="-62"/>
                </a:cubicBezTo>
                <a:cubicBezTo>
                  <a:pt x="25925" y="3267"/>
                  <a:pt x="13559" y="6691"/>
                  <a:pt x="-42" y="10306"/>
                </a:cubicBezTo>
                <a:cubicBezTo>
                  <a:pt x="3572" y="22291"/>
                  <a:pt x="18410" y="72325"/>
                  <a:pt x="20503" y="87734"/>
                </a:cubicBezTo>
                <a:cubicBezTo>
                  <a:pt x="20927" y="90887"/>
                  <a:pt x="21149" y="94064"/>
                  <a:pt x="21169" y="97246"/>
                </a:cubicBezTo>
                <a:cubicBezTo>
                  <a:pt x="21331" y="100768"/>
                  <a:pt x="20814" y="104288"/>
                  <a:pt x="19647" y="107614"/>
                </a:cubicBezTo>
                <a:lnTo>
                  <a:pt x="18791" y="109421"/>
                </a:lnTo>
                <a:lnTo>
                  <a:pt x="18791" y="109421"/>
                </a:lnTo>
                <a:cubicBezTo>
                  <a:pt x="24225" y="111044"/>
                  <a:pt x="30073" y="108822"/>
                  <a:pt x="33058" y="104000"/>
                </a:cubicBezTo>
                <a:cubicBezTo>
                  <a:pt x="34684" y="102083"/>
                  <a:pt x="36612" y="100444"/>
                  <a:pt x="38765" y="99148"/>
                </a:cubicBezTo>
                <a:cubicBezTo>
                  <a:pt x="41428" y="97246"/>
                  <a:pt x="43425" y="94583"/>
                  <a:pt x="45994" y="92490"/>
                </a:cubicBezTo>
                <a:cubicBezTo>
                  <a:pt x="48562" y="90397"/>
                  <a:pt x="50749" y="90017"/>
                  <a:pt x="52271" y="88019"/>
                </a:cubicBezTo>
                <a:cubicBezTo>
                  <a:pt x="53793" y="86022"/>
                  <a:pt x="53507" y="83454"/>
                  <a:pt x="53888" y="80981"/>
                </a:cubicBezTo>
                <a:cubicBezTo>
                  <a:pt x="54744" y="75178"/>
                  <a:pt x="60070" y="70612"/>
                  <a:pt x="55315" y="64905"/>
                </a:cubicBezTo>
                <a:cubicBezTo>
                  <a:pt x="53698" y="63003"/>
                  <a:pt x="51605" y="62052"/>
                  <a:pt x="50654" y="59483"/>
                </a:cubicBezTo>
                <a:cubicBezTo>
                  <a:pt x="50134" y="56874"/>
                  <a:pt x="49753" y="54238"/>
                  <a:pt x="49513" y="51588"/>
                </a:cubicBezTo>
                <a:cubicBezTo>
                  <a:pt x="48271" y="47023"/>
                  <a:pt x="47318" y="42385"/>
                  <a:pt x="46659" y="37701"/>
                </a:cubicBezTo>
                <a:cubicBezTo>
                  <a:pt x="45994" y="36559"/>
                  <a:pt x="45613" y="34847"/>
                  <a:pt x="45043" y="33706"/>
                </a:cubicBezTo>
                <a:cubicBezTo>
                  <a:pt x="43512" y="30375"/>
                  <a:pt x="42578" y="26801"/>
                  <a:pt x="42285" y="23147"/>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13">
            <a:extLst>
              <a:ext uri="{FF2B5EF4-FFF2-40B4-BE49-F238E27FC236}">
                <a16:creationId xmlns:a16="http://schemas.microsoft.com/office/drawing/2014/main" id="{A3F1A2E0-6BDE-9340-953D-26A10E492B95}"/>
              </a:ext>
            </a:extLst>
          </p:cNvPr>
          <p:cNvSpPr/>
          <p:nvPr/>
        </p:nvSpPr>
        <p:spPr>
          <a:xfrm>
            <a:off x="8744383" y="2603273"/>
            <a:ext cx="5579" cy="4388"/>
          </a:xfrm>
          <a:custGeom>
            <a:avLst/>
            <a:gdLst>
              <a:gd name="connsiteX0" fmla="*/ 2952 w 4986"/>
              <a:gd name="connsiteY0" fmla="*/ 450 h 3921"/>
              <a:gd name="connsiteX1" fmla="*/ 2952 w 4986"/>
              <a:gd name="connsiteY1" fmla="*/ 1972 h 3921"/>
              <a:gd name="connsiteX2" fmla="*/ 3 w 4986"/>
              <a:gd name="connsiteY2" fmla="*/ 2638 h 3921"/>
              <a:gd name="connsiteX3" fmla="*/ 4759 w 4986"/>
              <a:gd name="connsiteY3" fmla="*/ 3779 h 3921"/>
              <a:gd name="connsiteX4" fmla="*/ 2952 w 4986"/>
              <a:gd name="connsiteY4" fmla="*/ 450 h 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6" h="3921">
                <a:moveTo>
                  <a:pt x="2952" y="450"/>
                </a:moveTo>
                <a:lnTo>
                  <a:pt x="2952" y="1972"/>
                </a:lnTo>
                <a:cubicBezTo>
                  <a:pt x="2952" y="-1357"/>
                  <a:pt x="-472" y="-216"/>
                  <a:pt x="3" y="2638"/>
                </a:cubicBezTo>
                <a:cubicBezTo>
                  <a:pt x="1373" y="3636"/>
                  <a:pt x="3085" y="4047"/>
                  <a:pt x="4759" y="3779"/>
                </a:cubicBezTo>
                <a:cubicBezTo>
                  <a:pt x="5234" y="2162"/>
                  <a:pt x="4854" y="450"/>
                  <a:pt x="2952" y="450"/>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114">
            <a:extLst>
              <a:ext uri="{FF2B5EF4-FFF2-40B4-BE49-F238E27FC236}">
                <a16:creationId xmlns:a16="http://schemas.microsoft.com/office/drawing/2014/main" id="{B40C8877-AA78-1215-C61A-D9912FF418E3}"/>
              </a:ext>
            </a:extLst>
          </p:cNvPr>
          <p:cNvSpPr/>
          <p:nvPr/>
        </p:nvSpPr>
        <p:spPr>
          <a:xfrm>
            <a:off x="7193418" y="3956883"/>
            <a:ext cx="1110285" cy="371999"/>
          </a:xfrm>
          <a:custGeom>
            <a:avLst/>
            <a:gdLst>
              <a:gd name="connsiteX0" fmla="*/ 77191 w 992230"/>
              <a:gd name="connsiteY0" fmla="*/ 116936 h 332445"/>
              <a:gd name="connsiteX1" fmla="*/ 75098 w 992230"/>
              <a:gd name="connsiteY1" fmla="*/ 118743 h 332445"/>
              <a:gd name="connsiteX2" fmla="*/ 74527 w 992230"/>
              <a:gd name="connsiteY2" fmla="*/ 118078 h 332445"/>
              <a:gd name="connsiteX3" fmla="*/ 74527 w 992230"/>
              <a:gd name="connsiteY3" fmla="*/ 119695 h 332445"/>
              <a:gd name="connsiteX4" fmla="*/ 71198 w 992230"/>
              <a:gd name="connsiteY4" fmla="*/ 124546 h 332445"/>
              <a:gd name="connsiteX5" fmla="*/ 70247 w 992230"/>
              <a:gd name="connsiteY5" fmla="*/ 126068 h 332445"/>
              <a:gd name="connsiteX6" fmla="*/ 70247 w 992230"/>
              <a:gd name="connsiteY6" fmla="*/ 126068 h 332445"/>
              <a:gd name="connsiteX7" fmla="*/ 70247 w 992230"/>
              <a:gd name="connsiteY7" fmla="*/ 126068 h 332445"/>
              <a:gd name="connsiteX8" fmla="*/ 71294 w 992230"/>
              <a:gd name="connsiteY8" fmla="*/ 126828 h 332445"/>
              <a:gd name="connsiteX9" fmla="*/ 74718 w 992230"/>
              <a:gd name="connsiteY9" fmla="*/ 132060 h 332445"/>
              <a:gd name="connsiteX10" fmla="*/ 74718 w 992230"/>
              <a:gd name="connsiteY10" fmla="*/ 132726 h 332445"/>
              <a:gd name="connsiteX11" fmla="*/ 70152 w 992230"/>
              <a:gd name="connsiteY11" fmla="*/ 137862 h 332445"/>
              <a:gd name="connsiteX12" fmla="*/ 65396 w 992230"/>
              <a:gd name="connsiteY12" fmla="*/ 135865 h 332445"/>
              <a:gd name="connsiteX13" fmla="*/ 66442 w 992230"/>
              <a:gd name="connsiteY13" fmla="*/ 137197 h 332445"/>
              <a:gd name="connsiteX14" fmla="*/ 69676 w 992230"/>
              <a:gd name="connsiteY14" fmla="*/ 141858 h 332445"/>
              <a:gd name="connsiteX15" fmla="*/ 70627 w 992230"/>
              <a:gd name="connsiteY15" fmla="*/ 146233 h 332445"/>
              <a:gd name="connsiteX16" fmla="*/ 69106 w 992230"/>
              <a:gd name="connsiteY16" fmla="*/ 149943 h 332445"/>
              <a:gd name="connsiteX17" fmla="*/ 65777 w 992230"/>
              <a:gd name="connsiteY17" fmla="*/ 151084 h 332445"/>
              <a:gd name="connsiteX18" fmla="*/ 58929 w 992230"/>
              <a:gd name="connsiteY18" fmla="*/ 149848 h 332445"/>
              <a:gd name="connsiteX19" fmla="*/ 58168 w 992230"/>
              <a:gd name="connsiteY19" fmla="*/ 150704 h 332445"/>
              <a:gd name="connsiteX20" fmla="*/ 63589 w 992230"/>
              <a:gd name="connsiteY20" fmla="*/ 160692 h 332445"/>
              <a:gd name="connsiteX21" fmla="*/ 66348 w 992230"/>
              <a:gd name="connsiteY21" fmla="*/ 168396 h 332445"/>
              <a:gd name="connsiteX22" fmla="*/ 62163 w 992230"/>
              <a:gd name="connsiteY22" fmla="*/ 176291 h 332445"/>
              <a:gd name="connsiteX23" fmla="*/ 56836 w 992230"/>
              <a:gd name="connsiteY23" fmla="*/ 183140 h 332445"/>
              <a:gd name="connsiteX24" fmla="*/ 57407 w 992230"/>
              <a:gd name="connsiteY24" fmla="*/ 187706 h 332445"/>
              <a:gd name="connsiteX25" fmla="*/ 57407 w 992230"/>
              <a:gd name="connsiteY25" fmla="*/ 189323 h 332445"/>
              <a:gd name="connsiteX26" fmla="*/ 56551 w 992230"/>
              <a:gd name="connsiteY26" fmla="*/ 197598 h 332445"/>
              <a:gd name="connsiteX27" fmla="*/ 57882 w 992230"/>
              <a:gd name="connsiteY27" fmla="*/ 199786 h 332445"/>
              <a:gd name="connsiteX28" fmla="*/ 59690 w 992230"/>
              <a:gd name="connsiteY28" fmla="*/ 199786 h 332445"/>
              <a:gd name="connsiteX29" fmla="*/ 60260 w 992230"/>
              <a:gd name="connsiteY29" fmla="*/ 201593 h 332445"/>
              <a:gd name="connsiteX30" fmla="*/ 60260 w 992230"/>
              <a:gd name="connsiteY30" fmla="*/ 204637 h 332445"/>
              <a:gd name="connsiteX31" fmla="*/ 58168 w 992230"/>
              <a:gd name="connsiteY31" fmla="*/ 209203 h 332445"/>
              <a:gd name="connsiteX32" fmla="*/ 54078 w 992230"/>
              <a:gd name="connsiteY32" fmla="*/ 210440 h 332445"/>
              <a:gd name="connsiteX33" fmla="*/ 51320 w 992230"/>
              <a:gd name="connsiteY33" fmla="*/ 210440 h 332445"/>
              <a:gd name="connsiteX34" fmla="*/ 48847 w 992230"/>
              <a:gd name="connsiteY34" fmla="*/ 209584 h 332445"/>
              <a:gd name="connsiteX35" fmla="*/ 48847 w 992230"/>
              <a:gd name="connsiteY35" fmla="*/ 210154 h 332445"/>
              <a:gd name="connsiteX36" fmla="*/ 52651 w 992230"/>
              <a:gd name="connsiteY36" fmla="*/ 218144 h 332445"/>
              <a:gd name="connsiteX37" fmla="*/ 52651 w 992230"/>
              <a:gd name="connsiteY37" fmla="*/ 218810 h 332445"/>
              <a:gd name="connsiteX38" fmla="*/ 50844 w 992230"/>
              <a:gd name="connsiteY38" fmla="*/ 222900 h 332445"/>
              <a:gd name="connsiteX39" fmla="*/ 47135 w 992230"/>
              <a:gd name="connsiteY39" fmla="*/ 224042 h 332445"/>
              <a:gd name="connsiteX40" fmla="*/ 43425 w 992230"/>
              <a:gd name="connsiteY40" fmla="*/ 224042 h 332445"/>
              <a:gd name="connsiteX41" fmla="*/ 42950 w 992230"/>
              <a:gd name="connsiteY41" fmla="*/ 224042 h 332445"/>
              <a:gd name="connsiteX42" fmla="*/ 41428 w 992230"/>
              <a:gd name="connsiteY42" fmla="*/ 225278 h 332445"/>
              <a:gd name="connsiteX43" fmla="*/ 39335 w 992230"/>
              <a:gd name="connsiteY43" fmla="*/ 230985 h 332445"/>
              <a:gd name="connsiteX44" fmla="*/ 33533 w 992230"/>
              <a:gd name="connsiteY44" fmla="*/ 234410 h 332445"/>
              <a:gd name="connsiteX45" fmla="*/ 29253 w 992230"/>
              <a:gd name="connsiteY45" fmla="*/ 233839 h 332445"/>
              <a:gd name="connsiteX46" fmla="*/ 28302 w 992230"/>
              <a:gd name="connsiteY46" fmla="*/ 233839 h 332445"/>
              <a:gd name="connsiteX47" fmla="*/ 25734 w 992230"/>
              <a:gd name="connsiteY47" fmla="*/ 234505 h 332445"/>
              <a:gd name="connsiteX48" fmla="*/ 25734 w 992230"/>
              <a:gd name="connsiteY48" fmla="*/ 234981 h 332445"/>
              <a:gd name="connsiteX49" fmla="*/ 28397 w 992230"/>
              <a:gd name="connsiteY49" fmla="*/ 237263 h 332445"/>
              <a:gd name="connsiteX50" fmla="*/ 34960 w 992230"/>
              <a:gd name="connsiteY50" fmla="*/ 242115 h 332445"/>
              <a:gd name="connsiteX51" fmla="*/ 38194 w 992230"/>
              <a:gd name="connsiteY51" fmla="*/ 248488 h 332445"/>
              <a:gd name="connsiteX52" fmla="*/ 30109 w 992230"/>
              <a:gd name="connsiteY52" fmla="*/ 256573 h 332445"/>
              <a:gd name="connsiteX53" fmla="*/ 25258 w 992230"/>
              <a:gd name="connsiteY53" fmla="*/ 260853 h 332445"/>
              <a:gd name="connsiteX54" fmla="*/ 25258 w 992230"/>
              <a:gd name="connsiteY54" fmla="*/ 260853 h 332445"/>
              <a:gd name="connsiteX55" fmla="*/ 25924 w 992230"/>
              <a:gd name="connsiteY55" fmla="*/ 267417 h 332445"/>
              <a:gd name="connsiteX56" fmla="*/ 20693 w 992230"/>
              <a:gd name="connsiteY56" fmla="*/ 263517 h 332445"/>
              <a:gd name="connsiteX57" fmla="*/ 17649 w 992230"/>
              <a:gd name="connsiteY57" fmla="*/ 261329 h 332445"/>
              <a:gd name="connsiteX58" fmla="*/ 16793 w 992230"/>
              <a:gd name="connsiteY58" fmla="*/ 260853 h 332445"/>
              <a:gd name="connsiteX59" fmla="*/ 16793 w 992230"/>
              <a:gd name="connsiteY59" fmla="*/ 260853 h 332445"/>
              <a:gd name="connsiteX60" fmla="*/ 15366 w 992230"/>
              <a:gd name="connsiteY60" fmla="*/ 262661 h 332445"/>
              <a:gd name="connsiteX61" fmla="*/ 14225 w 992230"/>
              <a:gd name="connsiteY61" fmla="*/ 265419 h 332445"/>
              <a:gd name="connsiteX62" fmla="*/ 16698 w 992230"/>
              <a:gd name="connsiteY62" fmla="*/ 271602 h 332445"/>
              <a:gd name="connsiteX63" fmla="*/ 17744 w 992230"/>
              <a:gd name="connsiteY63" fmla="*/ 276358 h 332445"/>
              <a:gd name="connsiteX64" fmla="*/ 16318 w 992230"/>
              <a:gd name="connsiteY64" fmla="*/ 279972 h 332445"/>
              <a:gd name="connsiteX65" fmla="*/ 13084 w 992230"/>
              <a:gd name="connsiteY65" fmla="*/ 281209 h 332445"/>
              <a:gd name="connsiteX66" fmla="*/ 6806 w 992230"/>
              <a:gd name="connsiteY66" fmla="*/ 280163 h 332445"/>
              <a:gd name="connsiteX67" fmla="*/ 5380 w 992230"/>
              <a:gd name="connsiteY67" fmla="*/ 281875 h 332445"/>
              <a:gd name="connsiteX68" fmla="*/ 5380 w 992230"/>
              <a:gd name="connsiteY68" fmla="*/ 283302 h 332445"/>
              <a:gd name="connsiteX69" fmla="*/ 5950 w 992230"/>
              <a:gd name="connsiteY69" fmla="*/ 284443 h 332445"/>
              <a:gd name="connsiteX70" fmla="*/ 10135 w 992230"/>
              <a:gd name="connsiteY70" fmla="*/ 287772 h 332445"/>
              <a:gd name="connsiteX71" fmla="*/ 13179 w 992230"/>
              <a:gd name="connsiteY71" fmla="*/ 295762 h 332445"/>
              <a:gd name="connsiteX72" fmla="*/ 13179 w 992230"/>
              <a:gd name="connsiteY72" fmla="*/ 296428 h 332445"/>
              <a:gd name="connsiteX73" fmla="*/ 13179 w 992230"/>
              <a:gd name="connsiteY73" fmla="*/ 299662 h 332445"/>
              <a:gd name="connsiteX74" fmla="*/ 18696 w 992230"/>
              <a:gd name="connsiteY74" fmla="*/ 312123 h 332445"/>
              <a:gd name="connsiteX75" fmla="*/ 16508 w 992230"/>
              <a:gd name="connsiteY75" fmla="*/ 316499 h 332445"/>
              <a:gd name="connsiteX76" fmla="*/ 11277 w 992230"/>
              <a:gd name="connsiteY76" fmla="*/ 317735 h 332445"/>
              <a:gd name="connsiteX77" fmla="*/ 10611 w 992230"/>
              <a:gd name="connsiteY77" fmla="*/ 317735 h 332445"/>
              <a:gd name="connsiteX78" fmla="*/ 5475 w 992230"/>
              <a:gd name="connsiteY78" fmla="*/ 316308 h 332445"/>
              <a:gd name="connsiteX79" fmla="*/ 4714 w 992230"/>
              <a:gd name="connsiteY79" fmla="*/ 317450 h 332445"/>
              <a:gd name="connsiteX80" fmla="*/ 4143 w 992230"/>
              <a:gd name="connsiteY80" fmla="*/ 319638 h 332445"/>
              <a:gd name="connsiteX81" fmla="*/ 6140 w 992230"/>
              <a:gd name="connsiteY81" fmla="*/ 325345 h 332445"/>
              <a:gd name="connsiteX82" fmla="*/ 9279 w 992230"/>
              <a:gd name="connsiteY82" fmla="*/ 330957 h 332445"/>
              <a:gd name="connsiteX83" fmla="*/ 2907 w 992230"/>
              <a:gd name="connsiteY83" fmla="*/ 329530 h 332445"/>
              <a:gd name="connsiteX84" fmla="*/ 1765 w 992230"/>
              <a:gd name="connsiteY84" fmla="*/ 329530 h 332445"/>
              <a:gd name="connsiteX85" fmla="*/ 1765 w 992230"/>
              <a:gd name="connsiteY85" fmla="*/ 329530 h 332445"/>
              <a:gd name="connsiteX86" fmla="*/ -42 w 992230"/>
              <a:gd name="connsiteY86" fmla="*/ 332384 h 332445"/>
              <a:gd name="connsiteX87" fmla="*/ 358063 w 992230"/>
              <a:gd name="connsiteY87" fmla="*/ 308699 h 332445"/>
              <a:gd name="connsiteX88" fmla="*/ 712838 w 992230"/>
              <a:gd name="connsiteY88" fmla="*/ 275597 h 332445"/>
              <a:gd name="connsiteX89" fmla="*/ 712838 w 992230"/>
              <a:gd name="connsiteY89" fmla="*/ 273314 h 332445"/>
              <a:gd name="connsiteX90" fmla="*/ 712838 w 992230"/>
              <a:gd name="connsiteY90" fmla="*/ 273314 h 332445"/>
              <a:gd name="connsiteX91" fmla="*/ 712838 w 992230"/>
              <a:gd name="connsiteY91" fmla="*/ 272458 h 332445"/>
              <a:gd name="connsiteX92" fmla="*/ 712838 w 992230"/>
              <a:gd name="connsiteY92" fmla="*/ 270841 h 332445"/>
              <a:gd name="connsiteX93" fmla="*/ 712838 w 992230"/>
              <a:gd name="connsiteY93" fmla="*/ 268273 h 332445"/>
              <a:gd name="connsiteX94" fmla="*/ 712838 w 992230"/>
              <a:gd name="connsiteY94" fmla="*/ 268273 h 332445"/>
              <a:gd name="connsiteX95" fmla="*/ 710365 w 992230"/>
              <a:gd name="connsiteY95" fmla="*/ 262566 h 332445"/>
              <a:gd name="connsiteX96" fmla="*/ 709319 w 992230"/>
              <a:gd name="connsiteY96" fmla="*/ 257905 h 332445"/>
              <a:gd name="connsiteX97" fmla="*/ 707797 w 992230"/>
              <a:gd name="connsiteY97" fmla="*/ 247537 h 332445"/>
              <a:gd name="connsiteX98" fmla="*/ 717309 w 992230"/>
              <a:gd name="connsiteY98" fmla="*/ 234125 h 332445"/>
              <a:gd name="connsiteX99" fmla="*/ 719021 w 992230"/>
              <a:gd name="connsiteY99" fmla="*/ 234125 h 332445"/>
              <a:gd name="connsiteX100" fmla="*/ 723872 w 992230"/>
              <a:gd name="connsiteY100" fmla="*/ 231842 h 332445"/>
              <a:gd name="connsiteX101" fmla="*/ 733383 w 992230"/>
              <a:gd name="connsiteY101" fmla="*/ 233363 h 332445"/>
              <a:gd name="connsiteX102" fmla="*/ 736522 w 992230"/>
              <a:gd name="connsiteY102" fmla="*/ 231842 h 332445"/>
              <a:gd name="connsiteX103" fmla="*/ 740041 w 992230"/>
              <a:gd name="connsiteY103" fmla="*/ 222900 h 332445"/>
              <a:gd name="connsiteX104" fmla="*/ 740517 w 992230"/>
              <a:gd name="connsiteY104" fmla="*/ 220808 h 332445"/>
              <a:gd name="connsiteX105" fmla="*/ 737378 w 992230"/>
              <a:gd name="connsiteY105" fmla="*/ 215671 h 332445"/>
              <a:gd name="connsiteX106" fmla="*/ 735571 w 992230"/>
              <a:gd name="connsiteY106" fmla="*/ 210344 h 332445"/>
              <a:gd name="connsiteX107" fmla="*/ 740041 w 992230"/>
              <a:gd name="connsiteY107" fmla="*/ 203781 h 332445"/>
              <a:gd name="connsiteX108" fmla="*/ 746509 w 992230"/>
              <a:gd name="connsiteY108" fmla="*/ 201308 h 332445"/>
              <a:gd name="connsiteX109" fmla="*/ 746509 w 992230"/>
              <a:gd name="connsiteY109" fmla="*/ 200452 h 332445"/>
              <a:gd name="connsiteX110" fmla="*/ 746509 w 992230"/>
              <a:gd name="connsiteY110" fmla="*/ 199501 h 332445"/>
              <a:gd name="connsiteX111" fmla="*/ 747175 w 992230"/>
              <a:gd name="connsiteY111" fmla="*/ 196362 h 332445"/>
              <a:gd name="connsiteX112" fmla="*/ 766198 w 992230"/>
              <a:gd name="connsiteY112" fmla="*/ 185518 h 332445"/>
              <a:gd name="connsiteX113" fmla="*/ 771334 w 992230"/>
              <a:gd name="connsiteY113" fmla="*/ 179716 h 332445"/>
              <a:gd name="connsiteX114" fmla="*/ 778562 w 992230"/>
              <a:gd name="connsiteY114" fmla="*/ 178384 h 332445"/>
              <a:gd name="connsiteX115" fmla="*/ 789595 w 992230"/>
              <a:gd name="connsiteY115" fmla="*/ 176196 h 332445"/>
              <a:gd name="connsiteX116" fmla="*/ 789595 w 992230"/>
              <a:gd name="connsiteY116" fmla="*/ 176196 h 332445"/>
              <a:gd name="connsiteX117" fmla="*/ 795683 w 992230"/>
              <a:gd name="connsiteY117" fmla="*/ 176957 h 332445"/>
              <a:gd name="connsiteX118" fmla="*/ 798822 w 992230"/>
              <a:gd name="connsiteY118" fmla="*/ 175435 h 332445"/>
              <a:gd name="connsiteX119" fmla="*/ 806716 w 992230"/>
              <a:gd name="connsiteY119" fmla="*/ 168301 h 332445"/>
              <a:gd name="connsiteX120" fmla="*/ 813184 w 992230"/>
              <a:gd name="connsiteY120" fmla="*/ 162118 h 332445"/>
              <a:gd name="connsiteX121" fmla="*/ 822695 w 992230"/>
              <a:gd name="connsiteY121" fmla="*/ 156221 h 332445"/>
              <a:gd name="connsiteX122" fmla="*/ 827546 w 992230"/>
              <a:gd name="connsiteY122" fmla="*/ 149087 h 332445"/>
              <a:gd name="connsiteX123" fmla="*/ 837057 w 992230"/>
              <a:gd name="connsiteY123" fmla="*/ 142428 h 332445"/>
              <a:gd name="connsiteX124" fmla="*/ 843620 w 992230"/>
              <a:gd name="connsiteY124" fmla="*/ 136912 h 332445"/>
              <a:gd name="connsiteX125" fmla="*/ 850088 w 992230"/>
              <a:gd name="connsiteY125" fmla="*/ 138053 h 332445"/>
              <a:gd name="connsiteX126" fmla="*/ 852656 w 992230"/>
              <a:gd name="connsiteY126" fmla="*/ 136912 h 332445"/>
              <a:gd name="connsiteX127" fmla="*/ 855890 w 992230"/>
              <a:gd name="connsiteY127" fmla="*/ 128921 h 332445"/>
              <a:gd name="connsiteX128" fmla="*/ 855890 w 992230"/>
              <a:gd name="connsiteY128" fmla="*/ 127399 h 332445"/>
              <a:gd name="connsiteX129" fmla="*/ 855414 w 992230"/>
              <a:gd name="connsiteY129" fmla="*/ 126543 h 332445"/>
              <a:gd name="connsiteX130" fmla="*/ 852941 w 992230"/>
              <a:gd name="connsiteY130" fmla="*/ 121882 h 332445"/>
              <a:gd name="connsiteX131" fmla="*/ 852941 w 992230"/>
              <a:gd name="connsiteY131" fmla="*/ 120551 h 332445"/>
              <a:gd name="connsiteX132" fmla="*/ 861406 w 992230"/>
              <a:gd name="connsiteY132" fmla="*/ 111514 h 332445"/>
              <a:gd name="connsiteX133" fmla="*/ 863784 w 992230"/>
              <a:gd name="connsiteY133" fmla="*/ 111514 h 332445"/>
              <a:gd name="connsiteX134" fmla="*/ 871774 w 992230"/>
              <a:gd name="connsiteY134" fmla="*/ 115034 h 332445"/>
              <a:gd name="connsiteX135" fmla="*/ 873106 w 992230"/>
              <a:gd name="connsiteY135" fmla="*/ 115034 h 332445"/>
              <a:gd name="connsiteX136" fmla="*/ 873106 w 992230"/>
              <a:gd name="connsiteY136" fmla="*/ 115034 h 332445"/>
              <a:gd name="connsiteX137" fmla="*/ 873106 w 992230"/>
              <a:gd name="connsiteY137" fmla="*/ 112085 h 332445"/>
              <a:gd name="connsiteX138" fmla="*/ 876245 w 992230"/>
              <a:gd name="connsiteY138" fmla="*/ 101146 h 332445"/>
              <a:gd name="connsiteX139" fmla="*/ 882236 w 992230"/>
              <a:gd name="connsiteY139" fmla="*/ 96961 h 332445"/>
              <a:gd name="connsiteX140" fmla="*/ 888039 w 992230"/>
              <a:gd name="connsiteY140" fmla="*/ 88305 h 332445"/>
              <a:gd name="connsiteX141" fmla="*/ 894792 w 992230"/>
              <a:gd name="connsiteY141" fmla="*/ 85261 h 332445"/>
              <a:gd name="connsiteX142" fmla="*/ 898977 w 992230"/>
              <a:gd name="connsiteY142" fmla="*/ 88019 h 332445"/>
              <a:gd name="connsiteX143" fmla="*/ 899738 w 992230"/>
              <a:gd name="connsiteY143" fmla="*/ 91634 h 332445"/>
              <a:gd name="connsiteX144" fmla="*/ 900595 w 992230"/>
              <a:gd name="connsiteY144" fmla="*/ 97532 h 332445"/>
              <a:gd name="connsiteX145" fmla="*/ 903447 w 992230"/>
              <a:gd name="connsiteY145" fmla="*/ 98673 h 332445"/>
              <a:gd name="connsiteX146" fmla="*/ 911627 w 992230"/>
              <a:gd name="connsiteY146" fmla="*/ 94773 h 332445"/>
              <a:gd name="connsiteX147" fmla="*/ 911627 w 992230"/>
              <a:gd name="connsiteY147" fmla="*/ 93917 h 332445"/>
              <a:gd name="connsiteX148" fmla="*/ 911627 w 992230"/>
              <a:gd name="connsiteY148" fmla="*/ 89161 h 332445"/>
              <a:gd name="connsiteX149" fmla="*/ 912768 w 992230"/>
              <a:gd name="connsiteY149" fmla="*/ 85071 h 332445"/>
              <a:gd name="connsiteX150" fmla="*/ 919522 w 992230"/>
              <a:gd name="connsiteY150" fmla="*/ 79649 h 332445"/>
              <a:gd name="connsiteX151" fmla="*/ 929033 w 992230"/>
              <a:gd name="connsiteY151" fmla="*/ 72991 h 332445"/>
              <a:gd name="connsiteX152" fmla="*/ 936452 w 992230"/>
              <a:gd name="connsiteY152" fmla="*/ 70898 h 332445"/>
              <a:gd name="connsiteX153" fmla="*/ 944537 w 992230"/>
              <a:gd name="connsiteY153" fmla="*/ 65666 h 332445"/>
              <a:gd name="connsiteX154" fmla="*/ 948151 w 992230"/>
              <a:gd name="connsiteY154" fmla="*/ 66808 h 332445"/>
              <a:gd name="connsiteX155" fmla="*/ 950909 w 992230"/>
              <a:gd name="connsiteY155" fmla="*/ 74893 h 332445"/>
              <a:gd name="connsiteX156" fmla="*/ 956997 w 992230"/>
              <a:gd name="connsiteY156" fmla="*/ 73847 h 332445"/>
              <a:gd name="connsiteX157" fmla="*/ 960040 w 992230"/>
              <a:gd name="connsiteY157" fmla="*/ 69281 h 332445"/>
              <a:gd name="connsiteX158" fmla="*/ 966983 w 992230"/>
              <a:gd name="connsiteY158" fmla="*/ 53396 h 332445"/>
              <a:gd name="connsiteX159" fmla="*/ 969075 w 992230"/>
              <a:gd name="connsiteY159" fmla="*/ 46261 h 332445"/>
              <a:gd name="connsiteX160" fmla="*/ 970787 w 992230"/>
              <a:gd name="connsiteY160" fmla="*/ 43979 h 332445"/>
              <a:gd name="connsiteX161" fmla="*/ 973260 w 992230"/>
              <a:gd name="connsiteY161" fmla="*/ 42933 h 332445"/>
              <a:gd name="connsiteX162" fmla="*/ 973261 w 992230"/>
              <a:gd name="connsiteY162" fmla="*/ 42933 h 332445"/>
              <a:gd name="connsiteX163" fmla="*/ 977541 w 992230"/>
              <a:gd name="connsiteY163" fmla="*/ 37606 h 332445"/>
              <a:gd name="connsiteX164" fmla="*/ 983818 w 992230"/>
              <a:gd name="connsiteY164" fmla="*/ 30377 h 332445"/>
              <a:gd name="connsiteX165" fmla="*/ 990476 w 992230"/>
              <a:gd name="connsiteY165" fmla="*/ 33515 h 332445"/>
              <a:gd name="connsiteX166" fmla="*/ 990476 w 992230"/>
              <a:gd name="connsiteY166" fmla="*/ 33515 h 332445"/>
              <a:gd name="connsiteX167" fmla="*/ 990476 w 992230"/>
              <a:gd name="connsiteY167" fmla="*/ 29045 h 332445"/>
              <a:gd name="connsiteX168" fmla="*/ 990476 w 992230"/>
              <a:gd name="connsiteY168" fmla="*/ 24669 h 332445"/>
              <a:gd name="connsiteX169" fmla="*/ 992188 w 992230"/>
              <a:gd name="connsiteY169" fmla="*/ 21245 h 332445"/>
              <a:gd name="connsiteX170" fmla="*/ 992188 w 992230"/>
              <a:gd name="connsiteY170" fmla="*/ 21245 h 332445"/>
              <a:gd name="connsiteX171" fmla="*/ 990381 w 992230"/>
              <a:gd name="connsiteY171" fmla="*/ 18106 h 332445"/>
              <a:gd name="connsiteX172" fmla="*/ 990381 w 992230"/>
              <a:gd name="connsiteY172" fmla="*/ 15253 h 332445"/>
              <a:gd name="connsiteX173" fmla="*/ 991142 w 992230"/>
              <a:gd name="connsiteY173" fmla="*/ 9641 h 332445"/>
              <a:gd name="connsiteX174" fmla="*/ 991142 w 992230"/>
              <a:gd name="connsiteY174" fmla="*/ 7358 h 332445"/>
              <a:gd name="connsiteX175" fmla="*/ 990287 w 992230"/>
              <a:gd name="connsiteY175" fmla="*/ 7357 h 332445"/>
              <a:gd name="connsiteX176" fmla="*/ 988289 w 992230"/>
              <a:gd name="connsiteY176" fmla="*/ 7357 h 332445"/>
              <a:gd name="connsiteX177" fmla="*/ 987718 w 992230"/>
              <a:gd name="connsiteY177" fmla="*/ 5360 h 332445"/>
              <a:gd name="connsiteX178" fmla="*/ 987718 w 992230"/>
              <a:gd name="connsiteY178" fmla="*/ 3553 h 332445"/>
              <a:gd name="connsiteX179" fmla="*/ 988860 w 992230"/>
              <a:gd name="connsiteY179" fmla="*/ -62 h 332445"/>
              <a:gd name="connsiteX180" fmla="*/ 979348 w 992230"/>
              <a:gd name="connsiteY180" fmla="*/ 889 h 332445"/>
              <a:gd name="connsiteX181" fmla="*/ 565982 w 992230"/>
              <a:gd name="connsiteY181" fmla="*/ 49401 h 332445"/>
              <a:gd name="connsiteX182" fmla="*/ 430730 w 992230"/>
              <a:gd name="connsiteY182" fmla="*/ 61291 h 332445"/>
              <a:gd name="connsiteX183" fmla="*/ 268370 w 992230"/>
              <a:gd name="connsiteY183" fmla="*/ 76225 h 332445"/>
              <a:gd name="connsiteX184" fmla="*/ 265897 w 992230"/>
              <a:gd name="connsiteY184" fmla="*/ 76225 h 332445"/>
              <a:gd name="connsiteX185" fmla="*/ 265326 w 992230"/>
              <a:gd name="connsiteY185" fmla="*/ 73751 h 332445"/>
              <a:gd name="connsiteX186" fmla="*/ 265326 w 992230"/>
              <a:gd name="connsiteY186" fmla="*/ 72895 h 332445"/>
              <a:gd name="connsiteX187" fmla="*/ 247350 w 992230"/>
              <a:gd name="connsiteY187" fmla="*/ 72420 h 332445"/>
              <a:gd name="connsiteX188" fmla="*/ 249823 w 992230"/>
              <a:gd name="connsiteY188" fmla="*/ 85737 h 332445"/>
              <a:gd name="connsiteX189" fmla="*/ 248872 w 992230"/>
              <a:gd name="connsiteY189" fmla="*/ 96010 h 332445"/>
              <a:gd name="connsiteX190" fmla="*/ 248872 w 992230"/>
              <a:gd name="connsiteY190" fmla="*/ 98102 h 332445"/>
              <a:gd name="connsiteX191" fmla="*/ 83468 w 992230"/>
              <a:gd name="connsiteY191" fmla="*/ 110944 h 332445"/>
              <a:gd name="connsiteX192" fmla="*/ 77191 w 992230"/>
              <a:gd name="connsiteY192" fmla="*/ 116936 h 33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992230" h="332445">
                <a:moveTo>
                  <a:pt x="77191" y="116936"/>
                </a:moveTo>
                <a:lnTo>
                  <a:pt x="75098" y="118743"/>
                </a:lnTo>
                <a:lnTo>
                  <a:pt x="74527" y="118078"/>
                </a:lnTo>
                <a:cubicBezTo>
                  <a:pt x="74618" y="118613"/>
                  <a:pt x="74618" y="119159"/>
                  <a:pt x="74527" y="119695"/>
                </a:cubicBezTo>
                <a:cubicBezTo>
                  <a:pt x="74343" y="121783"/>
                  <a:pt x="73080" y="123622"/>
                  <a:pt x="71198" y="124546"/>
                </a:cubicBezTo>
                <a:cubicBezTo>
                  <a:pt x="70438" y="125212"/>
                  <a:pt x="70438" y="124546"/>
                  <a:pt x="70247" y="126068"/>
                </a:cubicBezTo>
                <a:lnTo>
                  <a:pt x="70247" y="126068"/>
                </a:lnTo>
                <a:lnTo>
                  <a:pt x="70247" y="126068"/>
                </a:lnTo>
                <a:lnTo>
                  <a:pt x="71294" y="126828"/>
                </a:lnTo>
                <a:cubicBezTo>
                  <a:pt x="73284" y="127840"/>
                  <a:pt x="74588" y="129831"/>
                  <a:pt x="74718" y="132060"/>
                </a:cubicBezTo>
                <a:cubicBezTo>
                  <a:pt x="74747" y="132281"/>
                  <a:pt x="74747" y="132505"/>
                  <a:pt x="74718" y="132726"/>
                </a:cubicBezTo>
                <a:cubicBezTo>
                  <a:pt x="74779" y="135371"/>
                  <a:pt x="72786" y="137613"/>
                  <a:pt x="70152" y="137862"/>
                </a:cubicBezTo>
                <a:cubicBezTo>
                  <a:pt x="68413" y="137647"/>
                  <a:pt x="66767" y="136956"/>
                  <a:pt x="65396" y="135865"/>
                </a:cubicBezTo>
                <a:cubicBezTo>
                  <a:pt x="65653" y="136374"/>
                  <a:pt x="66008" y="136827"/>
                  <a:pt x="66442" y="137197"/>
                </a:cubicBezTo>
                <a:cubicBezTo>
                  <a:pt x="67799" y="138537"/>
                  <a:pt x="68896" y="140117"/>
                  <a:pt x="69676" y="141858"/>
                </a:cubicBezTo>
                <a:cubicBezTo>
                  <a:pt x="70190" y="143266"/>
                  <a:pt x="70510" y="144738"/>
                  <a:pt x="70627" y="146233"/>
                </a:cubicBezTo>
                <a:cubicBezTo>
                  <a:pt x="70667" y="147629"/>
                  <a:pt x="70114" y="148977"/>
                  <a:pt x="69106" y="149943"/>
                </a:cubicBezTo>
                <a:cubicBezTo>
                  <a:pt x="68193" y="150753"/>
                  <a:pt x="66994" y="151164"/>
                  <a:pt x="65777" y="151084"/>
                </a:cubicBezTo>
                <a:cubicBezTo>
                  <a:pt x="62733" y="151084"/>
                  <a:pt x="59880" y="149753"/>
                  <a:pt x="58929" y="149848"/>
                </a:cubicBezTo>
                <a:cubicBezTo>
                  <a:pt x="57978" y="149943"/>
                  <a:pt x="58263" y="149848"/>
                  <a:pt x="58168" y="150704"/>
                </a:cubicBezTo>
                <a:cubicBezTo>
                  <a:pt x="58073" y="151560"/>
                  <a:pt x="61782" y="157743"/>
                  <a:pt x="63589" y="160692"/>
                </a:cubicBezTo>
                <a:cubicBezTo>
                  <a:pt x="65195" y="162960"/>
                  <a:pt x="66149" y="165624"/>
                  <a:pt x="66348" y="168396"/>
                </a:cubicBezTo>
                <a:cubicBezTo>
                  <a:pt x="66117" y="171497"/>
                  <a:pt x="64599" y="174360"/>
                  <a:pt x="62163" y="176291"/>
                </a:cubicBezTo>
                <a:cubicBezTo>
                  <a:pt x="57217" y="181047"/>
                  <a:pt x="56836" y="181047"/>
                  <a:pt x="56836" y="183140"/>
                </a:cubicBezTo>
                <a:cubicBezTo>
                  <a:pt x="56921" y="184673"/>
                  <a:pt x="57112" y="186199"/>
                  <a:pt x="57407" y="187706"/>
                </a:cubicBezTo>
                <a:cubicBezTo>
                  <a:pt x="57465" y="188243"/>
                  <a:pt x="57465" y="188785"/>
                  <a:pt x="57407" y="189323"/>
                </a:cubicBezTo>
                <a:cubicBezTo>
                  <a:pt x="57407" y="192367"/>
                  <a:pt x="56551" y="195411"/>
                  <a:pt x="56551" y="197598"/>
                </a:cubicBezTo>
                <a:cubicBezTo>
                  <a:pt x="56551" y="199786"/>
                  <a:pt x="56551" y="199310"/>
                  <a:pt x="57882" y="199786"/>
                </a:cubicBezTo>
                <a:lnTo>
                  <a:pt x="59690" y="199786"/>
                </a:lnTo>
                <a:lnTo>
                  <a:pt x="60260" y="201593"/>
                </a:lnTo>
                <a:cubicBezTo>
                  <a:pt x="60394" y="202603"/>
                  <a:pt x="60394" y="203627"/>
                  <a:pt x="60260" y="204637"/>
                </a:cubicBezTo>
                <a:cubicBezTo>
                  <a:pt x="60387" y="206416"/>
                  <a:pt x="59598" y="208137"/>
                  <a:pt x="58168" y="209203"/>
                </a:cubicBezTo>
                <a:cubicBezTo>
                  <a:pt x="56981" y="210060"/>
                  <a:pt x="55541" y="210495"/>
                  <a:pt x="54078" y="210440"/>
                </a:cubicBezTo>
                <a:cubicBezTo>
                  <a:pt x="53161" y="210533"/>
                  <a:pt x="52237" y="210533"/>
                  <a:pt x="51320" y="210440"/>
                </a:cubicBezTo>
                <a:cubicBezTo>
                  <a:pt x="50455" y="210286"/>
                  <a:pt x="49621" y="209997"/>
                  <a:pt x="48847" y="209584"/>
                </a:cubicBezTo>
                <a:lnTo>
                  <a:pt x="48847" y="210154"/>
                </a:lnTo>
                <a:cubicBezTo>
                  <a:pt x="48371" y="211866"/>
                  <a:pt x="51795" y="212437"/>
                  <a:pt x="52651" y="218144"/>
                </a:cubicBezTo>
                <a:lnTo>
                  <a:pt x="52651" y="218810"/>
                </a:lnTo>
                <a:cubicBezTo>
                  <a:pt x="52599" y="220356"/>
                  <a:pt x="51952" y="221821"/>
                  <a:pt x="50844" y="222900"/>
                </a:cubicBezTo>
                <a:cubicBezTo>
                  <a:pt x="49779" y="223702"/>
                  <a:pt x="48467" y="224106"/>
                  <a:pt x="47135" y="224042"/>
                </a:cubicBezTo>
                <a:cubicBezTo>
                  <a:pt x="45518" y="224042"/>
                  <a:pt x="44186" y="224042"/>
                  <a:pt x="43425" y="224042"/>
                </a:cubicBezTo>
                <a:lnTo>
                  <a:pt x="42950" y="224042"/>
                </a:lnTo>
                <a:cubicBezTo>
                  <a:pt x="40952" y="224898"/>
                  <a:pt x="41713" y="224042"/>
                  <a:pt x="41428" y="225278"/>
                </a:cubicBezTo>
                <a:cubicBezTo>
                  <a:pt x="41163" y="227312"/>
                  <a:pt x="40448" y="229262"/>
                  <a:pt x="39335" y="230985"/>
                </a:cubicBezTo>
                <a:cubicBezTo>
                  <a:pt x="38122" y="233052"/>
                  <a:pt x="35928" y="234346"/>
                  <a:pt x="33533" y="234410"/>
                </a:cubicBezTo>
                <a:cubicBezTo>
                  <a:pt x="31441" y="234410"/>
                  <a:pt x="30299" y="233839"/>
                  <a:pt x="29253" y="233839"/>
                </a:cubicBezTo>
                <a:lnTo>
                  <a:pt x="28302" y="233839"/>
                </a:lnTo>
                <a:cubicBezTo>
                  <a:pt x="27424" y="233963"/>
                  <a:pt x="26562" y="234187"/>
                  <a:pt x="25734" y="234505"/>
                </a:cubicBezTo>
                <a:lnTo>
                  <a:pt x="25734" y="234981"/>
                </a:lnTo>
                <a:cubicBezTo>
                  <a:pt x="26566" y="235804"/>
                  <a:pt x="27456" y="236567"/>
                  <a:pt x="28397" y="237263"/>
                </a:cubicBezTo>
                <a:cubicBezTo>
                  <a:pt x="30680" y="238976"/>
                  <a:pt x="33248" y="240593"/>
                  <a:pt x="34960" y="242115"/>
                </a:cubicBezTo>
                <a:cubicBezTo>
                  <a:pt x="36886" y="243690"/>
                  <a:pt x="38060" y="246003"/>
                  <a:pt x="38194" y="248488"/>
                </a:cubicBezTo>
                <a:cubicBezTo>
                  <a:pt x="37623" y="253910"/>
                  <a:pt x="33058" y="254861"/>
                  <a:pt x="30109" y="256573"/>
                </a:cubicBezTo>
                <a:cubicBezTo>
                  <a:pt x="27161" y="258285"/>
                  <a:pt x="25068" y="259712"/>
                  <a:pt x="25258" y="260853"/>
                </a:cubicBezTo>
                <a:lnTo>
                  <a:pt x="25258" y="260853"/>
                </a:lnTo>
                <a:lnTo>
                  <a:pt x="25924" y="267417"/>
                </a:lnTo>
                <a:lnTo>
                  <a:pt x="20693" y="263517"/>
                </a:lnTo>
                <a:lnTo>
                  <a:pt x="17649" y="261329"/>
                </a:lnTo>
                <a:lnTo>
                  <a:pt x="16793" y="260853"/>
                </a:lnTo>
                <a:lnTo>
                  <a:pt x="16793" y="260853"/>
                </a:lnTo>
                <a:cubicBezTo>
                  <a:pt x="16251" y="261400"/>
                  <a:pt x="15772" y="262006"/>
                  <a:pt x="15366" y="262661"/>
                </a:cubicBezTo>
                <a:cubicBezTo>
                  <a:pt x="14700" y="263434"/>
                  <a:pt x="14300" y="264401"/>
                  <a:pt x="14225" y="265419"/>
                </a:cubicBezTo>
                <a:cubicBezTo>
                  <a:pt x="14225" y="266275"/>
                  <a:pt x="15366" y="267987"/>
                  <a:pt x="16698" y="271602"/>
                </a:cubicBezTo>
                <a:cubicBezTo>
                  <a:pt x="17297" y="273122"/>
                  <a:pt x="17650" y="274727"/>
                  <a:pt x="17744" y="276358"/>
                </a:cubicBezTo>
                <a:cubicBezTo>
                  <a:pt x="17760" y="277703"/>
                  <a:pt x="17248" y="279001"/>
                  <a:pt x="16318" y="279972"/>
                </a:cubicBezTo>
                <a:cubicBezTo>
                  <a:pt x="15449" y="280802"/>
                  <a:pt x="14284" y="281248"/>
                  <a:pt x="13084" y="281209"/>
                </a:cubicBezTo>
                <a:cubicBezTo>
                  <a:pt x="10421" y="281209"/>
                  <a:pt x="8233" y="280068"/>
                  <a:pt x="6806" y="280163"/>
                </a:cubicBezTo>
                <a:cubicBezTo>
                  <a:pt x="5380" y="280258"/>
                  <a:pt x="6140" y="280163"/>
                  <a:pt x="5380" y="281875"/>
                </a:cubicBezTo>
                <a:cubicBezTo>
                  <a:pt x="5292" y="282346"/>
                  <a:pt x="5292" y="282830"/>
                  <a:pt x="5380" y="283302"/>
                </a:cubicBezTo>
                <a:cubicBezTo>
                  <a:pt x="5380" y="284158"/>
                  <a:pt x="5380" y="283777"/>
                  <a:pt x="5950" y="284443"/>
                </a:cubicBezTo>
                <a:cubicBezTo>
                  <a:pt x="7440" y="285428"/>
                  <a:pt x="8841" y="286542"/>
                  <a:pt x="10135" y="287772"/>
                </a:cubicBezTo>
                <a:cubicBezTo>
                  <a:pt x="12221" y="289894"/>
                  <a:pt x="13324" y="292791"/>
                  <a:pt x="13179" y="295762"/>
                </a:cubicBezTo>
                <a:lnTo>
                  <a:pt x="13179" y="296428"/>
                </a:lnTo>
                <a:cubicBezTo>
                  <a:pt x="13049" y="297502"/>
                  <a:pt x="13049" y="298588"/>
                  <a:pt x="13179" y="299662"/>
                </a:cubicBezTo>
                <a:cubicBezTo>
                  <a:pt x="13179" y="301280"/>
                  <a:pt x="18315" y="306701"/>
                  <a:pt x="18696" y="312123"/>
                </a:cubicBezTo>
                <a:cubicBezTo>
                  <a:pt x="18735" y="313854"/>
                  <a:pt x="17916" y="315492"/>
                  <a:pt x="16508" y="316499"/>
                </a:cubicBezTo>
                <a:cubicBezTo>
                  <a:pt x="14919" y="317405"/>
                  <a:pt x="13103" y="317835"/>
                  <a:pt x="11277" y="317735"/>
                </a:cubicBezTo>
                <a:lnTo>
                  <a:pt x="10611" y="317735"/>
                </a:lnTo>
                <a:cubicBezTo>
                  <a:pt x="8804" y="317715"/>
                  <a:pt x="7033" y="317223"/>
                  <a:pt x="5475" y="316308"/>
                </a:cubicBezTo>
                <a:cubicBezTo>
                  <a:pt x="5165" y="316648"/>
                  <a:pt x="4908" y="317033"/>
                  <a:pt x="4714" y="317450"/>
                </a:cubicBezTo>
                <a:cubicBezTo>
                  <a:pt x="4327" y="318113"/>
                  <a:pt x="4129" y="318870"/>
                  <a:pt x="4143" y="319638"/>
                </a:cubicBezTo>
                <a:cubicBezTo>
                  <a:pt x="4318" y="321678"/>
                  <a:pt x="5005" y="323641"/>
                  <a:pt x="6140" y="325345"/>
                </a:cubicBezTo>
                <a:lnTo>
                  <a:pt x="9279" y="330957"/>
                </a:lnTo>
                <a:lnTo>
                  <a:pt x="2907" y="329530"/>
                </a:lnTo>
                <a:lnTo>
                  <a:pt x="1765" y="329530"/>
                </a:lnTo>
                <a:lnTo>
                  <a:pt x="1765" y="329530"/>
                </a:lnTo>
                <a:cubicBezTo>
                  <a:pt x="1233" y="330524"/>
                  <a:pt x="629" y="331478"/>
                  <a:pt x="-42" y="332384"/>
                </a:cubicBezTo>
                <a:cubicBezTo>
                  <a:pt x="38004" y="330196"/>
                  <a:pt x="189330" y="321445"/>
                  <a:pt x="358063" y="308699"/>
                </a:cubicBezTo>
                <a:cubicBezTo>
                  <a:pt x="479904" y="299187"/>
                  <a:pt x="610401" y="288058"/>
                  <a:pt x="712838" y="275597"/>
                </a:cubicBezTo>
                <a:lnTo>
                  <a:pt x="712838" y="273314"/>
                </a:lnTo>
                <a:lnTo>
                  <a:pt x="712838" y="273314"/>
                </a:lnTo>
                <a:cubicBezTo>
                  <a:pt x="712803" y="273030"/>
                  <a:pt x="712803" y="272742"/>
                  <a:pt x="712838" y="272458"/>
                </a:cubicBezTo>
                <a:lnTo>
                  <a:pt x="712838" y="270841"/>
                </a:lnTo>
                <a:cubicBezTo>
                  <a:pt x="712838" y="269985"/>
                  <a:pt x="712838" y="268843"/>
                  <a:pt x="712838" y="268273"/>
                </a:cubicBezTo>
                <a:lnTo>
                  <a:pt x="712838" y="268273"/>
                </a:lnTo>
                <a:cubicBezTo>
                  <a:pt x="711641" y="266554"/>
                  <a:pt x="710801" y="264614"/>
                  <a:pt x="710365" y="262566"/>
                </a:cubicBezTo>
                <a:cubicBezTo>
                  <a:pt x="710267" y="260966"/>
                  <a:pt x="709914" y="259392"/>
                  <a:pt x="709319" y="257905"/>
                </a:cubicBezTo>
                <a:cubicBezTo>
                  <a:pt x="708264" y="254551"/>
                  <a:pt x="707751" y="251051"/>
                  <a:pt x="707797" y="247537"/>
                </a:cubicBezTo>
                <a:cubicBezTo>
                  <a:pt x="707797" y="242019"/>
                  <a:pt x="709414" y="234315"/>
                  <a:pt x="717309" y="234125"/>
                </a:cubicBezTo>
                <a:lnTo>
                  <a:pt x="719021" y="234125"/>
                </a:lnTo>
                <a:cubicBezTo>
                  <a:pt x="720147" y="232590"/>
                  <a:pt x="721972" y="231731"/>
                  <a:pt x="723872" y="231842"/>
                </a:cubicBezTo>
                <a:cubicBezTo>
                  <a:pt x="727486" y="231842"/>
                  <a:pt x="730625" y="233459"/>
                  <a:pt x="733383" y="233363"/>
                </a:cubicBezTo>
                <a:cubicBezTo>
                  <a:pt x="734633" y="233489"/>
                  <a:pt x="735846" y="232900"/>
                  <a:pt x="736522" y="231842"/>
                </a:cubicBezTo>
                <a:cubicBezTo>
                  <a:pt x="737922" y="228956"/>
                  <a:pt x="739099" y="225966"/>
                  <a:pt x="740041" y="222900"/>
                </a:cubicBezTo>
                <a:cubicBezTo>
                  <a:pt x="740306" y="222231"/>
                  <a:pt x="740466" y="221525"/>
                  <a:pt x="740517" y="220808"/>
                </a:cubicBezTo>
                <a:cubicBezTo>
                  <a:pt x="740517" y="220332"/>
                  <a:pt x="739756" y="219857"/>
                  <a:pt x="737378" y="215671"/>
                </a:cubicBezTo>
                <a:cubicBezTo>
                  <a:pt x="736344" y="214072"/>
                  <a:pt x="735723" y="212242"/>
                  <a:pt x="735571" y="210344"/>
                </a:cubicBezTo>
                <a:cubicBezTo>
                  <a:pt x="735862" y="207544"/>
                  <a:pt x="737542" y="205078"/>
                  <a:pt x="740041" y="203781"/>
                </a:cubicBezTo>
                <a:cubicBezTo>
                  <a:pt x="743750" y="201593"/>
                  <a:pt x="746414" y="201974"/>
                  <a:pt x="746509" y="201308"/>
                </a:cubicBezTo>
                <a:cubicBezTo>
                  <a:pt x="746604" y="200642"/>
                  <a:pt x="746509" y="201308"/>
                  <a:pt x="746509" y="200452"/>
                </a:cubicBezTo>
                <a:lnTo>
                  <a:pt x="746509" y="199501"/>
                </a:lnTo>
                <a:cubicBezTo>
                  <a:pt x="746529" y="198421"/>
                  <a:pt x="746755" y="197356"/>
                  <a:pt x="747175" y="196362"/>
                </a:cubicBezTo>
                <a:cubicBezTo>
                  <a:pt x="751717" y="190242"/>
                  <a:pt x="758618" y="186308"/>
                  <a:pt x="766198" y="185518"/>
                </a:cubicBezTo>
                <a:cubicBezTo>
                  <a:pt x="766886" y="182875"/>
                  <a:pt x="768794" y="180720"/>
                  <a:pt x="771334" y="179716"/>
                </a:cubicBezTo>
                <a:cubicBezTo>
                  <a:pt x="773698" y="179055"/>
                  <a:pt x="776118" y="178609"/>
                  <a:pt x="778562" y="178384"/>
                </a:cubicBezTo>
                <a:cubicBezTo>
                  <a:pt x="782161" y="177299"/>
                  <a:pt x="785856" y="176566"/>
                  <a:pt x="789595" y="176196"/>
                </a:cubicBezTo>
                <a:lnTo>
                  <a:pt x="789595" y="176196"/>
                </a:lnTo>
                <a:cubicBezTo>
                  <a:pt x="792925" y="176196"/>
                  <a:pt x="794922" y="177052"/>
                  <a:pt x="795683" y="176957"/>
                </a:cubicBezTo>
                <a:cubicBezTo>
                  <a:pt x="796444" y="176862"/>
                  <a:pt x="796919" y="176957"/>
                  <a:pt x="798822" y="175435"/>
                </a:cubicBezTo>
                <a:cubicBezTo>
                  <a:pt x="800724" y="173913"/>
                  <a:pt x="803482" y="171060"/>
                  <a:pt x="806716" y="168301"/>
                </a:cubicBezTo>
                <a:cubicBezTo>
                  <a:pt x="809950" y="165543"/>
                  <a:pt x="810806" y="164496"/>
                  <a:pt x="813184" y="162118"/>
                </a:cubicBezTo>
                <a:cubicBezTo>
                  <a:pt x="816028" y="159669"/>
                  <a:pt x="819237" y="157680"/>
                  <a:pt x="822695" y="156221"/>
                </a:cubicBezTo>
                <a:cubicBezTo>
                  <a:pt x="825092" y="154479"/>
                  <a:pt x="826807" y="151956"/>
                  <a:pt x="827546" y="149087"/>
                </a:cubicBezTo>
                <a:cubicBezTo>
                  <a:pt x="829122" y="145183"/>
                  <a:pt x="832850" y="142573"/>
                  <a:pt x="837057" y="142428"/>
                </a:cubicBezTo>
                <a:cubicBezTo>
                  <a:pt x="838294" y="139004"/>
                  <a:pt x="840672" y="136721"/>
                  <a:pt x="843620" y="136912"/>
                </a:cubicBezTo>
                <a:cubicBezTo>
                  <a:pt x="846569" y="137102"/>
                  <a:pt x="848661" y="138243"/>
                  <a:pt x="850088" y="138053"/>
                </a:cubicBezTo>
                <a:cubicBezTo>
                  <a:pt x="851073" y="138084"/>
                  <a:pt x="852019" y="137663"/>
                  <a:pt x="852656" y="136912"/>
                </a:cubicBezTo>
                <a:cubicBezTo>
                  <a:pt x="854173" y="134448"/>
                  <a:pt x="855266" y="131747"/>
                  <a:pt x="855890" y="128921"/>
                </a:cubicBezTo>
                <a:cubicBezTo>
                  <a:pt x="855890" y="128160"/>
                  <a:pt x="855890" y="127685"/>
                  <a:pt x="855890" y="127399"/>
                </a:cubicBezTo>
                <a:cubicBezTo>
                  <a:pt x="855890" y="127114"/>
                  <a:pt x="855890" y="127399"/>
                  <a:pt x="855414" y="126543"/>
                </a:cubicBezTo>
                <a:cubicBezTo>
                  <a:pt x="854092" y="125310"/>
                  <a:pt x="853221" y="123669"/>
                  <a:pt x="852941" y="121882"/>
                </a:cubicBezTo>
                <a:cubicBezTo>
                  <a:pt x="852906" y="121439"/>
                  <a:pt x="852906" y="120994"/>
                  <a:pt x="852941" y="120551"/>
                </a:cubicBezTo>
                <a:cubicBezTo>
                  <a:pt x="853148" y="115862"/>
                  <a:pt x="856742" y="112026"/>
                  <a:pt x="861406" y="111514"/>
                </a:cubicBezTo>
                <a:cubicBezTo>
                  <a:pt x="862195" y="111405"/>
                  <a:pt x="862995" y="111405"/>
                  <a:pt x="863784" y="111514"/>
                </a:cubicBezTo>
                <a:cubicBezTo>
                  <a:pt x="869016" y="111514"/>
                  <a:pt x="870442" y="115034"/>
                  <a:pt x="871774" y="115034"/>
                </a:cubicBezTo>
                <a:lnTo>
                  <a:pt x="873106" y="115034"/>
                </a:lnTo>
                <a:lnTo>
                  <a:pt x="873106" y="115034"/>
                </a:lnTo>
                <a:cubicBezTo>
                  <a:pt x="873293" y="114060"/>
                  <a:pt x="873293" y="113059"/>
                  <a:pt x="873106" y="112085"/>
                </a:cubicBezTo>
                <a:cubicBezTo>
                  <a:pt x="872774" y="108177"/>
                  <a:pt x="873891" y="104284"/>
                  <a:pt x="876245" y="101146"/>
                </a:cubicBezTo>
                <a:cubicBezTo>
                  <a:pt x="879574" y="98102"/>
                  <a:pt x="881666" y="98388"/>
                  <a:pt x="882236" y="96961"/>
                </a:cubicBezTo>
                <a:cubicBezTo>
                  <a:pt x="882807" y="95534"/>
                  <a:pt x="883283" y="91729"/>
                  <a:pt x="888039" y="88305"/>
                </a:cubicBezTo>
                <a:cubicBezTo>
                  <a:pt x="889942" y="86649"/>
                  <a:pt x="892291" y="85590"/>
                  <a:pt x="894792" y="85261"/>
                </a:cubicBezTo>
                <a:cubicBezTo>
                  <a:pt x="896612" y="85264"/>
                  <a:pt x="898257" y="86348"/>
                  <a:pt x="898977" y="88019"/>
                </a:cubicBezTo>
                <a:cubicBezTo>
                  <a:pt x="899438" y="89171"/>
                  <a:pt x="899695" y="90394"/>
                  <a:pt x="899738" y="91634"/>
                </a:cubicBezTo>
                <a:cubicBezTo>
                  <a:pt x="899662" y="93636"/>
                  <a:pt x="899953" y="95634"/>
                  <a:pt x="900595" y="97532"/>
                </a:cubicBezTo>
                <a:cubicBezTo>
                  <a:pt x="900593" y="98102"/>
                  <a:pt x="901450" y="98673"/>
                  <a:pt x="903447" y="98673"/>
                </a:cubicBezTo>
                <a:cubicBezTo>
                  <a:pt x="906627" y="98696"/>
                  <a:pt x="909643" y="97259"/>
                  <a:pt x="911627" y="94773"/>
                </a:cubicBezTo>
                <a:lnTo>
                  <a:pt x="911627" y="93917"/>
                </a:lnTo>
                <a:cubicBezTo>
                  <a:pt x="911627" y="92966"/>
                  <a:pt x="911627" y="91349"/>
                  <a:pt x="911627" y="89161"/>
                </a:cubicBezTo>
                <a:cubicBezTo>
                  <a:pt x="911627" y="87719"/>
                  <a:pt x="912022" y="86304"/>
                  <a:pt x="912768" y="85071"/>
                </a:cubicBezTo>
                <a:cubicBezTo>
                  <a:pt x="915146" y="81646"/>
                  <a:pt x="918761" y="80885"/>
                  <a:pt x="919522" y="79649"/>
                </a:cubicBezTo>
                <a:cubicBezTo>
                  <a:pt x="922185" y="77081"/>
                  <a:pt x="923041" y="73942"/>
                  <a:pt x="929033" y="72991"/>
                </a:cubicBezTo>
                <a:cubicBezTo>
                  <a:pt x="935025" y="72039"/>
                  <a:pt x="933028" y="72991"/>
                  <a:pt x="936452" y="70898"/>
                </a:cubicBezTo>
                <a:cubicBezTo>
                  <a:pt x="937688" y="70327"/>
                  <a:pt x="939495" y="66047"/>
                  <a:pt x="944537" y="65666"/>
                </a:cubicBezTo>
                <a:cubicBezTo>
                  <a:pt x="945825" y="65694"/>
                  <a:pt x="947080" y="66090"/>
                  <a:pt x="948151" y="66808"/>
                </a:cubicBezTo>
                <a:cubicBezTo>
                  <a:pt x="950429" y="68830"/>
                  <a:pt x="951476" y="71900"/>
                  <a:pt x="950909" y="74893"/>
                </a:cubicBezTo>
                <a:cubicBezTo>
                  <a:pt x="952969" y="74761"/>
                  <a:pt x="955010" y="74410"/>
                  <a:pt x="956997" y="73847"/>
                </a:cubicBezTo>
                <a:cubicBezTo>
                  <a:pt x="959374" y="72325"/>
                  <a:pt x="957948" y="73847"/>
                  <a:pt x="960040" y="69281"/>
                </a:cubicBezTo>
                <a:cubicBezTo>
                  <a:pt x="963045" y="64315"/>
                  <a:pt x="965380" y="58974"/>
                  <a:pt x="966983" y="53396"/>
                </a:cubicBezTo>
                <a:cubicBezTo>
                  <a:pt x="967076" y="50881"/>
                  <a:pt x="967795" y="48428"/>
                  <a:pt x="969075" y="46261"/>
                </a:cubicBezTo>
                <a:cubicBezTo>
                  <a:pt x="969552" y="45434"/>
                  <a:pt x="970127" y="44668"/>
                  <a:pt x="970787" y="43979"/>
                </a:cubicBezTo>
                <a:cubicBezTo>
                  <a:pt x="971491" y="43395"/>
                  <a:pt x="972351" y="43031"/>
                  <a:pt x="973260" y="42933"/>
                </a:cubicBezTo>
                <a:lnTo>
                  <a:pt x="973261" y="42933"/>
                </a:lnTo>
                <a:cubicBezTo>
                  <a:pt x="977921" y="39223"/>
                  <a:pt x="975258" y="42933"/>
                  <a:pt x="977541" y="37606"/>
                </a:cubicBezTo>
                <a:cubicBezTo>
                  <a:pt x="979063" y="33611"/>
                  <a:pt x="980014" y="30757"/>
                  <a:pt x="983818" y="30377"/>
                </a:cubicBezTo>
                <a:cubicBezTo>
                  <a:pt x="987623" y="29996"/>
                  <a:pt x="989240" y="33991"/>
                  <a:pt x="990476" y="33515"/>
                </a:cubicBezTo>
                <a:lnTo>
                  <a:pt x="990476" y="33515"/>
                </a:lnTo>
                <a:cubicBezTo>
                  <a:pt x="990476" y="32089"/>
                  <a:pt x="990476" y="30662"/>
                  <a:pt x="990476" y="29045"/>
                </a:cubicBezTo>
                <a:cubicBezTo>
                  <a:pt x="990335" y="27590"/>
                  <a:pt x="990335" y="26124"/>
                  <a:pt x="990476" y="24669"/>
                </a:cubicBezTo>
                <a:cubicBezTo>
                  <a:pt x="990738" y="23398"/>
                  <a:pt x="991328" y="22217"/>
                  <a:pt x="992188" y="21245"/>
                </a:cubicBezTo>
                <a:lnTo>
                  <a:pt x="992188" y="21245"/>
                </a:lnTo>
                <a:cubicBezTo>
                  <a:pt x="991261" y="20423"/>
                  <a:pt x="990627" y="19321"/>
                  <a:pt x="990381" y="18106"/>
                </a:cubicBezTo>
                <a:cubicBezTo>
                  <a:pt x="990299" y="17157"/>
                  <a:pt x="990299" y="16202"/>
                  <a:pt x="990381" y="15253"/>
                </a:cubicBezTo>
                <a:cubicBezTo>
                  <a:pt x="990482" y="13364"/>
                  <a:pt x="990736" y="11487"/>
                  <a:pt x="991142" y="9641"/>
                </a:cubicBezTo>
                <a:cubicBezTo>
                  <a:pt x="991060" y="8882"/>
                  <a:pt x="991060" y="8116"/>
                  <a:pt x="991142" y="7358"/>
                </a:cubicBezTo>
                <a:lnTo>
                  <a:pt x="990287" y="7357"/>
                </a:lnTo>
                <a:lnTo>
                  <a:pt x="988289" y="7357"/>
                </a:lnTo>
                <a:lnTo>
                  <a:pt x="987718" y="5360"/>
                </a:lnTo>
                <a:cubicBezTo>
                  <a:pt x="987718" y="4599"/>
                  <a:pt x="987718" y="4028"/>
                  <a:pt x="987718" y="3553"/>
                </a:cubicBezTo>
                <a:cubicBezTo>
                  <a:pt x="987867" y="2286"/>
                  <a:pt x="988254" y="1060"/>
                  <a:pt x="988860" y="-62"/>
                </a:cubicBezTo>
                <a:lnTo>
                  <a:pt x="979348" y="889"/>
                </a:lnTo>
                <a:cubicBezTo>
                  <a:pt x="909534" y="24289"/>
                  <a:pt x="566077" y="49305"/>
                  <a:pt x="565982" y="49401"/>
                </a:cubicBezTo>
                <a:cubicBezTo>
                  <a:pt x="565887" y="49496"/>
                  <a:pt x="455650" y="60530"/>
                  <a:pt x="430730" y="61291"/>
                </a:cubicBezTo>
                <a:cubicBezTo>
                  <a:pt x="405810" y="62052"/>
                  <a:pt x="268561" y="76225"/>
                  <a:pt x="268370" y="76225"/>
                </a:cubicBezTo>
                <a:lnTo>
                  <a:pt x="265897" y="76225"/>
                </a:lnTo>
                <a:lnTo>
                  <a:pt x="265326" y="73751"/>
                </a:lnTo>
                <a:lnTo>
                  <a:pt x="265326" y="72895"/>
                </a:lnTo>
                <a:lnTo>
                  <a:pt x="247350" y="72420"/>
                </a:lnTo>
                <a:cubicBezTo>
                  <a:pt x="249085" y="76640"/>
                  <a:pt x="249928" y="81175"/>
                  <a:pt x="249823" y="85737"/>
                </a:cubicBezTo>
                <a:cubicBezTo>
                  <a:pt x="249863" y="89185"/>
                  <a:pt x="249545" y="92628"/>
                  <a:pt x="248872" y="96010"/>
                </a:cubicBezTo>
                <a:lnTo>
                  <a:pt x="248872" y="98102"/>
                </a:lnTo>
                <a:lnTo>
                  <a:pt x="83468" y="110944"/>
                </a:lnTo>
                <a:cubicBezTo>
                  <a:pt x="81525" y="113092"/>
                  <a:pt x="79427" y="115095"/>
                  <a:pt x="77191" y="116936"/>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115">
            <a:extLst>
              <a:ext uri="{FF2B5EF4-FFF2-40B4-BE49-F238E27FC236}">
                <a16:creationId xmlns:a16="http://schemas.microsoft.com/office/drawing/2014/main" id="{9643FFC7-8F72-D148-B79B-FAC44431B671}"/>
              </a:ext>
            </a:extLst>
          </p:cNvPr>
          <p:cNvSpPr/>
          <p:nvPr/>
        </p:nvSpPr>
        <p:spPr>
          <a:xfrm>
            <a:off x="7622426" y="2484163"/>
            <a:ext cx="2355" cy="3666"/>
          </a:xfrm>
          <a:custGeom>
            <a:avLst/>
            <a:gdLst>
              <a:gd name="connsiteX0" fmla="*/ 2064 w 2105"/>
              <a:gd name="connsiteY0" fmla="*/ 3214 h 3276"/>
              <a:gd name="connsiteX1" fmla="*/ 1493 w 2105"/>
              <a:gd name="connsiteY1" fmla="*/ 551 h 3276"/>
              <a:gd name="connsiteX2" fmla="*/ 2064 w 2105"/>
              <a:gd name="connsiteY2" fmla="*/ -20 h 3276"/>
              <a:gd name="connsiteX3" fmla="*/ 2064 w 2105"/>
              <a:gd name="connsiteY3" fmla="*/ 3214 h 3276"/>
            </a:gdLst>
            <a:ahLst/>
            <a:cxnLst>
              <a:cxn ang="0">
                <a:pos x="connsiteX0" y="connsiteY0"/>
              </a:cxn>
              <a:cxn ang="0">
                <a:pos x="connsiteX1" y="connsiteY1"/>
              </a:cxn>
              <a:cxn ang="0">
                <a:pos x="connsiteX2" y="connsiteY2"/>
              </a:cxn>
              <a:cxn ang="0">
                <a:pos x="connsiteX3" y="connsiteY3"/>
              </a:cxn>
            </a:cxnLst>
            <a:rect l="l" t="t" r="r" b="b"/>
            <a:pathLst>
              <a:path w="2105" h="3276">
                <a:moveTo>
                  <a:pt x="2064" y="3214"/>
                </a:moveTo>
                <a:cubicBezTo>
                  <a:pt x="2064" y="1407"/>
                  <a:pt x="2064" y="646"/>
                  <a:pt x="1493" y="551"/>
                </a:cubicBezTo>
                <a:lnTo>
                  <a:pt x="2064" y="-20"/>
                </a:lnTo>
                <a:cubicBezTo>
                  <a:pt x="-600" y="-496"/>
                  <a:pt x="-885" y="3214"/>
                  <a:pt x="2064" y="3214"/>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16">
            <a:extLst>
              <a:ext uri="{FF2B5EF4-FFF2-40B4-BE49-F238E27FC236}">
                <a16:creationId xmlns:a16="http://schemas.microsoft.com/office/drawing/2014/main" id="{323F98C0-DFA7-52BA-6FE7-A657226F4630}"/>
              </a:ext>
            </a:extLst>
          </p:cNvPr>
          <p:cNvSpPr/>
          <p:nvPr/>
        </p:nvSpPr>
        <p:spPr>
          <a:xfrm>
            <a:off x="7495226" y="2546688"/>
            <a:ext cx="3828" cy="6554"/>
          </a:xfrm>
          <a:custGeom>
            <a:avLst/>
            <a:gdLst>
              <a:gd name="connsiteX0" fmla="*/ 2077 w 3421"/>
              <a:gd name="connsiteY0" fmla="*/ 5455 h 5857"/>
              <a:gd name="connsiteX1" fmla="*/ 1126 w 3421"/>
              <a:gd name="connsiteY1" fmla="*/ 1079 h 5857"/>
              <a:gd name="connsiteX2" fmla="*/ 1697 w 3421"/>
              <a:gd name="connsiteY2" fmla="*/ -62 h 5857"/>
              <a:gd name="connsiteX3" fmla="*/ 2077 w 3421"/>
              <a:gd name="connsiteY3" fmla="*/ 5455 h 5857"/>
            </a:gdLst>
            <a:ahLst/>
            <a:cxnLst>
              <a:cxn ang="0">
                <a:pos x="connsiteX0" y="connsiteY0"/>
              </a:cxn>
              <a:cxn ang="0">
                <a:pos x="connsiteX1" y="connsiteY1"/>
              </a:cxn>
              <a:cxn ang="0">
                <a:pos x="connsiteX2" y="connsiteY2"/>
              </a:cxn>
              <a:cxn ang="0">
                <a:pos x="connsiteX3" y="connsiteY3"/>
              </a:cxn>
            </a:cxnLst>
            <a:rect l="l" t="t" r="r" b="b"/>
            <a:pathLst>
              <a:path w="3421" h="5857">
                <a:moveTo>
                  <a:pt x="2077" y="5455"/>
                </a:moveTo>
                <a:cubicBezTo>
                  <a:pt x="4075" y="4123"/>
                  <a:pt x="3789" y="-2060"/>
                  <a:pt x="1126" y="1079"/>
                </a:cubicBezTo>
                <a:lnTo>
                  <a:pt x="1697" y="-62"/>
                </a:lnTo>
                <a:cubicBezTo>
                  <a:pt x="-301" y="699"/>
                  <a:pt x="-1062" y="7357"/>
                  <a:pt x="2077" y="5455"/>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117">
            <a:extLst>
              <a:ext uri="{FF2B5EF4-FFF2-40B4-BE49-F238E27FC236}">
                <a16:creationId xmlns:a16="http://schemas.microsoft.com/office/drawing/2014/main" id="{F51BD1B8-7C4A-1079-9FA8-4C4ECD57847E}"/>
              </a:ext>
            </a:extLst>
          </p:cNvPr>
          <p:cNvSpPr/>
          <p:nvPr/>
        </p:nvSpPr>
        <p:spPr>
          <a:xfrm>
            <a:off x="7507464" y="2534161"/>
            <a:ext cx="3995" cy="8694"/>
          </a:xfrm>
          <a:custGeom>
            <a:avLst/>
            <a:gdLst>
              <a:gd name="connsiteX0" fmla="*/ 652 w 3570"/>
              <a:gd name="connsiteY0" fmla="*/ 574 h 7770"/>
              <a:gd name="connsiteX1" fmla="*/ 652 w 3570"/>
              <a:gd name="connsiteY1" fmla="*/ 7708 h 7770"/>
              <a:gd name="connsiteX2" fmla="*/ 2667 w 3570"/>
              <a:gd name="connsiteY2" fmla="*/ 5729 h 7770"/>
              <a:gd name="connsiteX3" fmla="*/ 1698 w 3570"/>
              <a:gd name="connsiteY3" fmla="*/ 3999 h 7770"/>
              <a:gd name="connsiteX4" fmla="*/ 3220 w 3570"/>
              <a:gd name="connsiteY4" fmla="*/ 3999 h 7770"/>
              <a:gd name="connsiteX5" fmla="*/ 652 w 3570"/>
              <a:gd name="connsiteY5" fmla="*/ 574 h 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0" h="7770">
                <a:moveTo>
                  <a:pt x="652" y="574"/>
                </a:moveTo>
                <a:cubicBezTo>
                  <a:pt x="-273" y="2862"/>
                  <a:pt x="-273" y="5420"/>
                  <a:pt x="652" y="7708"/>
                </a:cubicBezTo>
                <a:cubicBezTo>
                  <a:pt x="1755" y="7718"/>
                  <a:pt x="2657" y="6832"/>
                  <a:pt x="2667" y="5729"/>
                </a:cubicBezTo>
                <a:cubicBezTo>
                  <a:pt x="2673" y="5021"/>
                  <a:pt x="2305" y="4363"/>
                  <a:pt x="1698" y="3999"/>
                </a:cubicBezTo>
                <a:lnTo>
                  <a:pt x="3220" y="3999"/>
                </a:lnTo>
                <a:cubicBezTo>
                  <a:pt x="4076" y="1716"/>
                  <a:pt x="3125" y="-1423"/>
                  <a:pt x="652" y="574"/>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118">
            <a:extLst>
              <a:ext uri="{FF2B5EF4-FFF2-40B4-BE49-F238E27FC236}">
                <a16:creationId xmlns:a16="http://schemas.microsoft.com/office/drawing/2014/main" id="{97A4DB4C-9F87-37B4-E8AC-52978C3F3F48}"/>
              </a:ext>
            </a:extLst>
          </p:cNvPr>
          <p:cNvSpPr/>
          <p:nvPr/>
        </p:nvSpPr>
        <p:spPr>
          <a:xfrm>
            <a:off x="7633601" y="2480910"/>
            <a:ext cx="3216" cy="3885"/>
          </a:xfrm>
          <a:custGeom>
            <a:avLst/>
            <a:gdLst>
              <a:gd name="connsiteX0" fmla="*/ 2729 w 2874"/>
              <a:gd name="connsiteY0" fmla="*/ -62 h 3472"/>
              <a:gd name="connsiteX1" fmla="*/ 1588 w 2874"/>
              <a:gd name="connsiteY1" fmla="*/ -62 h 3472"/>
              <a:gd name="connsiteX2" fmla="*/ -29 w 2874"/>
              <a:gd name="connsiteY2" fmla="*/ 3267 h 3472"/>
              <a:gd name="connsiteX3" fmla="*/ 2635 w 2874"/>
              <a:gd name="connsiteY3" fmla="*/ 3267 h 3472"/>
              <a:gd name="connsiteX4" fmla="*/ 2730 w 2874"/>
              <a:gd name="connsiteY4" fmla="*/ -62 h 3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4" h="3472">
                <a:moveTo>
                  <a:pt x="2729" y="-62"/>
                </a:moveTo>
                <a:lnTo>
                  <a:pt x="1588" y="-62"/>
                </a:lnTo>
                <a:cubicBezTo>
                  <a:pt x="479" y="667"/>
                  <a:pt x="-142" y="1945"/>
                  <a:pt x="-29" y="3267"/>
                </a:cubicBezTo>
                <a:cubicBezTo>
                  <a:pt x="849" y="3458"/>
                  <a:pt x="1757" y="3458"/>
                  <a:pt x="2635" y="3267"/>
                </a:cubicBezTo>
                <a:cubicBezTo>
                  <a:pt x="2862" y="2172"/>
                  <a:pt x="2894" y="1045"/>
                  <a:pt x="2730" y="-62"/>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119">
            <a:extLst>
              <a:ext uri="{FF2B5EF4-FFF2-40B4-BE49-F238E27FC236}">
                <a16:creationId xmlns:a16="http://schemas.microsoft.com/office/drawing/2014/main" id="{4A2E7B4C-DB89-9982-31C6-15847A074315}"/>
              </a:ext>
            </a:extLst>
          </p:cNvPr>
          <p:cNvSpPr/>
          <p:nvPr/>
        </p:nvSpPr>
        <p:spPr>
          <a:xfrm>
            <a:off x="3100729" y="4080069"/>
            <a:ext cx="17992" cy="10301"/>
          </a:xfrm>
          <a:custGeom>
            <a:avLst/>
            <a:gdLst>
              <a:gd name="connsiteX0" fmla="*/ 13369 w 16079"/>
              <a:gd name="connsiteY0" fmla="*/ 3805 h 9206"/>
              <a:gd name="connsiteX1" fmla="*/ 12418 w 16079"/>
              <a:gd name="connsiteY1" fmla="*/ 2188 h 9206"/>
              <a:gd name="connsiteX2" fmla="*/ 12418 w 16079"/>
              <a:gd name="connsiteY2" fmla="*/ 3044 h 9206"/>
              <a:gd name="connsiteX3" fmla="*/ -42 w 16079"/>
              <a:gd name="connsiteY3" fmla="*/ 3044 h 9206"/>
              <a:gd name="connsiteX4" fmla="*/ 16032 w 16079"/>
              <a:gd name="connsiteY4" fmla="*/ 3995 h 9206"/>
              <a:gd name="connsiteX5" fmla="*/ 13369 w 16079"/>
              <a:gd name="connsiteY5" fmla="*/ 3805 h 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79" h="9206">
                <a:moveTo>
                  <a:pt x="13369" y="3805"/>
                </a:moveTo>
                <a:cubicBezTo>
                  <a:pt x="14225" y="1237"/>
                  <a:pt x="12703" y="2378"/>
                  <a:pt x="12418" y="2188"/>
                </a:cubicBezTo>
                <a:lnTo>
                  <a:pt x="12418" y="3044"/>
                </a:lnTo>
                <a:cubicBezTo>
                  <a:pt x="10896" y="-1332"/>
                  <a:pt x="2907" y="-856"/>
                  <a:pt x="-42" y="3044"/>
                </a:cubicBezTo>
                <a:cubicBezTo>
                  <a:pt x="3667" y="6753"/>
                  <a:pt x="16318" y="14173"/>
                  <a:pt x="16032" y="3995"/>
                </a:cubicBezTo>
                <a:cubicBezTo>
                  <a:pt x="15154" y="3835"/>
                  <a:pt x="14261" y="3771"/>
                  <a:pt x="13369" y="3805"/>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120">
            <a:extLst>
              <a:ext uri="{FF2B5EF4-FFF2-40B4-BE49-F238E27FC236}">
                <a16:creationId xmlns:a16="http://schemas.microsoft.com/office/drawing/2014/main" id="{F08EA96D-143A-D9E8-B64D-537DBD79B0D0}"/>
              </a:ext>
            </a:extLst>
          </p:cNvPr>
          <p:cNvSpPr/>
          <p:nvPr/>
        </p:nvSpPr>
        <p:spPr>
          <a:xfrm>
            <a:off x="8228138" y="3556145"/>
            <a:ext cx="7343" cy="8195"/>
          </a:xfrm>
          <a:custGeom>
            <a:avLst/>
            <a:gdLst>
              <a:gd name="connsiteX0" fmla="*/ 1765 w 6562"/>
              <a:gd name="connsiteY0" fmla="*/ -62 h 7324"/>
              <a:gd name="connsiteX1" fmla="*/ -42 w 6562"/>
              <a:gd name="connsiteY1" fmla="*/ -62 h 7324"/>
              <a:gd name="connsiteX2" fmla="*/ 4048 w 6562"/>
              <a:gd name="connsiteY2" fmla="*/ 4218 h 7324"/>
              <a:gd name="connsiteX3" fmla="*/ 6521 w 6562"/>
              <a:gd name="connsiteY3" fmla="*/ 7262 h 7324"/>
              <a:gd name="connsiteX4" fmla="*/ 1765 w 6562"/>
              <a:gd name="connsiteY4" fmla="*/ -62 h 7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2" h="7324">
                <a:moveTo>
                  <a:pt x="1765" y="-62"/>
                </a:moveTo>
                <a:lnTo>
                  <a:pt x="-42" y="-62"/>
                </a:lnTo>
                <a:lnTo>
                  <a:pt x="4048" y="4218"/>
                </a:lnTo>
                <a:lnTo>
                  <a:pt x="6521" y="7262"/>
                </a:lnTo>
                <a:cubicBezTo>
                  <a:pt x="6426" y="2887"/>
                  <a:pt x="4619" y="-62"/>
                  <a:pt x="1765" y="-62"/>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122">
            <a:extLst>
              <a:ext uri="{FF2B5EF4-FFF2-40B4-BE49-F238E27FC236}">
                <a16:creationId xmlns:a16="http://schemas.microsoft.com/office/drawing/2014/main" id="{D6C04843-750D-CC6E-EB41-106EEE360066}"/>
              </a:ext>
            </a:extLst>
          </p:cNvPr>
          <p:cNvSpPr/>
          <p:nvPr/>
        </p:nvSpPr>
        <p:spPr>
          <a:xfrm>
            <a:off x="7801989" y="3041305"/>
            <a:ext cx="546521" cy="622514"/>
          </a:xfrm>
          <a:custGeom>
            <a:avLst/>
            <a:gdLst>
              <a:gd name="connsiteX0" fmla="*/ 44281 w 488410"/>
              <a:gd name="connsiteY0" fmla="*/ 481152 h 556323"/>
              <a:gd name="connsiteX1" fmla="*/ 45137 w 488410"/>
              <a:gd name="connsiteY1" fmla="*/ 481152 h 556323"/>
              <a:gd name="connsiteX2" fmla="*/ 58929 w 488410"/>
              <a:gd name="connsiteY2" fmla="*/ 485147 h 556323"/>
              <a:gd name="connsiteX3" fmla="*/ 61687 w 488410"/>
              <a:gd name="connsiteY3" fmla="*/ 485147 h 556323"/>
              <a:gd name="connsiteX4" fmla="*/ 65206 w 488410"/>
              <a:gd name="connsiteY4" fmla="*/ 483911 h 556323"/>
              <a:gd name="connsiteX5" fmla="*/ 72625 w 488410"/>
              <a:gd name="connsiteY5" fmla="*/ 479345 h 556323"/>
              <a:gd name="connsiteX6" fmla="*/ 76049 w 488410"/>
              <a:gd name="connsiteY6" fmla="*/ 480106 h 556323"/>
              <a:gd name="connsiteX7" fmla="*/ 76049 w 488410"/>
              <a:gd name="connsiteY7" fmla="*/ 480106 h 556323"/>
              <a:gd name="connsiteX8" fmla="*/ 86036 w 488410"/>
              <a:gd name="connsiteY8" fmla="*/ 489618 h 556323"/>
              <a:gd name="connsiteX9" fmla="*/ 92218 w 488410"/>
              <a:gd name="connsiteY9" fmla="*/ 489142 h 556323"/>
              <a:gd name="connsiteX10" fmla="*/ 98591 w 488410"/>
              <a:gd name="connsiteY10" fmla="*/ 490949 h 556323"/>
              <a:gd name="connsiteX11" fmla="*/ 101825 w 488410"/>
              <a:gd name="connsiteY11" fmla="*/ 499225 h 556323"/>
              <a:gd name="connsiteX12" fmla="*/ 101825 w 488410"/>
              <a:gd name="connsiteY12" fmla="*/ 500557 h 556323"/>
              <a:gd name="connsiteX13" fmla="*/ 101825 w 488410"/>
              <a:gd name="connsiteY13" fmla="*/ 503030 h 556323"/>
              <a:gd name="connsiteX14" fmla="*/ 104013 w 488410"/>
              <a:gd name="connsiteY14" fmla="*/ 504837 h 556323"/>
              <a:gd name="connsiteX15" fmla="*/ 111622 w 488410"/>
              <a:gd name="connsiteY15" fmla="*/ 507405 h 556323"/>
              <a:gd name="connsiteX16" fmla="*/ 116282 w 488410"/>
              <a:gd name="connsiteY16" fmla="*/ 523861 h 556323"/>
              <a:gd name="connsiteX17" fmla="*/ 117899 w 488410"/>
              <a:gd name="connsiteY17" fmla="*/ 525383 h 556323"/>
              <a:gd name="connsiteX18" fmla="*/ 123891 w 488410"/>
              <a:gd name="connsiteY18" fmla="*/ 524051 h 556323"/>
              <a:gd name="connsiteX19" fmla="*/ 130264 w 488410"/>
              <a:gd name="connsiteY19" fmla="*/ 523481 h 556323"/>
              <a:gd name="connsiteX20" fmla="*/ 137778 w 488410"/>
              <a:gd name="connsiteY20" fmla="*/ 522054 h 556323"/>
              <a:gd name="connsiteX21" fmla="*/ 137778 w 488410"/>
              <a:gd name="connsiteY21" fmla="*/ 522054 h 556323"/>
              <a:gd name="connsiteX22" fmla="*/ 148811 w 488410"/>
              <a:gd name="connsiteY22" fmla="*/ 526239 h 556323"/>
              <a:gd name="connsiteX23" fmla="*/ 148811 w 488410"/>
              <a:gd name="connsiteY23" fmla="*/ 526239 h 556323"/>
              <a:gd name="connsiteX24" fmla="*/ 155755 w 488410"/>
              <a:gd name="connsiteY24" fmla="*/ 524907 h 556323"/>
              <a:gd name="connsiteX25" fmla="*/ 161652 w 488410"/>
              <a:gd name="connsiteY25" fmla="*/ 527190 h 556323"/>
              <a:gd name="connsiteX26" fmla="*/ 168405 w 488410"/>
              <a:gd name="connsiteY26" fmla="*/ 538415 h 556323"/>
              <a:gd name="connsiteX27" fmla="*/ 171258 w 488410"/>
              <a:gd name="connsiteY27" fmla="*/ 538415 h 556323"/>
              <a:gd name="connsiteX28" fmla="*/ 180009 w 488410"/>
              <a:gd name="connsiteY28" fmla="*/ 537844 h 556323"/>
              <a:gd name="connsiteX29" fmla="*/ 180675 w 488410"/>
              <a:gd name="connsiteY29" fmla="*/ 537844 h 556323"/>
              <a:gd name="connsiteX30" fmla="*/ 180104 w 488410"/>
              <a:gd name="connsiteY30" fmla="*/ 534515 h 556323"/>
              <a:gd name="connsiteX31" fmla="*/ 181626 w 488410"/>
              <a:gd name="connsiteY31" fmla="*/ 530329 h 556323"/>
              <a:gd name="connsiteX32" fmla="*/ 191708 w 488410"/>
              <a:gd name="connsiteY32" fmla="*/ 527476 h 556323"/>
              <a:gd name="connsiteX33" fmla="*/ 194086 w 488410"/>
              <a:gd name="connsiteY33" fmla="*/ 527476 h 556323"/>
              <a:gd name="connsiteX34" fmla="*/ 195988 w 488410"/>
              <a:gd name="connsiteY34" fmla="*/ 527476 h 556323"/>
              <a:gd name="connsiteX35" fmla="*/ 213584 w 488410"/>
              <a:gd name="connsiteY35" fmla="*/ 529949 h 556323"/>
              <a:gd name="connsiteX36" fmla="*/ 216152 w 488410"/>
              <a:gd name="connsiteY36" fmla="*/ 529949 h 556323"/>
              <a:gd name="connsiteX37" fmla="*/ 216152 w 488410"/>
              <a:gd name="connsiteY37" fmla="*/ 532612 h 556323"/>
              <a:gd name="connsiteX38" fmla="*/ 221194 w 488410"/>
              <a:gd name="connsiteY38" fmla="*/ 537559 h 556323"/>
              <a:gd name="connsiteX39" fmla="*/ 223286 w 488410"/>
              <a:gd name="connsiteY39" fmla="*/ 534895 h 556323"/>
              <a:gd name="connsiteX40" fmla="*/ 223286 w 488410"/>
              <a:gd name="connsiteY40" fmla="*/ 532707 h 556323"/>
              <a:gd name="connsiteX41" fmla="*/ 225378 w 488410"/>
              <a:gd name="connsiteY41" fmla="*/ 532137 h 556323"/>
              <a:gd name="connsiteX42" fmla="*/ 227376 w 488410"/>
              <a:gd name="connsiteY42" fmla="*/ 532137 h 556323"/>
              <a:gd name="connsiteX43" fmla="*/ 237458 w 488410"/>
              <a:gd name="connsiteY43" fmla="*/ 535276 h 556323"/>
              <a:gd name="connsiteX44" fmla="*/ 238028 w 488410"/>
              <a:gd name="connsiteY44" fmla="*/ 535276 h 556323"/>
              <a:gd name="connsiteX45" fmla="*/ 244972 w 488410"/>
              <a:gd name="connsiteY45" fmla="*/ 523195 h 556323"/>
              <a:gd name="connsiteX46" fmla="*/ 254483 w 488410"/>
              <a:gd name="connsiteY46" fmla="*/ 512352 h 556323"/>
              <a:gd name="connsiteX47" fmla="*/ 260570 w 488410"/>
              <a:gd name="connsiteY47" fmla="*/ 510734 h 556323"/>
              <a:gd name="connsiteX48" fmla="*/ 267514 w 488410"/>
              <a:gd name="connsiteY48" fmla="*/ 506644 h 556323"/>
              <a:gd name="connsiteX49" fmla="*/ 270843 w 488410"/>
              <a:gd name="connsiteY49" fmla="*/ 505217 h 556323"/>
              <a:gd name="connsiteX50" fmla="*/ 271414 w 488410"/>
              <a:gd name="connsiteY50" fmla="*/ 508832 h 556323"/>
              <a:gd name="connsiteX51" fmla="*/ 271414 w 488410"/>
              <a:gd name="connsiteY51" fmla="*/ 510639 h 556323"/>
              <a:gd name="connsiteX52" fmla="*/ 269226 w 488410"/>
              <a:gd name="connsiteY52" fmla="*/ 519486 h 556323"/>
              <a:gd name="connsiteX53" fmla="*/ 269226 w 488410"/>
              <a:gd name="connsiteY53" fmla="*/ 520151 h 556323"/>
              <a:gd name="connsiteX54" fmla="*/ 269226 w 488410"/>
              <a:gd name="connsiteY54" fmla="*/ 522054 h 556323"/>
              <a:gd name="connsiteX55" fmla="*/ 272840 w 488410"/>
              <a:gd name="connsiteY55" fmla="*/ 524717 h 556323"/>
              <a:gd name="connsiteX56" fmla="*/ 276169 w 488410"/>
              <a:gd name="connsiteY56" fmla="*/ 533563 h 556323"/>
              <a:gd name="connsiteX57" fmla="*/ 284730 w 488410"/>
              <a:gd name="connsiteY57" fmla="*/ 535181 h 556323"/>
              <a:gd name="connsiteX58" fmla="*/ 297570 w 488410"/>
              <a:gd name="connsiteY58" fmla="*/ 545834 h 556323"/>
              <a:gd name="connsiteX59" fmla="*/ 307081 w 488410"/>
              <a:gd name="connsiteY59" fmla="*/ 556107 h 556323"/>
              <a:gd name="connsiteX60" fmla="*/ 313074 w 488410"/>
              <a:gd name="connsiteY60" fmla="*/ 556107 h 556323"/>
              <a:gd name="connsiteX61" fmla="*/ 316973 w 488410"/>
              <a:gd name="connsiteY61" fmla="*/ 550875 h 556323"/>
              <a:gd name="connsiteX62" fmla="*/ 329053 w 488410"/>
              <a:gd name="connsiteY62" fmla="*/ 546595 h 556323"/>
              <a:gd name="connsiteX63" fmla="*/ 332477 w 488410"/>
              <a:gd name="connsiteY63" fmla="*/ 539556 h 556323"/>
              <a:gd name="connsiteX64" fmla="*/ 332001 w 488410"/>
              <a:gd name="connsiteY64" fmla="*/ 533659 h 556323"/>
              <a:gd name="connsiteX65" fmla="*/ 330765 w 488410"/>
              <a:gd name="connsiteY65" fmla="*/ 526239 h 556323"/>
              <a:gd name="connsiteX66" fmla="*/ 332477 w 488410"/>
              <a:gd name="connsiteY66" fmla="*/ 521959 h 556323"/>
              <a:gd name="connsiteX67" fmla="*/ 335520 w 488410"/>
              <a:gd name="connsiteY67" fmla="*/ 520817 h 556323"/>
              <a:gd name="connsiteX68" fmla="*/ 339896 w 488410"/>
              <a:gd name="connsiteY68" fmla="*/ 522720 h 556323"/>
              <a:gd name="connsiteX69" fmla="*/ 341798 w 488410"/>
              <a:gd name="connsiteY69" fmla="*/ 515110 h 556323"/>
              <a:gd name="connsiteX70" fmla="*/ 343035 w 488410"/>
              <a:gd name="connsiteY70" fmla="*/ 511686 h 556323"/>
              <a:gd name="connsiteX71" fmla="*/ 342369 w 488410"/>
              <a:gd name="connsiteY71" fmla="*/ 508927 h 556323"/>
              <a:gd name="connsiteX72" fmla="*/ 336377 w 488410"/>
              <a:gd name="connsiteY72" fmla="*/ 494279 h 556323"/>
              <a:gd name="connsiteX73" fmla="*/ 338564 w 488410"/>
              <a:gd name="connsiteY73" fmla="*/ 489333 h 556323"/>
              <a:gd name="connsiteX74" fmla="*/ 342369 w 488410"/>
              <a:gd name="connsiteY74" fmla="*/ 487716 h 556323"/>
              <a:gd name="connsiteX75" fmla="*/ 348171 w 488410"/>
              <a:gd name="connsiteY75" fmla="*/ 469928 h 556323"/>
              <a:gd name="connsiteX76" fmla="*/ 359014 w 488410"/>
              <a:gd name="connsiteY76" fmla="*/ 452616 h 556323"/>
              <a:gd name="connsiteX77" fmla="*/ 364530 w 488410"/>
              <a:gd name="connsiteY77" fmla="*/ 454328 h 556323"/>
              <a:gd name="connsiteX78" fmla="*/ 364530 w 488410"/>
              <a:gd name="connsiteY78" fmla="*/ 455755 h 556323"/>
              <a:gd name="connsiteX79" fmla="*/ 365101 w 488410"/>
              <a:gd name="connsiteY79" fmla="*/ 460035 h 556323"/>
              <a:gd name="connsiteX80" fmla="*/ 373661 w 488410"/>
              <a:gd name="connsiteY80" fmla="*/ 471545 h 556323"/>
              <a:gd name="connsiteX81" fmla="*/ 376229 w 488410"/>
              <a:gd name="connsiteY81" fmla="*/ 471545 h 556323"/>
              <a:gd name="connsiteX82" fmla="*/ 378892 w 488410"/>
              <a:gd name="connsiteY82" fmla="*/ 467265 h 556323"/>
              <a:gd name="connsiteX83" fmla="*/ 378892 w 488410"/>
              <a:gd name="connsiteY83" fmla="*/ 466123 h 556323"/>
              <a:gd name="connsiteX84" fmla="*/ 378417 w 488410"/>
              <a:gd name="connsiteY84" fmla="*/ 458133 h 556323"/>
              <a:gd name="connsiteX85" fmla="*/ 378417 w 488410"/>
              <a:gd name="connsiteY85" fmla="*/ 458133 h 556323"/>
              <a:gd name="connsiteX86" fmla="*/ 378417 w 488410"/>
              <a:gd name="connsiteY86" fmla="*/ 457087 h 556323"/>
              <a:gd name="connsiteX87" fmla="*/ 378417 w 488410"/>
              <a:gd name="connsiteY87" fmla="*/ 455565 h 556323"/>
              <a:gd name="connsiteX88" fmla="*/ 379749 w 488410"/>
              <a:gd name="connsiteY88" fmla="*/ 448145 h 556323"/>
              <a:gd name="connsiteX89" fmla="*/ 379749 w 488410"/>
              <a:gd name="connsiteY89" fmla="*/ 448145 h 556323"/>
              <a:gd name="connsiteX90" fmla="*/ 378227 w 488410"/>
              <a:gd name="connsiteY90" fmla="*/ 448145 h 556323"/>
              <a:gd name="connsiteX91" fmla="*/ 369476 w 488410"/>
              <a:gd name="connsiteY91" fmla="*/ 446909 h 556323"/>
              <a:gd name="connsiteX92" fmla="*/ 377180 w 488410"/>
              <a:gd name="connsiteY92" fmla="*/ 442628 h 556323"/>
              <a:gd name="connsiteX93" fmla="*/ 381556 w 488410"/>
              <a:gd name="connsiteY93" fmla="*/ 441677 h 556323"/>
              <a:gd name="connsiteX94" fmla="*/ 386121 w 488410"/>
              <a:gd name="connsiteY94" fmla="*/ 441677 h 556323"/>
              <a:gd name="connsiteX95" fmla="*/ 386121 w 488410"/>
              <a:gd name="connsiteY95" fmla="*/ 441677 h 556323"/>
              <a:gd name="connsiteX96" fmla="*/ 385646 w 488410"/>
              <a:gd name="connsiteY96" fmla="*/ 438728 h 556323"/>
              <a:gd name="connsiteX97" fmla="*/ 382127 w 488410"/>
              <a:gd name="connsiteY97" fmla="*/ 431024 h 556323"/>
              <a:gd name="connsiteX98" fmla="*/ 382127 w 488410"/>
              <a:gd name="connsiteY98" fmla="*/ 429882 h 556323"/>
              <a:gd name="connsiteX99" fmla="*/ 384504 w 488410"/>
              <a:gd name="connsiteY99" fmla="*/ 420370 h 556323"/>
              <a:gd name="connsiteX100" fmla="*/ 386121 w 488410"/>
              <a:gd name="connsiteY100" fmla="*/ 418468 h 556323"/>
              <a:gd name="connsiteX101" fmla="*/ 389260 w 488410"/>
              <a:gd name="connsiteY101" fmla="*/ 419229 h 556323"/>
              <a:gd name="connsiteX102" fmla="*/ 390686 w 488410"/>
              <a:gd name="connsiteY102" fmla="*/ 419229 h 556323"/>
              <a:gd name="connsiteX103" fmla="*/ 391733 w 488410"/>
              <a:gd name="connsiteY103" fmla="*/ 413997 h 556323"/>
              <a:gd name="connsiteX104" fmla="*/ 398010 w 488410"/>
              <a:gd name="connsiteY104" fmla="*/ 410002 h 556323"/>
              <a:gd name="connsiteX105" fmla="*/ 399913 w 488410"/>
              <a:gd name="connsiteY105" fmla="*/ 410002 h 556323"/>
              <a:gd name="connsiteX106" fmla="*/ 401720 w 488410"/>
              <a:gd name="connsiteY106" fmla="*/ 409051 h 556323"/>
              <a:gd name="connsiteX107" fmla="*/ 402291 w 488410"/>
              <a:gd name="connsiteY107" fmla="*/ 406958 h 556323"/>
              <a:gd name="connsiteX108" fmla="*/ 402291 w 488410"/>
              <a:gd name="connsiteY108" fmla="*/ 403819 h 556323"/>
              <a:gd name="connsiteX109" fmla="*/ 405905 w 488410"/>
              <a:gd name="connsiteY109" fmla="*/ 396685 h 556323"/>
              <a:gd name="connsiteX110" fmla="*/ 415416 w 488410"/>
              <a:gd name="connsiteY110" fmla="*/ 392595 h 556323"/>
              <a:gd name="connsiteX111" fmla="*/ 418840 w 488410"/>
              <a:gd name="connsiteY111" fmla="*/ 386127 h 556323"/>
              <a:gd name="connsiteX112" fmla="*/ 420743 w 488410"/>
              <a:gd name="connsiteY112" fmla="*/ 393166 h 556323"/>
              <a:gd name="connsiteX113" fmla="*/ 421884 w 488410"/>
              <a:gd name="connsiteY113" fmla="*/ 395734 h 556323"/>
              <a:gd name="connsiteX114" fmla="*/ 421884 w 488410"/>
              <a:gd name="connsiteY114" fmla="*/ 395734 h 556323"/>
              <a:gd name="connsiteX115" fmla="*/ 425023 w 488410"/>
              <a:gd name="connsiteY115" fmla="*/ 393071 h 556323"/>
              <a:gd name="connsiteX116" fmla="*/ 429208 w 488410"/>
              <a:gd name="connsiteY116" fmla="*/ 387459 h 556323"/>
              <a:gd name="connsiteX117" fmla="*/ 434725 w 488410"/>
              <a:gd name="connsiteY117" fmla="*/ 383463 h 556323"/>
              <a:gd name="connsiteX118" fmla="*/ 437388 w 488410"/>
              <a:gd name="connsiteY118" fmla="*/ 383463 h 556323"/>
              <a:gd name="connsiteX119" fmla="*/ 438815 w 488410"/>
              <a:gd name="connsiteY119" fmla="*/ 383463 h 556323"/>
              <a:gd name="connsiteX120" fmla="*/ 447470 w 488410"/>
              <a:gd name="connsiteY120" fmla="*/ 377566 h 556323"/>
              <a:gd name="connsiteX121" fmla="*/ 448612 w 488410"/>
              <a:gd name="connsiteY121" fmla="*/ 376900 h 556323"/>
              <a:gd name="connsiteX122" fmla="*/ 447470 w 488410"/>
              <a:gd name="connsiteY122" fmla="*/ 374712 h 556323"/>
              <a:gd name="connsiteX123" fmla="*/ 447470 w 488410"/>
              <a:gd name="connsiteY123" fmla="*/ 372144 h 556323"/>
              <a:gd name="connsiteX124" fmla="*/ 453272 w 488410"/>
              <a:gd name="connsiteY124" fmla="*/ 362632 h 556323"/>
              <a:gd name="connsiteX125" fmla="*/ 464590 w 488410"/>
              <a:gd name="connsiteY125" fmla="*/ 352644 h 556323"/>
              <a:gd name="connsiteX126" fmla="*/ 464590 w 488410"/>
              <a:gd name="connsiteY126" fmla="*/ 351408 h 556323"/>
              <a:gd name="connsiteX127" fmla="*/ 463829 w 488410"/>
              <a:gd name="connsiteY127" fmla="*/ 349505 h 556323"/>
              <a:gd name="connsiteX128" fmla="*/ 465351 w 488410"/>
              <a:gd name="connsiteY128" fmla="*/ 348174 h 556323"/>
              <a:gd name="connsiteX129" fmla="*/ 469061 w 488410"/>
              <a:gd name="connsiteY129" fmla="*/ 343893 h 556323"/>
              <a:gd name="connsiteX130" fmla="*/ 469536 w 488410"/>
              <a:gd name="connsiteY130" fmla="*/ 343037 h 556323"/>
              <a:gd name="connsiteX131" fmla="*/ 470297 w 488410"/>
              <a:gd name="connsiteY131" fmla="*/ 343037 h 556323"/>
              <a:gd name="connsiteX132" fmla="*/ 471724 w 488410"/>
              <a:gd name="connsiteY132" fmla="*/ 343037 h 556323"/>
              <a:gd name="connsiteX133" fmla="*/ 471724 w 488410"/>
              <a:gd name="connsiteY133" fmla="*/ 343037 h 556323"/>
              <a:gd name="connsiteX134" fmla="*/ 471724 w 488410"/>
              <a:gd name="connsiteY134" fmla="*/ 343037 h 556323"/>
              <a:gd name="connsiteX135" fmla="*/ 471724 w 488410"/>
              <a:gd name="connsiteY135" fmla="*/ 342466 h 556323"/>
              <a:gd name="connsiteX136" fmla="*/ 475814 w 488410"/>
              <a:gd name="connsiteY136" fmla="*/ 332384 h 556323"/>
              <a:gd name="connsiteX137" fmla="*/ 475148 w 488410"/>
              <a:gd name="connsiteY137" fmla="*/ 330386 h 556323"/>
              <a:gd name="connsiteX138" fmla="*/ 475148 w 488410"/>
              <a:gd name="connsiteY138" fmla="*/ 330386 h 556323"/>
              <a:gd name="connsiteX139" fmla="*/ 471438 w 488410"/>
              <a:gd name="connsiteY139" fmla="*/ 327818 h 556323"/>
              <a:gd name="connsiteX140" fmla="*/ 471438 w 488410"/>
              <a:gd name="connsiteY140" fmla="*/ 325916 h 556323"/>
              <a:gd name="connsiteX141" fmla="*/ 472484 w 488410"/>
              <a:gd name="connsiteY141" fmla="*/ 322586 h 556323"/>
              <a:gd name="connsiteX142" fmla="*/ 472485 w 488410"/>
              <a:gd name="connsiteY142" fmla="*/ 322586 h 556323"/>
              <a:gd name="connsiteX143" fmla="*/ 474006 w 488410"/>
              <a:gd name="connsiteY143" fmla="*/ 319067 h 556323"/>
              <a:gd name="connsiteX144" fmla="*/ 472485 w 488410"/>
              <a:gd name="connsiteY144" fmla="*/ 315738 h 556323"/>
              <a:gd name="connsiteX145" fmla="*/ 472485 w 488410"/>
              <a:gd name="connsiteY145" fmla="*/ 314882 h 556323"/>
              <a:gd name="connsiteX146" fmla="*/ 479999 w 488410"/>
              <a:gd name="connsiteY146" fmla="*/ 301470 h 556323"/>
              <a:gd name="connsiteX147" fmla="*/ 479999 w 488410"/>
              <a:gd name="connsiteY147" fmla="*/ 298236 h 556323"/>
              <a:gd name="connsiteX148" fmla="*/ 479142 w 488410"/>
              <a:gd name="connsiteY148" fmla="*/ 286536 h 556323"/>
              <a:gd name="connsiteX149" fmla="*/ 477621 w 488410"/>
              <a:gd name="connsiteY149" fmla="*/ 276358 h 556323"/>
              <a:gd name="connsiteX150" fmla="*/ 478477 w 488410"/>
              <a:gd name="connsiteY150" fmla="*/ 271126 h 556323"/>
              <a:gd name="connsiteX151" fmla="*/ 481901 w 488410"/>
              <a:gd name="connsiteY151" fmla="*/ 264182 h 556323"/>
              <a:gd name="connsiteX152" fmla="*/ 481901 w 488410"/>
              <a:gd name="connsiteY152" fmla="*/ 263326 h 556323"/>
              <a:gd name="connsiteX153" fmla="*/ 479714 w 488410"/>
              <a:gd name="connsiteY153" fmla="*/ 256192 h 556323"/>
              <a:gd name="connsiteX154" fmla="*/ 479714 w 488410"/>
              <a:gd name="connsiteY154" fmla="*/ 255431 h 556323"/>
              <a:gd name="connsiteX155" fmla="*/ 485705 w 488410"/>
              <a:gd name="connsiteY155" fmla="*/ 242590 h 556323"/>
              <a:gd name="connsiteX156" fmla="*/ 485705 w 488410"/>
              <a:gd name="connsiteY156" fmla="*/ 241639 h 556323"/>
              <a:gd name="connsiteX157" fmla="*/ 483708 w 488410"/>
              <a:gd name="connsiteY157" fmla="*/ 234220 h 556323"/>
              <a:gd name="connsiteX158" fmla="*/ 481426 w 488410"/>
              <a:gd name="connsiteY158" fmla="*/ 231366 h 556323"/>
              <a:gd name="connsiteX159" fmla="*/ 478477 w 488410"/>
              <a:gd name="connsiteY159" fmla="*/ 227276 h 556323"/>
              <a:gd name="connsiteX160" fmla="*/ 478477 w 488410"/>
              <a:gd name="connsiteY160" fmla="*/ 225564 h 556323"/>
              <a:gd name="connsiteX161" fmla="*/ 483233 w 488410"/>
              <a:gd name="connsiteY161" fmla="*/ 216051 h 556323"/>
              <a:gd name="connsiteX162" fmla="*/ 483233 w 488410"/>
              <a:gd name="connsiteY162" fmla="*/ 214910 h 556323"/>
              <a:gd name="connsiteX163" fmla="*/ 483233 w 488410"/>
              <a:gd name="connsiteY163" fmla="*/ 214910 h 556323"/>
              <a:gd name="connsiteX164" fmla="*/ 481616 w 488410"/>
              <a:gd name="connsiteY164" fmla="*/ 214434 h 556323"/>
              <a:gd name="connsiteX165" fmla="*/ 476670 w 488410"/>
              <a:gd name="connsiteY165" fmla="*/ 211486 h 556323"/>
              <a:gd name="connsiteX166" fmla="*/ 475814 w 488410"/>
              <a:gd name="connsiteY166" fmla="*/ 207966 h 556323"/>
              <a:gd name="connsiteX167" fmla="*/ 476384 w 488410"/>
              <a:gd name="connsiteY167" fmla="*/ 204447 h 556323"/>
              <a:gd name="connsiteX168" fmla="*/ 475718 w 488410"/>
              <a:gd name="connsiteY168" fmla="*/ 204447 h 556323"/>
              <a:gd name="connsiteX169" fmla="*/ 475718 w 488410"/>
              <a:gd name="connsiteY169" fmla="*/ 201974 h 556323"/>
              <a:gd name="connsiteX170" fmla="*/ 488369 w 488410"/>
              <a:gd name="connsiteY170" fmla="*/ 189798 h 556323"/>
              <a:gd name="connsiteX171" fmla="*/ 457647 w 488410"/>
              <a:gd name="connsiteY171" fmla="*/ -62 h 556323"/>
              <a:gd name="connsiteX172" fmla="*/ 439575 w 488410"/>
              <a:gd name="connsiteY172" fmla="*/ 7643 h 556323"/>
              <a:gd name="connsiteX173" fmla="*/ 430920 w 488410"/>
              <a:gd name="connsiteY173" fmla="*/ 11638 h 556323"/>
              <a:gd name="connsiteX174" fmla="*/ 419601 w 488410"/>
              <a:gd name="connsiteY174" fmla="*/ 19628 h 556323"/>
              <a:gd name="connsiteX175" fmla="*/ 404383 w 488410"/>
              <a:gd name="connsiteY175" fmla="*/ 29140 h 556323"/>
              <a:gd name="connsiteX176" fmla="*/ 396108 w 488410"/>
              <a:gd name="connsiteY176" fmla="*/ 32659 h 556323"/>
              <a:gd name="connsiteX177" fmla="*/ 387928 w 488410"/>
              <a:gd name="connsiteY177" fmla="*/ 36749 h 556323"/>
              <a:gd name="connsiteX178" fmla="*/ 379083 w 488410"/>
              <a:gd name="connsiteY178" fmla="*/ 43979 h 556323"/>
              <a:gd name="connsiteX179" fmla="*/ 373091 w 488410"/>
              <a:gd name="connsiteY179" fmla="*/ 53491 h 556323"/>
              <a:gd name="connsiteX180" fmla="*/ 356826 w 488410"/>
              <a:gd name="connsiteY180" fmla="*/ 67569 h 556323"/>
              <a:gd name="connsiteX181" fmla="*/ 343986 w 488410"/>
              <a:gd name="connsiteY181" fmla="*/ 83263 h 556323"/>
              <a:gd name="connsiteX182" fmla="*/ 337232 w 488410"/>
              <a:gd name="connsiteY182" fmla="*/ 88019 h 556323"/>
              <a:gd name="connsiteX183" fmla="*/ 327721 w 488410"/>
              <a:gd name="connsiteY183" fmla="*/ 88019 h 556323"/>
              <a:gd name="connsiteX184" fmla="*/ 318210 w 488410"/>
              <a:gd name="connsiteY184" fmla="*/ 90493 h 556323"/>
              <a:gd name="connsiteX185" fmla="*/ 304799 w 488410"/>
              <a:gd name="connsiteY185" fmla="*/ 87734 h 556323"/>
              <a:gd name="connsiteX186" fmla="*/ 295287 w 488410"/>
              <a:gd name="connsiteY186" fmla="*/ 96770 h 556323"/>
              <a:gd name="connsiteX187" fmla="*/ 285300 w 488410"/>
              <a:gd name="connsiteY187" fmla="*/ 104570 h 556323"/>
              <a:gd name="connsiteX188" fmla="*/ 279879 w 488410"/>
              <a:gd name="connsiteY188" fmla="*/ 105902 h 556323"/>
              <a:gd name="connsiteX189" fmla="*/ 273411 w 488410"/>
              <a:gd name="connsiteY189" fmla="*/ 108660 h 556323"/>
              <a:gd name="connsiteX190" fmla="*/ 267419 w 488410"/>
              <a:gd name="connsiteY190" fmla="*/ 109326 h 556323"/>
              <a:gd name="connsiteX191" fmla="*/ 263139 w 488410"/>
              <a:gd name="connsiteY191" fmla="*/ 115034 h 556323"/>
              <a:gd name="connsiteX192" fmla="*/ 251154 w 488410"/>
              <a:gd name="connsiteY192" fmla="*/ 115034 h 556323"/>
              <a:gd name="connsiteX193" fmla="*/ 240977 w 488410"/>
              <a:gd name="connsiteY193" fmla="*/ 107043 h 556323"/>
              <a:gd name="connsiteX194" fmla="*/ 228707 w 488410"/>
              <a:gd name="connsiteY194" fmla="*/ 108185 h 556323"/>
              <a:gd name="connsiteX195" fmla="*/ 229373 w 488410"/>
              <a:gd name="connsiteY195" fmla="*/ 102478 h 556323"/>
              <a:gd name="connsiteX196" fmla="*/ 225949 w 488410"/>
              <a:gd name="connsiteY196" fmla="*/ 100290 h 556323"/>
              <a:gd name="connsiteX197" fmla="*/ 224713 w 488410"/>
              <a:gd name="connsiteY197" fmla="*/ 98578 h 556323"/>
              <a:gd name="connsiteX198" fmla="*/ 221764 w 488410"/>
              <a:gd name="connsiteY198" fmla="*/ 98578 h 556323"/>
              <a:gd name="connsiteX199" fmla="*/ 218815 w 488410"/>
              <a:gd name="connsiteY199" fmla="*/ 95153 h 556323"/>
              <a:gd name="connsiteX200" fmla="*/ 204168 w 488410"/>
              <a:gd name="connsiteY200" fmla="*/ 104665 h 556323"/>
              <a:gd name="connsiteX201" fmla="*/ 187332 w 488410"/>
              <a:gd name="connsiteY201" fmla="*/ 96200 h 556323"/>
              <a:gd name="connsiteX202" fmla="*/ 179248 w 488410"/>
              <a:gd name="connsiteY202" fmla="*/ 91729 h 556323"/>
              <a:gd name="connsiteX203" fmla="*/ 175348 w 488410"/>
              <a:gd name="connsiteY203" fmla="*/ 92300 h 556323"/>
              <a:gd name="connsiteX204" fmla="*/ 171354 w 488410"/>
              <a:gd name="connsiteY204" fmla="*/ 91253 h 556323"/>
              <a:gd name="connsiteX205" fmla="*/ 164505 w 488410"/>
              <a:gd name="connsiteY205" fmla="*/ 86498 h 556323"/>
              <a:gd name="connsiteX206" fmla="*/ 155565 w 488410"/>
              <a:gd name="connsiteY206" fmla="*/ 88305 h 556323"/>
              <a:gd name="connsiteX207" fmla="*/ 146053 w 488410"/>
              <a:gd name="connsiteY207" fmla="*/ 85832 h 556323"/>
              <a:gd name="connsiteX208" fmla="*/ 142629 w 488410"/>
              <a:gd name="connsiteY208" fmla="*/ 83263 h 556323"/>
              <a:gd name="connsiteX209" fmla="*/ -42 w 488410"/>
              <a:gd name="connsiteY209" fmla="*/ 103048 h 556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488410" h="556323">
                <a:moveTo>
                  <a:pt x="44281" y="481152"/>
                </a:moveTo>
                <a:lnTo>
                  <a:pt x="45137" y="481152"/>
                </a:lnTo>
                <a:cubicBezTo>
                  <a:pt x="49853" y="482034"/>
                  <a:pt x="54472" y="483372"/>
                  <a:pt x="58929" y="485147"/>
                </a:cubicBezTo>
                <a:cubicBezTo>
                  <a:pt x="59846" y="485239"/>
                  <a:pt x="60770" y="485239"/>
                  <a:pt x="61687" y="485147"/>
                </a:cubicBezTo>
                <a:cubicBezTo>
                  <a:pt x="62733" y="485147"/>
                  <a:pt x="63209" y="485147"/>
                  <a:pt x="65206" y="483911"/>
                </a:cubicBezTo>
                <a:cubicBezTo>
                  <a:pt x="67203" y="482674"/>
                  <a:pt x="67584" y="479820"/>
                  <a:pt x="72625" y="479345"/>
                </a:cubicBezTo>
                <a:cubicBezTo>
                  <a:pt x="73805" y="479370"/>
                  <a:pt x="74969" y="479628"/>
                  <a:pt x="76049" y="480106"/>
                </a:cubicBezTo>
                <a:lnTo>
                  <a:pt x="76049" y="480106"/>
                </a:lnTo>
                <a:cubicBezTo>
                  <a:pt x="78617" y="480106"/>
                  <a:pt x="83278" y="482008"/>
                  <a:pt x="86036" y="489618"/>
                </a:cubicBezTo>
                <a:cubicBezTo>
                  <a:pt x="87843" y="489618"/>
                  <a:pt x="90031" y="489142"/>
                  <a:pt x="92218" y="489142"/>
                </a:cubicBezTo>
                <a:cubicBezTo>
                  <a:pt x="94483" y="489024"/>
                  <a:pt x="96724" y="489660"/>
                  <a:pt x="98591" y="490949"/>
                </a:cubicBezTo>
                <a:cubicBezTo>
                  <a:pt x="100970" y="493004"/>
                  <a:pt x="102180" y="496102"/>
                  <a:pt x="101825" y="499225"/>
                </a:cubicBezTo>
                <a:lnTo>
                  <a:pt x="101825" y="500557"/>
                </a:lnTo>
                <a:cubicBezTo>
                  <a:pt x="101666" y="501373"/>
                  <a:pt x="101666" y="502213"/>
                  <a:pt x="101825" y="503030"/>
                </a:cubicBezTo>
                <a:cubicBezTo>
                  <a:pt x="103061" y="505313"/>
                  <a:pt x="102491" y="504552"/>
                  <a:pt x="104013" y="504837"/>
                </a:cubicBezTo>
                <a:cubicBezTo>
                  <a:pt x="106784" y="504688"/>
                  <a:pt x="109508" y="505607"/>
                  <a:pt x="111622" y="507405"/>
                </a:cubicBezTo>
                <a:cubicBezTo>
                  <a:pt x="116948" y="512922"/>
                  <a:pt x="114570" y="521864"/>
                  <a:pt x="116282" y="523861"/>
                </a:cubicBezTo>
                <a:cubicBezTo>
                  <a:pt x="117994" y="525859"/>
                  <a:pt x="117329" y="525288"/>
                  <a:pt x="117899" y="525383"/>
                </a:cubicBezTo>
                <a:cubicBezTo>
                  <a:pt x="118470" y="525478"/>
                  <a:pt x="120848" y="524527"/>
                  <a:pt x="123891" y="524051"/>
                </a:cubicBezTo>
                <a:cubicBezTo>
                  <a:pt x="126935" y="523576"/>
                  <a:pt x="128552" y="524051"/>
                  <a:pt x="130264" y="523481"/>
                </a:cubicBezTo>
                <a:cubicBezTo>
                  <a:pt x="132738" y="522854"/>
                  <a:pt x="135247" y="522377"/>
                  <a:pt x="137778" y="522054"/>
                </a:cubicBezTo>
                <a:lnTo>
                  <a:pt x="137778" y="522054"/>
                </a:lnTo>
                <a:cubicBezTo>
                  <a:pt x="143960" y="522815"/>
                  <a:pt x="145863" y="526620"/>
                  <a:pt x="148811" y="526239"/>
                </a:cubicBezTo>
                <a:lnTo>
                  <a:pt x="148811" y="526239"/>
                </a:lnTo>
                <a:cubicBezTo>
                  <a:pt x="150523" y="526239"/>
                  <a:pt x="152426" y="525098"/>
                  <a:pt x="155755" y="524907"/>
                </a:cubicBezTo>
                <a:cubicBezTo>
                  <a:pt x="157923" y="524974"/>
                  <a:pt x="160004" y="525779"/>
                  <a:pt x="161652" y="527190"/>
                </a:cubicBezTo>
                <a:cubicBezTo>
                  <a:pt x="166598" y="532327"/>
                  <a:pt x="166217" y="538605"/>
                  <a:pt x="168405" y="538415"/>
                </a:cubicBezTo>
                <a:cubicBezTo>
                  <a:pt x="169349" y="538572"/>
                  <a:pt x="170314" y="538572"/>
                  <a:pt x="171258" y="538415"/>
                </a:cubicBezTo>
                <a:cubicBezTo>
                  <a:pt x="173731" y="538415"/>
                  <a:pt x="176680" y="537939"/>
                  <a:pt x="180009" y="537844"/>
                </a:cubicBezTo>
                <a:lnTo>
                  <a:pt x="180675" y="537844"/>
                </a:lnTo>
                <a:cubicBezTo>
                  <a:pt x="180376" y="536755"/>
                  <a:pt x="180185" y="535640"/>
                  <a:pt x="180104" y="534515"/>
                </a:cubicBezTo>
                <a:cubicBezTo>
                  <a:pt x="180024" y="532971"/>
                  <a:pt x="180573" y="531461"/>
                  <a:pt x="181626" y="530329"/>
                </a:cubicBezTo>
                <a:cubicBezTo>
                  <a:pt x="184485" y="528098"/>
                  <a:pt x="188103" y="527074"/>
                  <a:pt x="191708" y="527476"/>
                </a:cubicBezTo>
                <a:cubicBezTo>
                  <a:pt x="192497" y="527586"/>
                  <a:pt x="193297" y="527586"/>
                  <a:pt x="194086" y="527476"/>
                </a:cubicBezTo>
                <a:lnTo>
                  <a:pt x="195988" y="527476"/>
                </a:lnTo>
                <a:cubicBezTo>
                  <a:pt x="202741" y="527476"/>
                  <a:pt x="208068" y="529568"/>
                  <a:pt x="213584" y="529949"/>
                </a:cubicBezTo>
                <a:lnTo>
                  <a:pt x="216152" y="529949"/>
                </a:lnTo>
                <a:lnTo>
                  <a:pt x="216152" y="532612"/>
                </a:lnTo>
                <a:cubicBezTo>
                  <a:pt x="216419" y="535261"/>
                  <a:pt x="218539" y="537342"/>
                  <a:pt x="221194" y="537559"/>
                </a:cubicBezTo>
                <a:cubicBezTo>
                  <a:pt x="222430" y="537559"/>
                  <a:pt x="222906" y="537559"/>
                  <a:pt x="223286" y="534895"/>
                </a:cubicBezTo>
                <a:lnTo>
                  <a:pt x="223286" y="532707"/>
                </a:lnTo>
                <a:lnTo>
                  <a:pt x="225378" y="532137"/>
                </a:lnTo>
                <a:lnTo>
                  <a:pt x="227376" y="532137"/>
                </a:lnTo>
                <a:cubicBezTo>
                  <a:pt x="232512" y="532137"/>
                  <a:pt x="236031" y="535656"/>
                  <a:pt x="237458" y="535276"/>
                </a:cubicBezTo>
                <a:lnTo>
                  <a:pt x="238028" y="535276"/>
                </a:lnTo>
                <a:cubicBezTo>
                  <a:pt x="240501" y="534515"/>
                  <a:pt x="243736" y="526715"/>
                  <a:pt x="244972" y="523195"/>
                </a:cubicBezTo>
                <a:cubicBezTo>
                  <a:pt x="246367" y="518343"/>
                  <a:pt x="249854" y="514367"/>
                  <a:pt x="254483" y="512352"/>
                </a:cubicBezTo>
                <a:cubicBezTo>
                  <a:pt x="257146" y="511305"/>
                  <a:pt x="259429" y="511400"/>
                  <a:pt x="260570" y="510734"/>
                </a:cubicBezTo>
                <a:cubicBezTo>
                  <a:pt x="261712" y="510069"/>
                  <a:pt x="264280" y="508071"/>
                  <a:pt x="267514" y="506644"/>
                </a:cubicBezTo>
                <a:lnTo>
                  <a:pt x="270843" y="505217"/>
                </a:lnTo>
                <a:lnTo>
                  <a:pt x="271414" y="508832"/>
                </a:lnTo>
                <a:cubicBezTo>
                  <a:pt x="271506" y="509431"/>
                  <a:pt x="271506" y="510041"/>
                  <a:pt x="271414" y="510639"/>
                </a:cubicBezTo>
                <a:cubicBezTo>
                  <a:pt x="270949" y="513647"/>
                  <a:pt x="270216" y="516608"/>
                  <a:pt x="269226" y="519486"/>
                </a:cubicBezTo>
                <a:lnTo>
                  <a:pt x="269226" y="520151"/>
                </a:lnTo>
                <a:cubicBezTo>
                  <a:pt x="269168" y="520784"/>
                  <a:pt x="269168" y="521421"/>
                  <a:pt x="269226" y="522054"/>
                </a:cubicBezTo>
                <a:cubicBezTo>
                  <a:pt x="270671" y="522558"/>
                  <a:pt x="271931" y="523486"/>
                  <a:pt x="272840" y="524717"/>
                </a:cubicBezTo>
                <a:cubicBezTo>
                  <a:pt x="276169" y="529378"/>
                  <a:pt x="274838" y="532612"/>
                  <a:pt x="276169" y="533563"/>
                </a:cubicBezTo>
                <a:cubicBezTo>
                  <a:pt x="277501" y="534515"/>
                  <a:pt x="279879" y="533563"/>
                  <a:pt x="284730" y="535181"/>
                </a:cubicBezTo>
                <a:cubicBezTo>
                  <a:pt x="289360" y="538287"/>
                  <a:pt x="293662" y="541856"/>
                  <a:pt x="297570" y="545834"/>
                </a:cubicBezTo>
                <a:cubicBezTo>
                  <a:pt x="301258" y="548740"/>
                  <a:pt x="304468" y="552206"/>
                  <a:pt x="307081" y="556107"/>
                </a:cubicBezTo>
                <a:cubicBezTo>
                  <a:pt x="309074" y="556312"/>
                  <a:pt x="311081" y="556312"/>
                  <a:pt x="313074" y="556107"/>
                </a:cubicBezTo>
                <a:cubicBezTo>
                  <a:pt x="314500" y="556107"/>
                  <a:pt x="313739" y="554395"/>
                  <a:pt x="316973" y="550875"/>
                </a:cubicBezTo>
                <a:cubicBezTo>
                  <a:pt x="323441" y="545929"/>
                  <a:pt x="326484" y="549449"/>
                  <a:pt x="329053" y="546595"/>
                </a:cubicBezTo>
                <a:cubicBezTo>
                  <a:pt x="331316" y="544982"/>
                  <a:pt x="332605" y="542332"/>
                  <a:pt x="332477" y="539556"/>
                </a:cubicBezTo>
                <a:cubicBezTo>
                  <a:pt x="332434" y="537582"/>
                  <a:pt x="332275" y="535613"/>
                  <a:pt x="332001" y="533659"/>
                </a:cubicBezTo>
                <a:cubicBezTo>
                  <a:pt x="331394" y="531222"/>
                  <a:pt x="330981" y="528741"/>
                  <a:pt x="330765" y="526239"/>
                </a:cubicBezTo>
                <a:cubicBezTo>
                  <a:pt x="330696" y="524633"/>
                  <a:pt x="331319" y="523074"/>
                  <a:pt x="332477" y="521959"/>
                </a:cubicBezTo>
                <a:cubicBezTo>
                  <a:pt x="333329" y="521240"/>
                  <a:pt x="334405" y="520836"/>
                  <a:pt x="335520" y="520817"/>
                </a:cubicBezTo>
                <a:cubicBezTo>
                  <a:pt x="337126" y="521039"/>
                  <a:pt x="338639" y="521697"/>
                  <a:pt x="339896" y="522720"/>
                </a:cubicBezTo>
                <a:cubicBezTo>
                  <a:pt x="340384" y="520149"/>
                  <a:pt x="341019" y="517608"/>
                  <a:pt x="341798" y="515110"/>
                </a:cubicBezTo>
                <a:cubicBezTo>
                  <a:pt x="342288" y="513998"/>
                  <a:pt x="342701" y="512854"/>
                  <a:pt x="343035" y="511686"/>
                </a:cubicBezTo>
                <a:cubicBezTo>
                  <a:pt x="342920" y="510744"/>
                  <a:pt x="342697" y="509818"/>
                  <a:pt x="342369" y="508927"/>
                </a:cubicBezTo>
                <a:cubicBezTo>
                  <a:pt x="339585" y="504405"/>
                  <a:pt x="337560" y="499456"/>
                  <a:pt x="336377" y="494279"/>
                </a:cubicBezTo>
                <a:cubicBezTo>
                  <a:pt x="336335" y="492387"/>
                  <a:pt x="337137" y="490575"/>
                  <a:pt x="338564" y="489333"/>
                </a:cubicBezTo>
                <a:cubicBezTo>
                  <a:pt x="339635" y="488415"/>
                  <a:pt x="340964" y="487850"/>
                  <a:pt x="342369" y="487716"/>
                </a:cubicBezTo>
                <a:cubicBezTo>
                  <a:pt x="341397" y="481204"/>
                  <a:pt x="343547" y="474614"/>
                  <a:pt x="348171" y="469928"/>
                </a:cubicBezTo>
                <a:cubicBezTo>
                  <a:pt x="353070" y="465069"/>
                  <a:pt x="356781" y="459145"/>
                  <a:pt x="359014" y="452616"/>
                </a:cubicBezTo>
                <a:lnTo>
                  <a:pt x="364530" y="454328"/>
                </a:lnTo>
                <a:lnTo>
                  <a:pt x="364530" y="455755"/>
                </a:lnTo>
                <a:cubicBezTo>
                  <a:pt x="364545" y="457200"/>
                  <a:pt x="364737" y="458637"/>
                  <a:pt x="365101" y="460035"/>
                </a:cubicBezTo>
                <a:cubicBezTo>
                  <a:pt x="370399" y="461241"/>
                  <a:pt x="374030" y="466124"/>
                  <a:pt x="373661" y="471545"/>
                </a:cubicBezTo>
                <a:cubicBezTo>
                  <a:pt x="374511" y="471694"/>
                  <a:pt x="375380" y="471694"/>
                  <a:pt x="376229" y="471545"/>
                </a:cubicBezTo>
                <a:cubicBezTo>
                  <a:pt x="378037" y="471545"/>
                  <a:pt x="378607" y="471545"/>
                  <a:pt x="378892" y="467265"/>
                </a:cubicBezTo>
                <a:lnTo>
                  <a:pt x="378892" y="466123"/>
                </a:lnTo>
                <a:lnTo>
                  <a:pt x="378417" y="458133"/>
                </a:lnTo>
                <a:lnTo>
                  <a:pt x="378417" y="458133"/>
                </a:lnTo>
                <a:lnTo>
                  <a:pt x="378417" y="457087"/>
                </a:lnTo>
                <a:cubicBezTo>
                  <a:pt x="378370" y="456580"/>
                  <a:pt x="378370" y="456071"/>
                  <a:pt x="378417" y="455565"/>
                </a:cubicBezTo>
                <a:cubicBezTo>
                  <a:pt x="378417" y="452140"/>
                  <a:pt x="379938" y="449192"/>
                  <a:pt x="379749" y="448145"/>
                </a:cubicBezTo>
                <a:cubicBezTo>
                  <a:pt x="379558" y="447099"/>
                  <a:pt x="379749" y="448145"/>
                  <a:pt x="379749" y="448145"/>
                </a:cubicBezTo>
                <a:cubicBezTo>
                  <a:pt x="379249" y="448024"/>
                  <a:pt x="378727" y="448024"/>
                  <a:pt x="378227" y="448145"/>
                </a:cubicBezTo>
                <a:lnTo>
                  <a:pt x="369476" y="446909"/>
                </a:lnTo>
                <a:lnTo>
                  <a:pt x="377180" y="442628"/>
                </a:lnTo>
                <a:cubicBezTo>
                  <a:pt x="378532" y="441937"/>
                  <a:pt x="380040" y="441609"/>
                  <a:pt x="381556" y="441677"/>
                </a:cubicBezTo>
                <a:cubicBezTo>
                  <a:pt x="383553" y="441677"/>
                  <a:pt x="385360" y="441677"/>
                  <a:pt x="386121" y="441677"/>
                </a:cubicBezTo>
                <a:lnTo>
                  <a:pt x="386121" y="441677"/>
                </a:lnTo>
                <a:cubicBezTo>
                  <a:pt x="386082" y="440679"/>
                  <a:pt x="385922" y="439689"/>
                  <a:pt x="385646" y="438728"/>
                </a:cubicBezTo>
                <a:cubicBezTo>
                  <a:pt x="385646" y="437206"/>
                  <a:pt x="382602" y="435494"/>
                  <a:pt x="382127" y="431024"/>
                </a:cubicBezTo>
                <a:cubicBezTo>
                  <a:pt x="382044" y="430648"/>
                  <a:pt x="382044" y="430258"/>
                  <a:pt x="382127" y="429882"/>
                </a:cubicBezTo>
                <a:cubicBezTo>
                  <a:pt x="382541" y="426629"/>
                  <a:pt x="383339" y="423436"/>
                  <a:pt x="384504" y="420370"/>
                </a:cubicBezTo>
                <a:lnTo>
                  <a:pt x="386121" y="418468"/>
                </a:lnTo>
                <a:lnTo>
                  <a:pt x="389260" y="419229"/>
                </a:lnTo>
                <a:lnTo>
                  <a:pt x="390686" y="419229"/>
                </a:lnTo>
                <a:cubicBezTo>
                  <a:pt x="390641" y="417429"/>
                  <a:pt x="390998" y="415641"/>
                  <a:pt x="391733" y="413997"/>
                </a:cubicBezTo>
                <a:cubicBezTo>
                  <a:pt x="392773" y="411474"/>
                  <a:pt x="395284" y="409876"/>
                  <a:pt x="398010" y="410002"/>
                </a:cubicBezTo>
                <a:lnTo>
                  <a:pt x="399913" y="410002"/>
                </a:lnTo>
                <a:cubicBezTo>
                  <a:pt x="401054" y="410002"/>
                  <a:pt x="400864" y="410002"/>
                  <a:pt x="401720" y="409051"/>
                </a:cubicBezTo>
                <a:cubicBezTo>
                  <a:pt x="402114" y="408426"/>
                  <a:pt x="402313" y="407697"/>
                  <a:pt x="402291" y="406958"/>
                </a:cubicBezTo>
                <a:cubicBezTo>
                  <a:pt x="402291" y="406197"/>
                  <a:pt x="402291" y="405246"/>
                  <a:pt x="402291" y="403819"/>
                </a:cubicBezTo>
                <a:cubicBezTo>
                  <a:pt x="402389" y="401026"/>
                  <a:pt x="403711" y="398417"/>
                  <a:pt x="405905" y="396685"/>
                </a:cubicBezTo>
                <a:cubicBezTo>
                  <a:pt x="410851" y="393166"/>
                  <a:pt x="416177" y="393546"/>
                  <a:pt x="415416" y="392595"/>
                </a:cubicBezTo>
                <a:lnTo>
                  <a:pt x="418840" y="386127"/>
                </a:lnTo>
                <a:lnTo>
                  <a:pt x="420743" y="393166"/>
                </a:lnTo>
                <a:cubicBezTo>
                  <a:pt x="420927" y="394096"/>
                  <a:pt x="421318" y="394973"/>
                  <a:pt x="421884" y="395734"/>
                </a:cubicBezTo>
                <a:lnTo>
                  <a:pt x="421884" y="395734"/>
                </a:lnTo>
                <a:cubicBezTo>
                  <a:pt x="423132" y="395115"/>
                  <a:pt x="424209" y="394201"/>
                  <a:pt x="425023" y="393071"/>
                </a:cubicBezTo>
                <a:cubicBezTo>
                  <a:pt x="426592" y="391336"/>
                  <a:pt x="427993" y="389457"/>
                  <a:pt x="429208" y="387459"/>
                </a:cubicBezTo>
                <a:cubicBezTo>
                  <a:pt x="430223" y="385254"/>
                  <a:pt x="432314" y="383740"/>
                  <a:pt x="434725" y="383463"/>
                </a:cubicBezTo>
                <a:cubicBezTo>
                  <a:pt x="435611" y="383385"/>
                  <a:pt x="436502" y="383385"/>
                  <a:pt x="437388" y="383463"/>
                </a:cubicBezTo>
                <a:cubicBezTo>
                  <a:pt x="437859" y="383561"/>
                  <a:pt x="438345" y="383561"/>
                  <a:pt x="438815" y="383463"/>
                </a:cubicBezTo>
                <a:cubicBezTo>
                  <a:pt x="441799" y="381647"/>
                  <a:pt x="444689" y="379679"/>
                  <a:pt x="447470" y="377566"/>
                </a:cubicBezTo>
                <a:cubicBezTo>
                  <a:pt x="447805" y="377274"/>
                  <a:pt x="448193" y="377048"/>
                  <a:pt x="448612" y="376900"/>
                </a:cubicBezTo>
                <a:cubicBezTo>
                  <a:pt x="448010" y="376310"/>
                  <a:pt x="447610" y="375544"/>
                  <a:pt x="447470" y="374712"/>
                </a:cubicBezTo>
                <a:cubicBezTo>
                  <a:pt x="447386" y="373858"/>
                  <a:pt x="447386" y="372998"/>
                  <a:pt x="447470" y="372144"/>
                </a:cubicBezTo>
                <a:cubicBezTo>
                  <a:pt x="447639" y="368186"/>
                  <a:pt x="449830" y="364593"/>
                  <a:pt x="453272" y="362632"/>
                </a:cubicBezTo>
                <a:cubicBezTo>
                  <a:pt x="457932" y="359208"/>
                  <a:pt x="465351" y="355117"/>
                  <a:pt x="464590" y="352644"/>
                </a:cubicBezTo>
                <a:cubicBezTo>
                  <a:pt x="464675" y="352237"/>
                  <a:pt x="464675" y="351816"/>
                  <a:pt x="464590" y="351408"/>
                </a:cubicBezTo>
                <a:lnTo>
                  <a:pt x="463829" y="349505"/>
                </a:lnTo>
                <a:lnTo>
                  <a:pt x="465351" y="348174"/>
                </a:lnTo>
                <a:cubicBezTo>
                  <a:pt x="466860" y="347007"/>
                  <a:pt x="468120" y="345552"/>
                  <a:pt x="469061" y="343893"/>
                </a:cubicBezTo>
                <a:lnTo>
                  <a:pt x="469536" y="343037"/>
                </a:lnTo>
                <a:lnTo>
                  <a:pt x="470297" y="343037"/>
                </a:lnTo>
                <a:cubicBezTo>
                  <a:pt x="471153" y="343037"/>
                  <a:pt x="471533" y="343037"/>
                  <a:pt x="471724" y="343037"/>
                </a:cubicBezTo>
                <a:lnTo>
                  <a:pt x="471724" y="343037"/>
                </a:lnTo>
                <a:lnTo>
                  <a:pt x="471724" y="343037"/>
                </a:lnTo>
                <a:lnTo>
                  <a:pt x="471724" y="342466"/>
                </a:lnTo>
                <a:cubicBezTo>
                  <a:pt x="472960" y="336474"/>
                  <a:pt x="476194" y="334096"/>
                  <a:pt x="475814" y="332384"/>
                </a:cubicBezTo>
                <a:cubicBezTo>
                  <a:pt x="475757" y="331674"/>
                  <a:pt x="475529" y="330988"/>
                  <a:pt x="475148" y="330386"/>
                </a:cubicBezTo>
                <a:lnTo>
                  <a:pt x="475148" y="330386"/>
                </a:lnTo>
                <a:cubicBezTo>
                  <a:pt x="474482" y="330386"/>
                  <a:pt x="472960" y="330386"/>
                  <a:pt x="471438" y="327818"/>
                </a:cubicBezTo>
                <a:cubicBezTo>
                  <a:pt x="471277" y="327194"/>
                  <a:pt x="471277" y="326539"/>
                  <a:pt x="471438" y="325916"/>
                </a:cubicBezTo>
                <a:cubicBezTo>
                  <a:pt x="471475" y="324731"/>
                  <a:pt x="471837" y="323579"/>
                  <a:pt x="472484" y="322586"/>
                </a:cubicBezTo>
                <a:cubicBezTo>
                  <a:pt x="472485" y="322586"/>
                  <a:pt x="472485" y="322586"/>
                  <a:pt x="472485" y="322586"/>
                </a:cubicBezTo>
                <a:cubicBezTo>
                  <a:pt x="472706" y="321309"/>
                  <a:pt x="473228" y="320103"/>
                  <a:pt x="474006" y="319067"/>
                </a:cubicBezTo>
                <a:cubicBezTo>
                  <a:pt x="473092" y="318193"/>
                  <a:pt x="472548" y="317001"/>
                  <a:pt x="472485" y="315738"/>
                </a:cubicBezTo>
                <a:cubicBezTo>
                  <a:pt x="472454" y="315453"/>
                  <a:pt x="472454" y="315166"/>
                  <a:pt x="472485" y="314882"/>
                </a:cubicBezTo>
                <a:cubicBezTo>
                  <a:pt x="474292" y="307748"/>
                  <a:pt x="479904" y="305370"/>
                  <a:pt x="479999" y="301470"/>
                </a:cubicBezTo>
                <a:cubicBezTo>
                  <a:pt x="480064" y="300392"/>
                  <a:pt x="480064" y="299312"/>
                  <a:pt x="479999" y="298236"/>
                </a:cubicBezTo>
                <a:cubicBezTo>
                  <a:pt x="479931" y="294323"/>
                  <a:pt x="479645" y="290417"/>
                  <a:pt x="479142" y="286536"/>
                </a:cubicBezTo>
                <a:cubicBezTo>
                  <a:pt x="478440" y="283175"/>
                  <a:pt x="477931" y="279777"/>
                  <a:pt x="477621" y="276358"/>
                </a:cubicBezTo>
                <a:cubicBezTo>
                  <a:pt x="477649" y="274581"/>
                  <a:pt x="477937" y="272819"/>
                  <a:pt x="478477" y="271126"/>
                </a:cubicBezTo>
                <a:cubicBezTo>
                  <a:pt x="479618" y="267607"/>
                  <a:pt x="481806" y="265514"/>
                  <a:pt x="481901" y="264182"/>
                </a:cubicBezTo>
                <a:cubicBezTo>
                  <a:pt x="481934" y="263898"/>
                  <a:pt x="481934" y="263611"/>
                  <a:pt x="481901" y="263326"/>
                </a:cubicBezTo>
                <a:cubicBezTo>
                  <a:pt x="481901" y="261995"/>
                  <a:pt x="480189" y="260473"/>
                  <a:pt x="479714" y="256192"/>
                </a:cubicBezTo>
                <a:cubicBezTo>
                  <a:pt x="479653" y="255942"/>
                  <a:pt x="479653" y="255681"/>
                  <a:pt x="479714" y="255431"/>
                </a:cubicBezTo>
                <a:cubicBezTo>
                  <a:pt x="479714" y="248012"/>
                  <a:pt x="485705" y="245444"/>
                  <a:pt x="485705" y="242590"/>
                </a:cubicBezTo>
                <a:cubicBezTo>
                  <a:pt x="485705" y="242590"/>
                  <a:pt x="485705" y="241924"/>
                  <a:pt x="485705" y="241639"/>
                </a:cubicBezTo>
                <a:cubicBezTo>
                  <a:pt x="485466" y="239070"/>
                  <a:pt x="484790" y="236561"/>
                  <a:pt x="483708" y="234220"/>
                </a:cubicBezTo>
                <a:cubicBezTo>
                  <a:pt x="483708" y="234220"/>
                  <a:pt x="482567" y="232698"/>
                  <a:pt x="481426" y="231366"/>
                </a:cubicBezTo>
                <a:cubicBezTo>
                  <a:pt x="480284" y="230034"/>
                  <a:pt x="479333" y="229463"/>
                  <a:pt x="478477" y="227276"/>
                </a:cubicBezTo>
                <a:cubicBezTo>
                  <a:pt x="478394" y="226708"/>
                  <a:pt x="478394" y="226131"/>
                  <a:pt x="478477" y="225564"/>
                </a:cubicBezTo>
                <a:cubicBezTo>
                  <a:pt x="479143" y="219571"/>
                  <a:pt x="483993" y="216908"/>
                  <a:pt x="483233" y="216051"/>
                </a:cubicBezTo>
                <a:cubicBezTo>
                  <a:pt x="483363" y="215682"/>
                  <a:pt x="483363" y="215279"/>
                  <a:pt x="483233" y="214910"/>
                </a:cubicBezTo>
                <a:lnTo>
                  <a:pt x="483233" y="214910"/>
                </a:lnTo>
                <a:cubicBezTo>
                  <a:pt x="482710" y="214699"/>
                  <a:pt x="482169" y="214540"/>
                  <a:pt x="481616" y="214434"/>
                </a:cubicBezTo>
                <a:cubicBezTo>
                  <a:pt x="479634" y="214168"/>
                  <a:pt x="477847" y="213103"/>
                  <a:pt x="476670" y="211486"/>
                </a:cubicBezTo>
                <a:cubicBezTo>
                  <a:pt x="476040" y="210424"/>
                  <a:pt x="475742" y="209199"/>
                  <a:pt x="475814" y="207966"/>
                </a:cubicBezTo>
                <a:cubicBezTo>
                  <a:pt x="475825" y="206771"/>
                  <a:pt x="476017" y="205584"/>
                  <a:pt x="476384" y="204447"/>
                </a:cubicBezTo>
                <a:lnTo>
                  <a:pt x="475718" y="204447"/>
                </a:lnTo>
                <a:lnTo>
                  <a:pt x="475718" y="201974"/>
                </a:lnTo>
                <a:cubicBezTo>
                  <a:pt x="476670" y="194269"/>
                  <a:pt x="484564" y="191891"/>
                  <a:pt x="488369" y="189798"/>
                </a:cubicBezTo>
                <a:lnTo>
                  <a:pt x="457647" y="-62"/>
                </a:lnTo>
                <a:cubicBezTo>
                  <a:pt x="451882" y="3075"/>
                  <a:pt x="445830" y="5655"/>
                  <a:pt x="439575" y="7643"/>
                </a:cubicBezTo>
                <a:cubicBezTo>
                  <a:pt x="436473" y="8441"/>
                  <a:pt x="433540" y="9794"/>
                  <a:pt x="430920" y="11638"/>
                </a:cubicBezTo>
                <a:cubicBezTo>
                  <a:pt x="427497" y="14765"/>
                  <a:pt x="423694" y="17449"/>
                  <a:pt x="419601" y="19628"/>
                </a:cubicBezTo>
                <a:cubicBezTo>
                  <a:pt x="413698" y="21218"/>
                  <a:pt x="408400" y="24529"/>
                  <a:pt x="404383" y="29140"/>
                </a:cubicBezTo>
                <a:cubicBezTo>
                  <a:pt x="401434" y="33325"/>
                  <a:pt x="400579" y="33325"/>
                  <a:pt x="396108" y="32659"/>
                </a:cubicBezTo>
                <a:cubicBezTo>
                  <a:pt x="391638" y="31993"/>
                  <a:pt x="390591" y="34752"/>
                  <a:pt x="387928" y="36749"/>
                </a:cubicBezTo>
                <a:cubicBezTo>
                  <a:pt x="384716" y="38817"/>
                  <a:pt x="381749" y="41242"/>
                  <a:pt x="379083" y="43979"/>
                </a:cubicBezTo>
                <a:cubicBezTo>
                  <a:pt x="376705" y="46927"/>
                  <a:pt x="375564" y="50542"/>
                  <a:pt x="373091" y="53491"/>
                </a:cubicBezTo>
                <a:cubicBezTo>
                  <a:pt x="368124" y="58685"/>
                  <a:pt x="362679" y="63398"/>
                  <a:pt x="356826" y="67569"/>
                </a:cubicBezTo>
                <a:cubicBezTo>
                  <a:pt x="351690" y="71944"/>
                  <a:pt x="349407" y="79744"/>
                  <a:pt x="343986" y="83263"/>
                </a:cubicBezTo>
                <a:cubicBezTo>
                  <a:pt x="341417" y="84880"/>
                  <a:pt x="340181" y="87354"/>
                  <a:pt x="337232" y="88019"/>
                </a:cubicBezTo>
                <a:cubicBezTo>
                  <a:pt x="334284" y="88685"/>
                  <a:pt x="331145" y="87258"/>
                  <a:pt x="327721" y="88019"/>
                </a:cubicBezTo>
                <a:cubicBezTo>
                  <a:pt x="324297" y="88780"/>
                  <a:pt x="321633" y="91349"/>
                  <a:pt x="318210" y="90493"/>
                </a:cubicBezTo>
                <a:cubicBezTo>
                  <a:pt x="313845" y="89119"/>
                  <a:pt x="309351" y="88195"/>
                  <a:pt x="304799" y="87734"/>
                </a:cubicBezTo>
                <a:cubicBezTo>
                  <a:pt x="299948" y="87734"/>
                  <a:pt x="297475" y="93251"/>
                  <a:pt x="295287" y="96770"/>
                </a:cubicBezTo>
                <a:cubicBezTo>
                  <a:pt x="292854" y="100349"/>
                  <a:pt x="289362" y="103076"/>
                  <a:pt x="285300" y="104570"/>
                </a:cubicBezTo>
                <a:cubicBezTo>
                  <a:pt x="283398" y="105331"/>
                  <a:pt x="281781" y="105331"/>
                  <a:pt x="279879" y="105902"/>
                </a:cubicBezTo>
                <a:cubicBezTo>
                  <a:pt x="277976" y="106473"/>
                  <a:pt x="276169" y="108470"/>
                  <a:pt x="273411" y="108660"/>
                </a:cubicBezTo>
                <a:cubicBezTo>
                  <a:pt x="270652" y="108851"/>
                  <a:pt x="269226" y="107709"/>
                  <a:pt x="267419" y="109326"/>
                </a:cubicBezTo>
                <a:cubicBezTo>
                  <a:pt x="265612" y="110943"/>
                  <a:pt x="266087" y="113702"/>
                  <a:pt x="263139" y="115034"/>
                </a:cubicBezTo>
                <a:cubicBezTo>
                  <a:pt x="259233" y="116225"/>
                  <a:pt x="255061" y="116225"/>
                  <a:pt x="251154" y="115034"/>
                </a:cubicBezTo>
                <a:cubicBezTo>
                  <a:pt x="246874" y="113512"/>
                  <a:pt x="244972" y="108851"/>
                  <a:pt x="240977" y="107043"/>
                </a:cubicBezTo>
                <a:cubicBezTo>
                  <a:pt x="236982" y="105236"/>
                  <a:pt x="231465" y="107804"/>
                  <a:pt x="228707" y="108185"/>
                </a:cubicBezTo>
                <a:cubicBezTo>
                  <a:pt x="228707" y="106853"/>
                  <a:pt x="230039" y="103619"/>
                  <a:pt x="229373" y="102478"/>
                </a:cubicBezTo>
                <a:cubicBezTo>
                  <a:pt x="228707" y="101336"/>
                  <a:pt x="226900" y="100861"/>
                  <a:pt x="225949" y="100290"/>
                </a:cubicBezTo>
                <a:cubicBezTo>
                  <a:pt x="224998" y="99719"/>
                  <a:pt x="225378" y="98958"/>
                  <a:pt x="224713" y="98578"/>
                </a:cubicBezTo>
                <a:cubicBezTo>
                  <a:pt x="224047" y="98197"/>
                  <a:pt x="222620" y="98578"/>
                  <a:pt x="221764" y="98578"/>
                </a:cubicBezTo>
                <a:cubicBezTo>
                  <a:pt x="218815" y="97722"/>
                  <a:pt x="220528" y="96770"/>
                  <a:pt x="218815" y="95153"/>
                </a:cubicBezTo>
                <a:cubicBezTo>
                  <a:pt x="215011" y="91634"/>
                  <a:pt x="208068" y="103619"/>
                  <a:pt x="204168" y="104665"/>
                </a:cubicBezTo>
                <a:cubicBezTo>
                  <a:pt x="197700" y="105902"/>
                  <a:pt x="192183" y="99244"/>
                  <a:pt x="187332" y="96200"/>
                </a:cubicBezTo>
                <a:cubicBezTo>
                  <a:pt x="184877" y="94313"/>
                  <a:pt x="182151" y="92806"/>
                  <a:pt x="179248" y="91729"/>
                </a:cubicBezTo>
                <a:cubicBezTo>
                  <a:pt x="177937" y="91833"/>
                  <a:pt x="176634" y="92023"/>
                  <a:pt x="175348" y="92300"/>
                </a:cubicBezTo>
                <a:cubicBezTo>
                  <a:pt x="173930" y="92502"/>
                  <a:pt x="172491" y="92125"/>
                  <a:pt x="171354" y="91253"/>
                </a:cubicBezTo>
                <a:cubicBezTo>
                  <a:pt x="169071" y="89732"/>
                  <a:pt x="167263" y="87258"/>
                  <a:pt x="164505" y="86498"/>
                </a:cubicBezTo>
                <a:cubicBezTo>
                  <a:pt x="161747" y="85737"/>
                  <a:pt x="158989" y="88780"/>
                  <a:pt x="155565" y="88305"/>
                </a:cubicBezTo>
                <a:cubicBezTo>
                  <a:pt x="152996" y="83644"/>
                  <a:pt x="150048" y="86402"/>
                  <a:pt x="146053" y="85832"/>
                </a:cubicBezTo>
                <a:cubicBezTo>
                  <a:pt x="143866" y="85832"/>
                  <a:pt x="142914" y="84405"/>
                  <a:pt x="142629" y="83263"/>
                </a:cubicBezTo>
                <a:lnTo>
                  <a:pt x="-42" y="103048"/>
                </a:lnTo>
                <a:close/>
              </a:path>
            </a:pathLst>
          </a:custGeom>
          <a:solidFill>
            <a:srgbClr val="00B0F0"/>
          </a:solidFill>
          <a:ln w="3329"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123">
            <a:extLst>
              <a:ext uri="{FF2B5EF4-FFF2-40B4-BE49-F238E27FC236}">
                <a16:creationId xmlns:a16="http://schemas.microsoft.com/office/drawing/2014/main" id="{2562ACA2-5834-5D90-BEE7-1D8E07F4B28F}"/>
              </a:ext>
            </a:extLst>
          </p:cNvPr>
          <p:cNvSpPr/>
          <p:nvPr/>
        </p:nvSpPr>
        <p:spPr>
          <a:xfrm>
            <a:off x="8508583" y="3358915"/>
            <a:ext cx="156454" cy="109311"/>
          </a:xfrm>
          <a:custGeom>
            <a:avLst/>
            <a:gdLst>
              <a:gd name="connsiteX0" fmla="*/ 7757 w 139818"/>
              <a:gd name="connsiteY0" fmla="*/ 81932 h 97688"/>
              <a:gd name="connsiteX1" fmla="*/ 9660 w 139818"/>
              <a:gd name="connsiteY1" fmla="*/ 97627 h 97688"/>
              <a:gd name="connsiteX2" fmla="*/ 13274 w 139818"/>
              <a:gd name="connsiteY2" fmla="*/ 91634 h 97688"/>
              <a:gd name="connsiteX3" fmla="*/ 15462 w 139818"/>
              <a:gd name="connsiteY3" fmla="*/ 86022 h 97688"/>
              <a:gd name="connsiteX4" fmla="*/ 19171 w 139818"/>
              <a:gd name="connsiteY4" fmla="*/ 84785 h 97688"/>
              <a:gd name="connsiteX5" fmla="*/ 21835 w 139818"/>
              <a:gd name="connsiteY5" fmla="*/ 84785 h 97688"/>
              <a:gd name="connsiteX6" fmla="*/ 21835 w 139818"/>
              <a:gd name="connsiteY6" fmla="*/ 84785 h 97688"/>
              <a:gd name="connsiteX7" fmla="*/ 28968 w 139818"/>
              <a:gd name="connsiteY7" fmla="*/ 75273 h 97688"/>
              <a:gd name="connsiteX8" fmla="*/ 38480 w 139818"/>
              <a:gd name="connsiteY8" fmla="*/ 68615 h 97688"/>
              <a:gd name="connsiteX9" fmla="*/ 41523 w 139818"/>
              <a:gd name="connsiteY9" fmla="*/ 58532 h 97688"/>
              <a:gd name="connsiteX10" fmla="*/ 51034 w 139818"/>
              <a:gd name="connsiteY10" fmla="*/ 49876 h 97688"/>
              <a:gd name="connsiteX11" fmla="*/ 51795 w 139818"/>
              <a:gd name="connsiteY11" fmla="*/ 49876 h 97688"/>
              <a:gd name="connsiteX12" fmla="*/ 58644 w 139818"/>
              <a:gd name="connsiteY12" fmla="*/ 52730 h 97688"/>
              <a:gd name="connsiteX13" fmla="*/ 59785 w 139818"/>
              <a:gd name="connsiteY13" fmla="*/ 52730 h 97688"/>
              <a:gd name="connsiteX14" fmla="*/ 59785 w 139818"/>
              <a:gd name="connsiteY14" fmla="*/ 52730 h 97688"/>
              <a:gd name="connsiteX15" fmla="*/ 60451 w 139818"/>
              <a:gd name="connsiteY15" fmla="*/ 52159 h 97688"/>
              <a:gd name="connsiteX16" fmla="*/ 62353 w 139818"/>
              <a:gd name="connsiteY16" fmla="*/ 49876 h 97688"/>
              <a:gd name="connsiteX17" fmla="*/ 65397 w 139818"/>
              <a:gd name="connsiteY17" fmla="*/ 45596 h 97688"/>
              <a:gd name="connsiteX18" fmla="*/ 79188 w 139818"/>
              <a:gd name="connsiteY18" fmla="*/ 21435 h 97688"/>
              <a:gd name="connsiteX19" fmla="*/ 81946 w 139818"/>
              <a:gd name="connsiteY19" fmla="*/ 19818 h 97688"/>
              <a:gd name="connsiteX20" fmla="*/ 83373 w 139818"/>
              <a:gd name="connsiteY20" fmla="*/ 22672 h 97688"/>
              <a:gd name="connsiteX21" fmla="*/ 87178 w 139818"/>
              <a:gd name="connsiteY21" fmla="*/ 29520 h 97688"/>
              <a:gd name="connsiteX22" fmla="*/ 87558 w 139818"/>
              <a:gd name="connsiteY22" fmla="*/ 29520 h 97688"/>
              <a:gd name="connsiteX23" fmla="*/ 93360 w 139818"/>
              <a:gd name="connsiteY23" fmla="*/ 28759 h 97688"/>
              <a:gd name="connsiteX24" fmla="*/ 95738 w 139818"/>
              <a:gd name="connsiteY24" fmla="*/ 28759 h 97688"/>
              <a:gd name="connsiteX25" fmla="*/ 101635 w 139818"/>
              <a:gd name="connsiteY25" fmla="*/ 32184 h 97688"/>
              <a:gd name="connsiteX26" fmla="*/ 101635 w 139818"/>
              <a:gd name="connsiteY26" fmla="*/ 32184 h 97688"/>
              <a:gd name="connsiteX27" fmla="*/ 104869 w 139818"/>
              <a:gd name="connsiteY27" fmla="*/ 30186 h 97688"/>
              <a:gd name="connsiteX28" fmla="*/ 106201 w 139818"/>
              <a:gd name="connsiteY28" fmla="*/ 30186 h 97688"/>
              <a:gd name="connsiteX29" fmla="*/ 106201 w 139818"/>
              <a:gd name="connsiteY29" fmla="*/ 30186 h 97688"/>
              <a:gd name="connsiteX30" fmla="*/ 109245 w 139818"/>
              <a:gd name="connsiteY30" fmla="*/ 30852 h 97688"/>
              <a:gd name="connsiteX31" fmla="*/ 121514 w 139818"/>
              <a:gd name="connsiteY31" fmla="*/ 15538 h 97688"/>
              <a:gd name="connsiteX32" fmla="*/ 121514 w 139818"/>
              <a:gd name="connsiteY32" fmla="*/ 15538 h 97688"/>
              <a:gd name="connsiteX33" fmla="*/ 126650 w 139818"/>
              <a:gd name="connsiteY33" fmla="*/ 16774 h 97688"/>
              <a:gd name="connsiteX34" fmla="*/ 128553 w 139818"/>
              <a:gd name="connsiteY34" fmla="*/ 15728 h 97688"/>
              <a:gd name="connsiteX35" fmla="*/ 133403 w 139818"/>
              <a:gd name="connsiteY35" fmla="*/ 9070 h 97688"/>
              <a:gd name="connsiteX36" fmla="*/ 134069 w 139818"/>
              <a:gd name="connsiteY36" fmla="*/ 7167 h 97688"/>
              <a:gd name="connsiteX37" fmla="*/ 136066 w 139818"/>
              <a:gd name="connsiteY37" fmla="*/ 7167 h 97688"/>
              <a:gd name="connsiteX38" fmla="*/ 138350 w 139818"/>
              <a:gd name="connsiteY38" fmla="*/ 3172 h 97688"/>
              <a:gd name="connsiteX39" fmla="*/ 139776 w 139818"/>
              <a:gd name="connsiteY39" fmla="*/ -62 h 97688"/>
              <a:gd name="connsiteX40" fmla="*/ 119136 w 139818"/>
              <a:gd name="connsiteY40" fmla="*/ 3838 h 97688"/>
              <a:gd name="connsiteX41" fmla="*/ -42 w 139818"/>
              <a:gd name="connsiteY41" fmla="*/ 26381 h 97688"/>
              <a:gd name="connsiteX42" fmla="*/ 4048 w 139818"/>
              <a:gd name="connsiteY42" fmla="*/ 61481 h 97688"/>
              <a:gd name="connsiteX43" fmla="*/ 7757 w 139818"/>
              <a:gd name="connsiteY43" fmla="*/ 81932 h 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9818" h="97688">
                <a:moveTo>
                  <a:pt x="7757" y="81932"/>
                </a:moveTo>
                <a:cubicBezTo>
                  <a:pt x="8080" y="87197"/>
                  <a:pt x="8715" y="92437"/>
                  <a:pt x="9660" y="97627"/>
                </a:cubicBezTo>
                <a:cubicBezTo>
                  <a:pt x="11099" y="95780"/>
                  <a:pt x="12312" y="93768"/>
                  <a:pt x="13274" y="91634"/>
                </a:cubicBezTo>
                <a:cubicBezTo>
                  <a:pt x="13376" y="89576"/>
                  <a:pt x="14144" y="87606"/>
                  <a:pt x="15462" y="86022"/>
                </a:cubicBezTo>
                <a:cubicBezTo>
                  <a:pt x="16514" y="85186"/>
                  <a:pt x="17827" y="84748"/>
                  <a:pt x="19171" y="84785"/>
                </a:cubicBezTo>
                <a:cubicBezTo>
                  <a:pt x="20598" y="84785"/>
                  <a:pt x="21454" y="84785"/>
                  <a:pt x="21835" y="84785"/>
                </a:cubicBezTo>
                <a:lnTo>
                  <a:pt x="21835" y="84785"/>
                </a:lnTo>
                <a:cubicBezTo>
                  <a:pt x="25449" y="83739"/>
                  <a:pt x="24688" y="79934"/>
                  <a:pt x="28968" y="75273"/>
                </a:cubicBezTo>
                <a:cubicBezTo>
                  <a:pt x="33248" y="70612"/>
                  <a:pt x="35816" y="73181"/>
                  <a:pt x="38480" y="68615"/>
                </a:cubicBezTo>
                <a:cubicBezTo>
                  <a:pt x="39431" y="66808"/>
                  <a:pt x="40287" y="62432"/>
                  <a:pt x="41523" y="58532"/>
                </a:cubicBezTo>
                <a:cubicBezTo>
                  <a:pt x="42238" y="53755"/>
                  <a:pt x="46212" y="50139"/>
                  <a:pt x="51034" y="49876"/>
                </a:cubicBezTo>
                <a:lnTo>
                  <a:pt x="51795" y="49876"/>
                </a:lnTo>
                <a:cubicBezTo>
                  <a:pt x="56456" y="50732"/>
                  <a:pt x="57978" y="53205"/>
                  <a:pt x="58644" y="52730"/>
                </a:cubicBezTo>
                <a:lnTo>
                  <a:pt x="59785" y="52730"/>
                </a:lnTo>
                <a:lnTo>
                  <a:pt x="59785" y="52730"/>
                </a:lnTo>
                <a:lnTo>
                  <a:pt x="60451" y="52159"/>
                </a:lnTo>
                <a:cubicBezTo>
                  <a:pt x="61127" y="51434"/>
                  <a:pt x="61762" y="50672"/>
                  <a:pt x="62353" y="49876"/>
                </a:cubicBezTo>
                <a:cubicBezTo>
                  <a:pt x="63589" y="48259"/>
                  <a:pt x="64921" y="46262"/>
                  <a:pt x="65397" y="45596"/>
                </a:cubicBezTo>
                <a:cubicBezTo>
                  <a:pt x="69011" y="39698"/>
                  <a:pt x="70628" y="26572"/>
                  <a:pt x="79188" y="21435"/>
                </a:cubicBezTo>
                <a:lnTo>
                  <a:pt x="81946" y="19818"/>
                </a:lnTo>
                <a:lnTo>
                  <a:pt x="83373" y="22672"/>
                </a:lnTo>
                <a:cubicBezTo>
                  <a:pt x="84800" y="26191"/>
                  <a:pt x="86131" y="29425"/>
                  <a:pt x="87178" y="29520"/>
                </a:cubicBezTo>
                <a:lnTo>
                  <a:pt x="87558" y="29520"/>
                </a:lnTo>
                <a:cubicBezTo>
                  <a:pt x="88700" y="29520"/>
                  <a:pt x="90697" y="28855"/>
                  <a:pt x="93360" y="28759"/>
                </a:cubicBezTo>
                <a:cubicBezTo>
                  <a:pt x="94150" y="28666"/>
                  <a:pt x="94948" y="28666"/>
                  <a:pt x="95738" y="28759"/>
                </a:cubicBezTo>
                <a:cubicBezTo>
                  <a:pt x="100589" y="30947"/>
                  <a:pt x="99828" y="32469"/>
                  <a:pt x="101635" y="32184"/>
                </a:cubicBezTo>
                <a:lnTo>
                  <a:pt x="101635" y="32184"/>
                </a:lnTo>
                <a:cubicBezTo>
                  <a:pt x="101635" y="32184"/>
                  <a:pt x="101635" y="31328"/>
                  <a:pt x="104869" y="30186"/>
                </a:cubicBezTo>
                <a:cubicBezTo>
                  <a:pt x="105309" y="30097"/>
                  <a:pt x="105761" y="30097"/>
                  <a:pt x="106201" y="30186"/>
                </a:cubicBezTo>
                <a:lnTo>
                  <a:pt x="106201" y="30186"/>
                </a:lnTo>
                <a:cubicBezTo>
                  <a:pt x="107238" y="30287"/>
                  <a:pt x="108260" y="30510"/>
                  <a:pt x="109245" y="30852"/>
                </a:cubicBezTo>
                <a:cubicBezTo>
                  <a:pt x="111337" y="24955"/>
                  <a:pt x="113239" y="16394"/>
                  <a:pt x="121514" y="15538"/>
                </a:cubicBezTo>
                <a:lnTo>
                  <a:pt x="121514" y="15538"/>
                </a:lnTo>
                <a:cubicBezTo>
                  <a:pt x="123269" y="15750"/>
                  <a:pt x="124992" y="16165"/>
                  <a:pt x="126650" y="16774"/>
                </a:cubicBezTo>
                <a:cubicBezTo>
                  <a:pt x="126650" y="16774"/>
                  <a:pt x="127221" y="16774"/>
                  <a:pt x="128553" y="15728"/>
                </a:cubicBezTo>
                <a:cubicBezTo>
                  <a:pt x="130418" y="13701"/>
                  <a:pt x="132046" y="11467"/>
                  <a:pt x="133403" y="9070"/>
                </a:cubicBezTo>
                <a:lnTo>
                  <a:pt x="134069" y="7167"/>
                </a:lnTo>
                <a:lnTo>
                  <a:pt x="136066" y="7167"/>
                </a:lnTo>
                <a:cubicBezTo>
                  <a:pt x="136066" y="7167"/>
                  <a:pt x="137303" y="6311"/>
                  <a:pt x="138350" y="3172"/>
                </a:cubicBezTo>
                <a:cubicBezTo>
                  <a:pt x="138740" y="2058"/>
                  <a:pt x="139217" y="977"/>
                  <a:pt x="139776" y="-62"/>
                </a:cubicBezTo>
                <a:lnTo>
                  <a:pt x="119136" y="3838"/>
                </a:lnTo>
                <a:lnTo>
                  <a:pt x="-42" y="26381"/>
                </a:lnTo>
                <a:cubicBezTo>
                  <a:pt x="-42" y="38367"/>
                  <a:pt x="3477" y="48449"/>
                  <a:pt x="4048" y="61481"/>
                </a:cubicBezTo>
                <a:cubicBezTo>
                  <a:pt x="4999" y="68044"/>
                  <a:pt x="6807" y="74607"/>
                  <a:pt x="7757" y="81932"/>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124">
            <a:extLst>
              <a:ext uri="{FF2B5EF4-FFF2-40B4-BE49-F238E27FC236}">
                <a16:creationId xmlns:a16="http://schemas.microsoft.com/office/drawing/2014/main" id="{6AA9B0F4-D595-580E-9D33-02960583852C}"/>
              </a:ext>
            </a:extLst>
          </p:cNvPr>
          <p:cNvSpPr/>
          <p:nvPr/>
        </p:nvSpPr>
        <p:spPr>
          <a:xfrm>
            <a:off x="8147157" y="3258331"/>
            <a:ext cx="575884" cy="584343"/>
          </a:xfrm>
          <a:custGeom>
            <a:avLst/>
            <a:gdLst>
              <a:gd name="connsiteX0" fmla="*/ 174291 w 514651"/>
              <a:gd name="connsiteY0" fmla="*/ 4599 h 522211"/>
              <a:gd name="connsiteX1" fmla="*/ 174291 w 514651"/>
              <a:gd name="connsiteY1" fmla="*/ 7072 h 522211"/>
              <a:gd name="connsiteX2" fmla="*/ 172960 w 514651"/>
              <a:gd name="connsiteY2" fmla="*/ 12684 h 522211"/>
              <a:gd name="connsiteX3" fmla="*/ 172960 w 514651"/>
              <a:gd name="connsiteY3" fmla="*/ 12684 h 522211"/>
              <a:gd name="connsiteX4" fmla="*/ 172960 w 514651"/>
              <a:gd name="connsiteY4" fmla="*/ 12684 h 522211"/>
              <a:gd name="connsiteX5" fmla="*/ 174482 w 514651"/>
              <a:gd name="connsiteY5" fmla="*/ 12684 h 522211"/>
              <a:gd name="connsiteX6" fmla="*/ 179428 w 514651"/>
              <a:gd name="connsiteY6" fmla="*/ 15347 h 522211"/>
              <a:gd name="connsiteX7" fmla="*/ 180759 w 514651"/>
              <a:gd name="connsiteY7" fmla="*/ 19818 h 522211"/>
              <a:gd name="connsiteX8" fmla="*/ 175909 w 514651"/>
              <a:gd name="connsiteY8" fmla="*/ 29330 h 522211"/>
              <a:gd name="connsiteX9" fmla="*/ 175909 w 514651"/>
              <a:gd name="connsiteY9" fmla="*/ 29330 h 522211"/>
              <a:gd name="connsiteX10" fmla="*/ 177430 w 514651"/>
              <a:gd name="connsiteY10" fmla="*/ 31137 h 522211"/>
              <a:gd name="connsiteX11" fmla="*/ 180664 w 514651"/>
              <a:gd name="connsiteY11" fmla="*/ 35608 h 522211"/>
              <a:gd name="connsiteX12" fmla="*/ 183042 w 514651"/>
              <a:gd name="connsiteY12" fmla="*/ 45120 h 522211"/>
              <a:gd name="connsiteX13" fmla="*/ 183042 w 514651"/>
              <a:gd name="connsiteY13" fmla="*/ 46832 h 522211"/>
              <a:gd name="connsiteX14" fmla="*/ 177050 w 514651"/>
              <a:gd name="connsiteY14" fmla="*/ 58532 h 522211"/>
              <a:gd name="connsiteX15" fmla="*/ 177050 w 514651"/>
              <a:gd name="connsiteY15" fmla="*/ 58532 h 522211"/>
              <a:gd name="connsiteX16" fmla="*/ 177050 w 514651"/>
              <a:gd name="connsiteY16" fmla="*/ 58532 h 522211"/>
              <a:gd name="connsiteX17" fmla="*/ 179237 w 514651"/>
              <a:gd name="connsiteY17" fmla="*/ 66237 h 522211"/>
              <a:gd name="connsiteX18" fmla="*/ 179237 w 514651"/>
              <a:gd name="connsiteY18" fmla="*/ 68234 h 522211"/>
              <a:gd name="connsiteX19" fmla="*/ 175528 w 514651"/>
              <a:gd name="connsiteY19" fmla="*/ 75749 h 522211"/>
              <a:gd name="connsiteX20" fmla="*/ 175528 w 514651"/>
              <a:gd name="connsiteY20" fmla="*/ 79268 h 522211"/>
              <a:gd name="connsiteX21" fmla="*/ 176955 w 514651"/>
              <a:gd name="connsiteY21" fmla="*/ 88780 h 522211"/>
              <a:gd name="connsiteX22" fmla="*/ 177811 w 514651"/>
              <a:gd name="connsiteY22" fmla="*/ 101146 h 522211"/>
              <a:gd name="connsiteX23" fmla="*/ 177811 w 514651"/>
              <a:gd name="connsiteY23" fmla="*/ 105236 h 522211"/>
              <a:gd name="connsiteX24" fmla="*/ 170392 w 514651"/>
              <a:gd name="connsiteY24" fmla="*/ 118268 h 522211"/>
              <a:gd name="connsiteX25" fmla="*/ 170392 w 514651"/>
              <a:gd name="connsiteY25" fmla="*/ 118268 h 522211"/>
              <a:gd name="connsiteX26" fmla="*/ 171819 w 514651"/>
              <a:gd name="connsiteY26" fmla="*/ 121312 h 522211"/>
              <a:gd name="connsiteX27" fmla="*/ 171819 w 514651"/>
              <a:gd name="connsiteY27" fmla="*/ 121311 h 522211"/>
              <a:gd name="connsiteX28" fmla="*/ 171819 w 514651"/>
              <a:gd name="connsiteY28" fmla="*/ 121311 h 522211"/>
              <a:gd name="connsiteX29" fmla="*/ 170202 w 514651"/>
              <a:gd name="connsiteY29" fmla="*/ 125116 h 522211"/>
              <a:gd name="connsiteX30" fmla="*/ 170201 w 514651"/>
              <a:gd name="connsiteY30" fmla="*/ 125116 h 522211"/>
              <a:gd name="connsiteX31" fmla="*/ 169440 w 514651"/>
              <a:gd name="connsiteY31" fmla="*/ 127494 h 522211"/>
              <a:gd name="connsiteX32" fmla="*/ 172198 w 514651"/>
              <a:gd name="connsiteY32" fmla="*/ 129587 h 522211"/>
              <a:gd name="connsiteX33" fmla="*/ 173720 w 514651"/>
              <a:gd name="connsiteY33" fmla="*/ 134914 h 522211"/>
              <a:gd name="connsiteX34" fmla="*/ 169536 w 514651"/>
              <a:gd name="connsiteY34" fmla="*/ 145853 h 522211"/>
              <a:gd name="connsiteX35" fmla="*/ 170487 w 514651"/>
              <a:gd name="connsiteY35" fmla="*/ 146518 h 522211"/>
              <a:gd name="connsiteX36" fmla="*/ 170487 w 514651"/>
              <a:gd name="connsiteY36" fmla="*/ 146518 h 522211"/>
              <a:gd name="connsiteX37" fmla="*/ 170487 w 514651"/>
              <a:gd name="connsiteY37" fmla="*/ 146518 h 522211"/>
              <a:gd name="connsiteX38" fmla="*/ 170487 w 514651"/>
              <a:gd name="connsiteY38" fmla="*/ 146518 h 522211"/>
              <a:gd name="connsiteX39" fmla="*/ 164304 w 514651"/>
              <a:gd name="connsiteY39" fmla="*/ 153843 h 522211"/>
              <a:gd name="connsiteX40" fmla="*/ 163734 w 514651"/>
              <a:gd name="connsiteY40" fmla="*/ 152796 h 522211"/>
              <a:gd name="connsiteX41" fmla="*/ 162307 w 514651"/>
              <a:gd name="connsiteY41" fmla="*/ 154223 h 522211"/>
              <a:gd name="connsiteX42" fmla="*/ 162307 w 514651"/>
              <a:gd name="connsiteY42" fmla="*/ 155460 h 522211"/>
              <a:gd name="connsiteX43" fmla="*/ 148991 w 514651"/>
              <a:gd name="connsiteY43" fmla="*/ 170013 h 522211"/>
              <a:gd name="connsiteX44" fmla="*/ 145186 w 514651"/>
              <a:gd name="connsiteY44" fmla="*/ 174959 h 522211"/>
              <a:gd name="connsiteX45" fmla="*/ 145186 w 514651"/>
              <a:gd name="connsiteY45" fmla="*/ 174959 h 522211"/>
              <a:gd name="connsiteX46" fmla="*/ 148230 w 514651"/>
              <a:gd name="connsiteY46" fmla="*/ 179050 h 522211"/>
              <a:gd name="connsiteX47" fmla="*/ 148230 w 514651"/>
              <a:gd name="connsiteY47" fmla="*/ 180191 h 522211"/>
              <a:gd name="connsiteX48" fmla="*/ 142999 w 514651"/>
              <a:gd name="connsiteY48" fmla="*/ 184567 h 522211"/>
              <a:gd name="connsiteX49" fmla="*/ 132917 w 514651"/>
              <a:gd name="connsiteY49" fmla="*/ 191320 h 522211"/>
              <a:gd name="connsiteX50" fmla="*/ 129588 w 514651"/>
              <a:gd name="connsiteY50" fmla="*/ 191986 h 522211"/>
              <a:gd name="connsiteX51" fmla="*/ 127210 w 514651"/>
              <a:gd name="connsiteY51" fmla="*/ 191986 h 522211"/>
              <a:gd name="connsiteX52" fmla="*/ 126259 w 514651"/>
              <a:gd name="connsiteY52" fmla="*/ 193318 h 522211"/>
              <a:gd name="connsiteX53" fmla="*/ 114084 w 514651"/>
              <a:gd name="connsiteY53" fmla="*/ 204257 h 522211"/>
              <a:gd name="connsiteX54" fmla="*/ 108948 w 514651"/>
              <a:gd name="connsiteY54" fmla="*/ 201022 h 522211"/>
              <a:gd name="connsiteX55" fmla="*/ 101624 w 514651"/>
              <a:gd name="connsiteY55" fmla="*/ 203591 h 522211"/>
              <a:gd name="connsiteX56" fmla="*/ 100007 w 514651"/>
              <a:gd name="connsiteY56" fmla="*/ 206349 h 522211"/>
              <a:gd name="connsiteX57" fmla="*/ 100007 w 514651"/>
              <a:gd name="connsiteY57" fmla="*/ 209488 h 522211"/>
              <a:gd name="connsiteX58" fmla="*/ 98580 w 514651"/>
              <a:gd name="connsiteY58" fmla="*/ 214625 h 522211"/>
              <a:gd name="connsiteX59" fmla="*/ 91827 w 514651"/>
              <a:gd name="connsiteY59" fmla="*/ 218334 h 522211"/>
              <a:gd name="connsiteX60" fmla="*/ 89354 w 514651"/>
              <a:gd name="connsiteY60" fmla="*/ 218334 h 522211"/>
              <a:gd name="connsiteX61" fmla="*/ 89354 w 514651"/>
              <a:gd name="connsiteY61" fmla="*/ 218905 h 522211"/>
              <a:gd name="connsiteX62" fmla="*/ 88023 w 514651"/>
              <a:gd name="connsiteY62" fmla="*/ 225754 h 522211"/>
              <a:gd name="connsiteX63" fmla="*/ 84124 w 514651"/>
              <a:gd name="connsiteY63" fmla="*/ 227561 h 522211"/>
              <a:gd name="connsiteX64" fmla="*/ 83077 w 514651"/>
              <a:gd name="connsiteY64" fmla="*/ 227561 h 522211"/>
              <a:gd name="connsiteX65" fmla="*/ 81460 w 514651"/>
              <a:gd name="connsiteY65" fmla="*/ 233078 h 522211"/>
              <a:gd name="connsiteX66" fmla="*/ 81460 w 514651"/>
              <a:gd name="connsiteY66" fmla="*/ 233078 h 522211"/>
              <a:gd name="connsiteX67" fmla="*/ 84884 w 514651"/>
              <a:gd name="connsiteY67" fmla="*/ 240022 h 522211"/>
              <a:gd name="connsiteX68" fmla="*/ 85550 w 514651"/>
              <a:gd name="connsiteY68" fmla="*/ 244493 h 522211"/>
              <a:gd name="connsiteX69" fmla="*/ 83553 w 514651"/>
              <a:gd name="connsiteY69" fmla="*/ 249058 h 522211"/>
              <a:gd name="connsiteX70" fmla="*/ 79653 w 514651"/>
              <a:gd name="connsiteY70" fmla="*/ 250105 h 522211"/>
              <a:gd name="connsiteX71" fmla="*/ 77656 w 514651"/>
              <a:gd name="connsiteY71" fmla="*/ 250105 h 522211"/>
              <a:gd name="connsiteX72" fmla="*/ 77656 w 514651"/>
              <a:gd name="connsiteY72" fmla="*/ 251056 h 522211"/>
              <a:gd name="connsiteX73" fmla="*/ 76609 w 514651"/>
              <a:gd name="connsiteY73" fmla="*/ 256858 h 522211"/>
              <a:gd name="connsiteX74" fmla="*/ 84694 w 514651"/>
              <a:gd name="connsiteY74" fmla="*/ 269795 h 522211"/>
              <a:gd name="connsiteX75" fmla="*/ 83553 w 514651"/>
              <a:gd name="connsiteY75" fmla="*/ 276168 h 522211"/>
              <a:gd name="connsiteX76" fmla="*/ 82506 w 514651"/>
              <a:gd name="connsiteY76" fmla="*/ 278831 h 522211"/>
              <a:gd name="connsiteX77" fmla="*/ 79748 w 514651"/>
              <a:gd name="connsiteY77" fmla="*/ 277785 h 522211"/>
              <a:gd name="connsiteX78" fmla="*/ 76133 w 514651"/>
              <a:gd name="connsiteY78" fmla="*/ 275407 h 522211"/>
              <a:gd name="connsiteX79" fmla="*/ 74992 w 514651"/>
              <a:gd name="connsiteY79" fmla="*/ 277119 h 522211"/>
              <a:gd name="connsiteX80" fmla="*/ 68620 w 514651"/>
              <a:gd name="connsiteY80" fmla="*/ 280163 h 522211"/>
              <a:gd name="connsiteX81" fmla="*/ 61961 w 514651"/>
              <a:gd name="connsiteY81" fmla="*/ 278355 h 522211"/>
              <a:gd name="connsiteX82" fmla="*/ 60345 w 514651"/>
              <a:gd name="connsiteY82" fmla="*/ 277689 h 522211"/>
              <a:gd name="connsiteX83" fmla="*/ 60345 w 514651"/>
              <a:gd name="connsiteY83" fmla="*/ 275977 h 522211"/>
              <a:gd name="connsiteX84" fmla="*/ 53972 w 514651"/>
              <a:gd name="connsiteY84" fmla="*/ 267321 h 522211"/>
              <a:gd name="connsiteX85" fmla="*/ 52545 w 514651"/>
              <a:gd name="connsiteY85" fmla="*/ 266751 h 522211"/>
              <a:gd name="connsiteX86" fmla="*/ 52545 w 514651"/>
              <a:gd name="connsiteY86" fmla="*/ 266751 h 522211"/>
              <a:gd name="connsiteX87" fmla="*/ 44555 w 514651"/>
              <a:gd name="connsiteY87" fmla="*/ 276833 h 522211"/>
              <a:gd name="connsiteX88" fmla="*/ 40561 w 514651"/>
              <a:gd name="connsiteY88" fmla="*/ 293289 h 522211"/>
              <a:gd name="connsiteX89" fmla="*/ 40561 w 514651"/>
              <a:gd name="connsiteY89" fmla="*/ 296238 h 522211"/>
              <a:gd name="connsiteX90" fmla="*/ 37707 w 514651"/>
              <a:gd name="connsiteY90" fmla="*/ 296238 h 522211"/>
              <a:gd name="connsiteX91" fmla="*/ 37042 w 514651"/>
              <a:gd name="connsiteY91" fmla="*/ 296238 h 522211"/>
              <a:gd name="connsiteX92" fmla="*/ 34949 w 514651"/>
              <a:gd name="connsiteY92" fmla="*/ 296238 h 522211"/>
              <a:gd name="connsiteX93" fmla="*/ 34949 w 514651"/>
              <a:gd name="connsiteY93" fmla="*/ 300614 h 522211"/>
              <a:gd name="connsiteX94" fmla="*/ 40561 w 514651"/>
              <a:gd name="connsiteY94" fmla="*/ 313455 h 522211"/>
              <a:gd name="connsiteX95" fmla="*/ 41607 w 514651"/>
              <a:gd name="connsiteY95" fmla="*/ 318021 h 522211"/>
              <a:gd name="connsiteX96" fmla="*/ 40085 w 514651"/>
              <a:gd name="connsiteY96" fmla="*/ 323443 h 522211"/>
              <a:gd name="connsiteX97" fmla="*/ 36852 w 514651"/>
              <a:gd name="connsiteY97" fmla="*/ 335523 h 522211"/>
              <a:gd name="connsiteX98" fmla="*/ 35425 w 514651"/>
              <a:gd name="connsiteY98" fmla="*/ 338852 h 522211"/>
              <a:gd name="connsiteX99" fmla="*/ 32476 w 514651"/>
              <a:gd name="connsiteY99" fmla="*/ 336759 h 522211"/>
              <a:gd name="connsiteX100" fmla="*/ 29528 w 514651"/>
              <a:gd name="connsiteY100" fmla="*/ 334096 h 522211"/>
              <a:gd name="connsiteX101" fmla="*/ 30479 w 514651"/>
              <a:gd name="connsiteY101" fmla="*/ 339232 h 522211"/>
              <a:gd name="connsiteX102" fmla="*/ 31049 w 514651"/>
              <a:gd name="connsiteY102" fmla="*/ 345891 h 522211"/>
              <a:gd name="connsiteX103" fmla="*/ 25437 w 514651"/>
              <a:gd name="connsiteY103" fmla="*/ 357305 h 522211"/>
              <a:gd name="connsiteX104" fmla="*/ 13549 w 514651"/>
              <a:gd name="connsiteY104" fmla="*/ 361491 h 522211"/>
              <a:gd name="connsiteX105" fmla="*/ 8507 w 514651"/>
              <a:gd name="connsiteY105" fmla="*/ 367673 h 522211"/>
              <a:gd name="connsiteX106" fmla="*/ 1754 w 514651"/>
              <a:gd name="connsiteY106" fmla="*/ 368625 h 522211"/>
              <a:gd name="connsiteX107" fmla="*/ 43 w 514651"/>
              <a:gd name="connsiteY107" fmla="*/ 375759 h 522211"/>
              <a:gd name="connsiteX108" fmla="*/ 43 w 514651"/>
              <a:gd name="connsiteY108" fmla="*/ 376995 h 522211"/>
              <a:gd name="connsiteX109" fmla="*/ 1659 w 514651"/>
              <a:gd name="connsiteY109" fmla="*/ 384034 h 522211"/>
              <a:gd name="connsiteX110" fmla="*/ 1659 w 514651"/>
              <a:gd name="connsiteY110" fmla="*/ 388980 h 522211"/>
              <a:gd name="connsiteX111" fmla="*/ 1659 w 514651"/>
              <a:gd name="connsiteY111" fmla="*/ 398493 h 522211"/>
              <a:gd name="connsiteX112" fmla="*/ 2610 w 514651"/>
              <a:gd name="connsiteY112" fmla="*/ 403629 h 522211"/>
              <a:gd name="connsiteX113" fmla="*/ 8222 w 514651"/>
              <a:gd name="connsiteY113" fmla="*/ 406863 h 522211"/>
              <a:gd name="connsiteX114" fmla="*/ 15927 w 514651"/>
              <a:gd name="connsiteY114" fmla="*/ 415043 h 522211"/>
              <a:gd name="connsiteX115" fmla="*/ 18114 w 514651"/>
              <a:gd name="connsiteY115" fmla="*/ 422177 h 522211"/>
              <a:gd name="connsiteX116" fmla="*/ 21538 w 514651"/>
              <a:gd name="connsiteY116" fmla="*/ 431689 h 522211"/>
              <a:gd name="connsiteX117" fmla="*/ 31049 w 514651"/>
              <a:gd name="connsiteY117" fmla="*/ 445006 h 522211"/>
              <a:gd name="connsiteX118" fmla="*/ 33427 w 514651"/>
              <a:gd name="connsiteY118" fmla="*/ 453948 h 522211"/>
              <a:gd name="connsiteX119" fmla="*/ 40942 w 514651"/>
              <a:gd name="connsiteY119" fmla="*/ 458323 h 522211"/>
              <a:gd name="connsiteX120" fmla="*/ 55209 w 514651"/>
              <a:gd name="connsiteY120" fmla="*/ 467835 h 522211"/>
              <a:gd name="connsiteX121" fmla="*/ 68620 w 514651"/>
              <a:gd name="connsiteY121" fmla="*/ 478774 h 522211"/>
              <a:gd name="connsiteX122" fmla="*/ 70617 w 514651"/>
              <a:gd name="connsiteY122" fmla="*/ 478774 h 522211"/>
              <a:gd name="connsiteX123" fmla="*/ 73090 w 514651"/>
              <a:gd name="connsiteY123" fmla="*/ 478774 h 522211"/>
              <a:gd name="connsiteX124" fmla="*/ 77466 w 514651"/>
              <a:gd name="connsiteY124" fmla="*/ 479535 h 522211"/>
              <a:gd name="connsiteX125" fmla="*/ 84123 w 514651"/>
              <a:gd name="connsiteY125" fmla="*/ 483435 h 522211"/>
              <a:gd name="connsiteX126" fmla="*/ 88023 w 514651"/>
              <a:gd name="connsiteY126" fmla="*/ 484576 h 522211"/>
              <a:gd name="connsiteX127" fmla="*/ 90781 w 514651"/>
              <a:gd name="connsiteY127" fmla="*/ 490379 h 522211"/>
              <a:gd name="connsiteX128" fmla="*/ 90781 w 514651"/>
              <a:gd name="connsiteY128" fmla="*/ 492376 h 522211"/>
              <a:gd name="connsiteX129" fmla="*/ 90211 w 514651"/>
              <a:gd name="connsiteY129" fmla="*/ 498084 h 522211"/>
              <a:gd name="connsiteX130" fmla="*/ 90211 w 514651"/>
              <a:gd name="connsiteY130" fmla="*/ 499035 h 522211"/>
              <a:gd name="connsiteX131" fmla="*/ 99722 w 514651"/>
              <a:gd name="connsiteY131" fmla="*/ 509498 h 522211"/>
              <a:gd name="connsiteX132" fmla="*/ 109233 w 514651"/>
              <a:gd name="connsiteY132" fmla="*/ 514064 h 522211"/>
              <a:gd name="connsiteX133" fmla="*/ 116367 w 514651"/>
              <a:gd name="connsiteY133" fmla="*/ 520437 h 522211"/>
              <a:gd name="connsiteX134" fmla="*/ 125022 w 514651"/>
              <a:gd name="connsiteY134" fmla="*/ 522149 h 522211"/>
              <a:gd name="connsiteX135" fmla="*/ 125022 w 514651"/>
              <a:gd name="connsiteY135" fmla="*/ 522149 h 522211"/>
              <a:gd name="connsiteX136" fmla="*/ 134534 w 514651"/>
              <a:gd name="connsiteY136" fmla="*/ 520627 h 522211"/>
              <a:gd name="connsiteX137" fmla="*/ 134534 w 514651"/>
              <a:gd name="connsiteY137" fmla="*/ 520627 h 522211"/>
              <a:gd name="connsiteX138" fmla="*/ 138814 w 514651"/>
              <a:gd name="connsiteY138" fmla="*/ 520627 h 522211"/>
              <a:gd name="connsiteX139" fmla="*/ 142523 w 514651"/>
              <a:gd name="connsiteY139" fmla="*/ 519486 h 522211"/>
              <a:gd name="connsiteX140" fmla="*/ 149942 w 514651"/>
              <a:gd name="connsiteY140" fmla="*/ 512542 h 522211"/>
              <a:gd name="connsiteX141" fmla="*/ 155364 w 514651"/>
              <a:gd name="connsiteY141" fmla="*/ 511210 h 522211"/>
              <a:gd name="connsiteX142" fmla="*/ 157741 w 514651"/>
              <a:gd name="connsiteY142" fmla="*/ 508452 h 522211"/>
              <a:gd name="connsiteX143" fmla="*/ 165826 w 514651"/>
              <a:gd name="connsiteY143" fmla="*/ 502935 h 522211"/>
              <a:gd name="connsiteX144" fmla="*/ 178762 w 514651"/>
              <a:gd name="connsiteY144" fmla="*/ 509783 h 522211"/>
              <a:gd name="connsiteX145" fmla="*/ 180283 w 514651"/>
              <a:gd name="connsiteY145" fmla="*/ 509783 h 522211"/>
              <a:gd name="connsiteX146" fmla="*/ 193124 w 514651"/>
              <a:gd name="connsiteY146" fmla="*/ 504171 h 522211"/>
              <a:gd name="connsiteX147" fmla="*/ 201304 w 514651"/>
              <a:gd name="connsiteY147" fmla="*/ 500271 h 522211"/>
              <a:gd name="connsiteX148" fmla="*/ 209674 w 514651"/>
              <a:gd name="connsiteY148" fmla="*/ 498654 h 522211"/>
              <a:gd name="connsiteX149" fmla="*/ 226319 w 514651"/>
              <a:gd name="connsiteY149" fmla="*/ 480772 h 522211"/>
              <a:gd name="connsiteX150" fmla="*/ 242013 w 514651"/>
              <a:gd name="connsiteY150" fmla="*/ 472116 h 522211"/>
              <a:gd name="connsiteX151" fmla="*/ 250763 w 514651"/>
              <a:gd name="connsiteY151" fmla="*/ 467264 h 522211"/>
              <a:gd name="connsiteX152" fmla="*/ 259514 w 514651"/>
              <a:gd name="connsiteY152" fmla="*/ 474494 h 522211"/>
              <a:gd name="connsiteX153" fmla="*/ 275208 w 514651"/>
              <a:gd name="connsiteY153" fmla="*/ 462413 h 522211"/>
              <a:gd name="connsiteX154" fmla="*/ 276635 w 514651"/>
              <a:gd name="connsiteY154" fmla="*/ 452901 h 522211"/>
              <a:gd name="connsiteX155" fmla="*/ 273115 w 514651"/>
              <a:gd name="connsiteY155" fmla="*/ 452426 h 522211"/>
              <a:gd name="connsiteX156" fmla="*/ 274732 w 514651"/>
              <a:gd name="connsiteY156" fmla="*/ 448906 h 522211"/>
              <a:gd name="connsiteX157" fmla="*/ 281771 w 514651"/>
              <a:gd name="connsiteY157" fmla="*/ 440631 h 522211"/>
              <a:gd name="connsiteX158" fmla="*/ 281771 w 514651"/>
              <a:gd name="connsiteY158" fmla="*/ 439870 h 522211"/>
              <a:gd name="connsiteX159" fmla="*/ 278156 w 514651"/>
              <a:gd name="connsiteY159" fmla="*/ 437492 h 522211"/>
              <a:gd name="connsiteX160" fmla="*/ 278156 w 514651"/>
              <a:gd name="connsiteY160" fmla="*/ 435209 h 522211"/>
              <a:gd name="connsiteX161" fmla="*/ 275208 w 514651"/>
              <a:gd name="connsiteY161" fmla="*/ 434543 h 522211"/>
              <a:gd name="connsiteX162" fmla="*/ 275208 w 514651"/>
              <a:gd name="connsiteY162" fmla="*/ 433402 h 522211"/>
              <a:gd name="connsiteX163" fmla="*/ 275208 w 514651"/>
              <a:gd name="connsiteY163" fmla="*/ 433402 h 522211"/>
              <a:gd name="connsiteX164" fmla="*/ 279298 w 514651"/>
              <a:gd name="connsiteY164" fmla="*/ 419324 h 522211"/>
              <a:gd name="connsiteX165" fmla="*/ 282246 w 514651"/>
              <a:gd name="connsiteY165" fmla="*/ 406768 h 522211"/>
              <a:gd name="connsiteX166" fmla="*/ 291758 w 514651"/>
              <a:gd name="connsiteY166" fmla="*/ 400680 h 522211"/>
              <a:gd name="connsiteX167" fmla="*/ 291758 w 514651"/>
              <a:gd name="connsiteY167" fmla="*/ 398017 h 522211"/>
              <a:gd name="connsiteX168" fmla="*/ 291758 w 514651"/>
              <a:gd name="connsiteY168" fmla="*/ 396115 h 522211"/>
              <a:gd name="connsiteX169" fmla="*/ 291758 w 514651"/>
              <a:gd name="connsiteY169" fmla="*/ 391929 h 522211"/>
              <a:gd name="connsiteX170" fmla="*/ 295657 w 514651"/>
              <a:gd name="connsiteY170" fmla="*/ 384510 h 522211"/>
              <a:gd name="connsiteX171" fmla="*/ 301079 w 514651"/>
              <a:gd name="connsiteY171" fmla="*/ 371098 h 522211"/>
              <a:gd name="connsiteX172" fmla="*/ 304693 w 514651"/>
              <a:gd name="connsiteY172" fmla="*/ 364630 h 522211"/>
              <a:gd name="connsiteX173" fmla="*/ 304693 w 514651"/>
              <a:gd name="connsiteY173" fmla="*/ 364630 h 522211"/>
              <a:gd name="connsiteX174" fmla="*/ 303266 w 514651"/>
              <a:gd name="connsiteY174" fmla="*/ 358827 h 522211"/>
              <a:gd name="connsiteX175" fmla="*/ 303266 w 514651"/>
              <a:gd name="connsiteY175" fmla="*/ 358161 h 522211"/>
              <a:gd name="connsiteX176" fmla="*/ 311636 w 514651"/>
              <a:gd name="connsiteY176" fmla="*/ 343798 h 522211"/>
              <a:gd name="connsiteX177" fmla="*/ 317058 w 514651"/>
              <a:gd name="connsiteY177" fmla="*/ 331432 h 522211"/>
              <a:gd name="connsiteX178" fmla="*/ 322384 w 514651"/>
              <a:gd name="connsiteY178" fmla="*/ 317640 h 522211"/>
              <a:gd name="connsiteX179" fmla="*/ 326664 w 514651"/>
              <a:gd name="connsiteY179" fmla="*/ 304228 h 522211"/>
              <a:gd name="connsiteX180" fmla="*/ 326664 w 514651"/>
              <a:gd name="connsiteY180" fmla="*/ 302230 h 522211"/>
              <a:gd name="connsiteX181" fmla="*/ 324477 w 514651"/>
              <a:gd name="connsiteY181" fmla="*/ 291862 h 522211"/>
              <a:gd name="connsiteX182" fmla="*/ 326474 w 514651"/>
              <a:gd name="connsiteY182" fmla="*/ 285014 h 522211"/>
              <a:gd name="connsiteX183" fmla="*/ 327901 w 514651"/>
              <a:gd name="connsiteY183" fmla="*/ 282731 h 522211"/>
              <a:gd name="connsiteX184" fmla="*/ 330183 w 514651"/>
              <a:gd name="connsiteY184" fmla="*/ 283872 h 522211"/>
              <a:gd name="connsiteX185" fmla="*/ 349206 w 514651"/>
              <a:gd name="connsiteY185" fmla="*/ 300423 h 522211"/>
              <a:gd name="connsiteX186" fmla="*/ 358718 w 514651"/>
              <a:gd name="connsiteY186" fmla="*/ 304038 h 522211"/>
              <a:gd name="connsiteX187" fmla="*/ 365661 w 514651"/>
              <a:gd name="connsiteY187" fmla="*/ 303277 h 522211"/>
              <a:gd name="connsiteX188" fmla="*/ 371368 w 514651"/>
              <a:gd name="connsiteY188" fmla="*/ 298236 h 522211"/>
              <a:gd name="connsiteX189" fmla="*/ 372985 w 514651"/>
              <a:gd name="connsiteY189" fmla="*/ 289580 h 522211"/>
              <a:gd name="connsiteX190" fmla="*/ 376790 w 514651"/>
              <a:gd name="connsiteY190" fmla="*/ 284538 h 522211"/>
              <a:gd name="connsiteX191" fmla="*/ 381545 w 514651"/>
              <a:gd name="connsiteY191" fmla="*/ 259331 h 522211"/>
              <a:gd name="connsiteX192" fmla="*/ 390581 w 514651"/>
              <a:gd name="connsiteY192" fmla="*/ 235932 h 522211"/>
              <a:gd name="connsiteX193" fmla="*/ 390581 w 514651"/>
              <a:gd name="connsiteY193" fmla="*/ 234980 h 522211"/>
              <a:gd name="connsiteX194" fmla="*/ 390581 w 514651"/>
              <a:gd name="connsiteY194" fmla="*/ 232602 h 522211"/>
              <a:gd name="connsiteX195" fmla="*/ 392959 w 514651"/>
              <a:gd name="connsiteY195" fmla="*/ 232602 h 522211"/>
              <a:gd name="connsiteX196" fmla="*/ 394481 w 514651"/>
              <a:gd name="connsiteY196" fmla="*/ 232602 h 522211"/>
              <a:gd name="connsiteX197" fmla="*/ 405419 w 514651"/>
              <a:gd name="connsiteY197" fmla="*/ 240212 h 522211"/>
              <a:gd name="connsiteX198" fmla="*/ 408653 w 514651"/>
              <a:gd name="connsiteY198" fmla="*/ 244493 h 522211"/>
              <a:gd name="connsiteX199" fmla="*/ 419592 w 514651"/>
              <a:gd name="connsiteY199" fmla="*/ 219761 h 522211"/>
              <a:gd name="connsiteX200" fmla="*/ 431480 w 514651"/>
              <a:gd name="connsiteY200" fmla="*/ 210249 h 522211"/>
              <a:gd name="connsiteX201" fmla="*/ 431480 w 514651"/>
              <a:gd name="connsiteY201" fmla="*/ 206539 h 522211"/>
              <a:gd name="connsiteX202" fmla="*/ 431480 w 514651"/>
              <a:gd name="connsiteY202" fmla="*/ 200452 h 522211"/>
              <a:gd name="connsiteX203" fmla="*/ 432051 w 514651"/>
              <a:gd name="connsiteY203" fmla="*/ 194840 h 522211"/>
              <a:gd name="connsiteX204" fmla="*/ 432622 w 514651"/>
              <a:gd name="connsiteY204" fmla="*/ 192652 h 522211"/>
              <a:gd name="connsiteX205" fmla="*/ 435284 w 514651"/>
              <a:gd name="connsiteY205" fmla="*/ 192652 h 522211"/>
              <a:gd name="connsiteX206" fmla="*/ 441087 w 514651"/>
              <a:gd name="connsiteY206" fmla="*/ 190940 h 522211"/>
              <a:gd name="connsiteX207" fmla="*/ 443465 w 514651"/>
              <a:gd name="connsiteY207" fmla="*/ 183235 h 522211"/>
              <a:gd name="connsiteX208" fmla="*/ 446508 w 514651"/>
              <a:gd name="connsiteY208" fmla="*/ 166874 h 522211"/>
              <a:gd name="connsiteX209" fmla="*/ 443084 w 514651"/>
              <a:gd name="connsiteY209" fmla="*/ 158218 h 522211"/>
              <a:gd name="connsiteX210" fmla="*/ 446984 w 514651"/>
              <a:gd name="connsiteY210" fmla="*/ 153843 h 522211"/>
              <a:gd name="connsiteX211" fmla="*/ 448601 w 514651"/>
              <a:gd name="connsiteY211" fmla="*/ 153177 h 522211"/>
              <a:gd name="connsiteX212" fmla="*/ 452310 w 514651"/>
              <a:gd name="connsiteY212" fmla="*/ 143665 h 522211"/>
              <a:gd name="connsiteX213" fmla="*/ 449932 w 514651"/>
              <a:gd name="connsiteY213" fmla="*/ 134628 h 522211"/>
              <a:gd name="connsiteX214" fmla="*/ 446223 w 514651"/>
              <a:gd name="connsiteY214" fmla="*/ 126828 h 522211"/>
              <a:gd name="connsiteX215" fmla="*/ 453927 w 514651"/>
              <a:gd name="connsiteY215" fmla="*/ 130824 h 522211"/>
              <a:gd name="connsiteX216" fmla="*/ 500152 w 514651"/>
              <a:gd name="connsiteY216" fmla="*/ 156411 h 522211"/>
              <a:gd name="connsiteX217" fmla="*/ 511376 w 514651"/>
              <a:gd name="connsiteY217" fmla="*/ 164021 h 522211"/>
              <a:gd name="connsiteX218" fmla="*/ 514610 w 514651"/>
              <a:gd name="connsiteY218" fmla="*/ 135484 h 522211"/>
              <a:gd name="connsiteX219" fmla="*/ 513849 w 514651"/>
              <a:gd name="connsiteY219" fmla="*/ 128826 h 522211"/>
              <a:gd name="connsiteX220" fmla="*/ 513849 w 514651"/>
              <a:gd name="connsiteY220" fmla="*/ 127304 h 522211"/>
              <a:gd name="connsiteX221" fmla="*/ 513849 w 514651"/>
              <a:gd name="connsiteY221" fmla="*/ 127304 h 522211"/>
              <a:gd name="connsiteX222" fmla="*/ 512042 w 514651"/>
              <a:gd name="connsiteY222" fmla="*/ 125687 h 522211"/>
              <a:gd name="connsiteX223" fmla="*/ 507000 w 514651"/>
              <a:gd name="connsiteY223" fmla="*/ 114177 h 522211"/>
              <a:gd name="connsiteX224" fmla="*/ 503576 w 514651"/>
              <a:gd name="connsiteY224" fmla="*/ 113512 h 522211"/>
              <a:gd name="connsiteX225" fmla="*/ 500152 w 514651"/>
              <a:gd name="connsiteY225" fmla="*/ 108660 h 522211"/>
              <a:gd name="connsiteX226" fmla="*/ 501103 w 514651"/>
              <a:gd name="connsiteY226" fmla="*/ 104856 h 522211"/>
              <a:gd name="connsiteX227" fmla="*/ 489785 w 514651"/>
              <a:gd name="connsiteY227" fmla="*/ 109707 h 522211"/>
              <a:gd name="connsiteX228" fmla="*/ 483317 w 514651"/>
              <a:gd name="connsiteY228" fmla="*/ 105236 h 522211"/>
              <a:gd name="connsiteX229" fmla="*/ 481700 w 514651"/>
              <a:gd name="connsiteY229" fmla="*/ 105236 h 522211"/>
              <a:gd name="connsiteX230" fmla="*/ 473806 w 514651"/>
              <a:gd name="connsiteY230" fmla="*/ 98483 h 522211"/>
              <a:gd name="connsiteX231" fmla="*/ 470572 w 514651"/>
              <a:gd name="connsiteY231" fmla="*/ 92775 h 522211"/>
              <a:gd name="connsiteX232" fmla="*/ 467528 w 514651"/>
              <a:gd name="connsiteY232" fmla="*/ 91539 h 522211"/>
              <a:gd name="connsiteX233" fmla="*/ 465341 w 514651"/>
              <a:gd name="connsiteY233" fmla="*/ 95249 h 522211"/>
              <a:gd name="connsiteX234" fmla="*/ 459729 w 514651"/>
              <a:gd name="connsiteY234" fmla="*/ 102573 h 522211"/>
              <a:gd name="connsiteX235" fmla="*/ 453641 w 514651"/>
              <a:gd name="connsiteY235" fmla="*/ 110563 h 522211"/>
              <a:gd name="connsiteX236" fmla="*/ 448220 w 514651"/>
              <a:gd name="connsiteY236" fmla="*/ 112751 h 522211"/>
              <a:gd name="connsiteX237" fmla="*/ 442704 w 514651"/>
              <a:gd name="connsiteY237" fmla="*/ 111514 h 522211"/>
              <a:gd name="connsiteX238" fmla="*/ 442038 w 514651"/>
              <a:gd name="connsiteY238" fmla="*/ 111514 h 522211"/>
              <a:gd name="connsiteX239" fmla="*/ 434904 w 514651"/>
              <a:gd name="connsiteY239" fmla="*/ 125497 h 522211"/>
              <a:gd name="connsiteX240" fmla="*/ 434048 w 514651"/>
              <a:gd name="connsiteY240" fmla="*/ 127685 h 522211"/>
              <a:gd name="connsiteX241" fmla="*/ 431860 w 514651"/>
              <a:gd name="connsiteY241" fmla="*/ 127685 h 522211"/>
              <a:gd name="connsiteX242" fmla="*/ 427580 w 514651"/>
              <a:gd name="connsiteY242" fmla="*/ 126353 h 522211"/>
              <a:gd name="connsiteX243" fmla="*/ 423015 w 514651"/>
              <a:gd name="connsiteY243" fmla="*/ 128731 h 522211"/>
              <a:gd name="connsiteX244" fmla="*/ 422159 w 514651"/>
              <a:gd name="connsiteY244" fmla="*/ 128731 h 522211"/>
              <a:gd name="connsiteX245" fmla="*/ 414550 w 514651"/>
              <a:gd name="connsiteY245" fmla="*/ 125116 h 522211"/>
              <a:gd name="connsiteX246" fmla="*/ 413884 w 514651"/>
              <a:gd name="connsiteY246" fmla="*/ 125116 h 522211"/>
              <a:gd name="connsiteX247" fmla="*/ 408082 w 514651"/>
              <a:gd name="connsiteY247" fmla="*/ 125972 h 522211"/>
              <a:gd name="connsiteX248" fmla="*/ 405133 w 514651"/>
              <a:gd name="connsiteY248" fmla="*/ 125402 h 522211"/>
              <a:gd name="connsiteX249" fmla="*/ 399807 w 514651"/>
              <a:gd name="connsiteY249" fmla="*/ 119314 h 522211"/>
              <a:gd name="connsiteX250" fmla="*/ 390296 w 514651"/>
              <a:gd name="connsiteY250" fmla="*/ 139004 h 522211"/>
              <a:gd name="connsiteX251" fmla="*/ 381830 w 514651"/>
              <a:gd name="connsiteY251" fmla="*/ 148516 h 522211"/>
              <a:gd name="connsiteX252" fmla="*/ 378502 w 514651"/>
              <a:gd name="connsiteY252" fmla="*/ 149277 h 522211"/>
              <a:gd name="connsiteX253" fmla="*/ 371178 w 514651"/>
              <a:gd name="connsiteY253" fmla="*/ 146423 h 522211"/>
              <a:gd name="connsiteX254" fmla="*/ 371178 w 514651"/>
              <a:gd name="connsiteY254" fmla="*/ 146423 h 522211"/>
              <a:gd name="connsiteX255" fmla="*/ 367658 w 514651"/>
              <a:gd name="connsiteY255" fmla="*/ 151084 h 522211"/>
              <a:gd name="connsiteX256" fmla="*/ 364234 w 514651"/>
              <a:gd name="connsiteY256" fmla="*/ 162023 h 522211"/>
              <a:gd name="connsiteX257" fmla="*/ 353962 w 514651"/>
              <a:gd name="connsiteY257" fmla="*/ 170203 h 522211"/>
              <a:gd name="connsiteX258" fmla="*/ 345021 w 514651"/>
              <a:gd name="connsiteY258" fmla="*/ 181142 h 522211"/>
              <a:gd name="connsiteX259" fmla="*/ 342643 w 514651"/>
              <a:gd name="connsiteY259" fmla="*/ 181142 h 522211"/>
              <a:gd name="connsiteX260" fmla="*/ 340170 w 514651"/>
              <a:gd name="connsiteY260" fmla="*/ 181142 h 522211"/>
              <a:gd name="connsiteX261" fmla="*/ 340170 w 514651"/>
              <a:gd name="connsiteY261" fmla="*/ 181142 h 522211"/>
              <a:gd name="connsiteX262" fmla="*/ 339314 w 514651"/>
              <a:gd name="connsiteY262" fmla="*/ 184472 h 522211"/>
              <a:gd name="connsiteX263" fmla="*/ 329042 w 514651"/>
              <a:gd name="connsiteY263" fmla="*/ 194744 h 522211"/>
              <a:gd name="connsiteX264" fmla="*/ 327044 w 514651"/>
              <a:gd name="connsiteY264" fmla="*/ 194744 h 522211"/>
              <a:gd name="connsiteX265" fmla="*/ 326189 w 514651"/>
              <a:gd name="connsiteY265" fmla="*/ 192937 h 522211"/>
              <a:gd name="connsiteX266" fmla="*/ 322860 w 514651"/>
              <a:gd name="connsiteY266" fmla="*/ 172772 h 522211"/>
              <a:gd name="connsiteX267" fmla="*/ 319911 w 514651"/>
              <a:gd name="connsiteY267" fmla="*/ 151275 h 522211"/>
              <a:gd name="connsiteX268" fmla="*/ 315916 w 514651"/>
              <a:gd name="connsiteY268" fmla="*/ 116936 h 522211"/>
              <a:gd name="connsiteX269" fmla="*/ 204062 w 514651"/>
              <a:gd name="connsiteY269" fmla="*/ 138148 h 522211"/>
              <a:gd name="connsiteX270" fmla="*/ 201018 w 514651"/>
              <a:gd name="connsiteY270" fmla="*/ 138148 h 522211"/>
              <a:gd name="connsiteX271" fmla="*/ 178667 w 514651"/>
              <a:gd name="connsiteY271" fmla="*/ -62 h 522211"/>
              <a:gd name="connsiteX272" fmla="*/ 171913 w 514651"/>
              <a:gd name="connsiteY272" fmla="*/ 4218 h 52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Lst>
            <a:rect l="l" t="t" r="r" b="b"/>
            <a:pathLst>
              <a:path w="514651" h="522211">
                <a:moveTo>
                  <a:pt x="174291" y="4599"/>
                </a:moveTo>
                <a:lnTo>
                  <a:pt x="174291" y="7072"/>
                </a:lnTo>
                <a:cubicBezTo>
                  <a:pt x="174291" y="10021"/>
                  <a:pt x="172865" y="11828"/>
                  <a:pt x="172960" y="12684"/>
                </a:cubicBezTo>
                <a:lnTo>
                  <a:pt x="172960" y="12684"/>
                </a:lnTo>
                <a:lnTo>
                  <a:pt x="172960" y="12684"/>
                </a:lnTo>
                <a:lnTo>
                  <a:pt x="174482" y="12684"/>
                </a:lnTo>
                <a:cubicBezTo>
                  <a:pt x="176407" y="12918"/>
                  <a:pt x="178173" y="13869"/>
                  <a:pt x="179428" y="15347"/>
                </a:cubicBezTo>
                <a:cubicBezTo>
                  <a:pt x="180282" y="16683"/>
                  <a:pt x="180743" y="18232"/>
                  <a:pt x="180759" y="19818"/>
                </a:cubicBezTo>
                <a:cubicBezTo>
                  <a:pt x="180189" y="25430"/>
                  <a:pt x="175909" y="28189"/>
                  <a:pt x="175909" y="29330"/>
                </a:cubicBezTo>
                <a:lnTo>
                  <a:pt x="175909" y="29330"/>
                </a:lnTo>
                <a:cubicBezTo>
                  <a:pt x="176349" y="29986"/>
                  <a:pt x="176859" y="30592"/>
                  <a:pt x="177430" y="31137"/>
                </a:cubicBezTo>
                <a:cubicBezTo>
                  <a:pt x="178675" y="32500"/>
                  <a:pt x="179760" y="34000"/>
                  <a:pt x="180664" y="35608"/>
                </a:cubicBezTo>
                <a:cubicBezTo>
                  <a:pt x="181980" y="38624"/>
                  <a:pt x="182784" y="41839"/>
                  <a:pt x="183042" y="45120"/>
                </a:cubicBezTo>
                <a:cubicBezTo>
                  <a:pt x="183089" y="45690"/>
                  <a:pt x="183089" y="46263"/>
                  <a:pt x="183042" y="46832"/>
                </a:cubicBezTo>
                <a:cubicBezTo>
                  <a:pt x="181425" y="53396"/>
                  <a:pt x="177050" y="55583"/>
                  <a:pt x="177050" y="58532"/>
                </a:cubicBezTo>
                <a:lnTo>
                  <a:pt x="177050" y="58532"/>
                </a:lnTo>
                <a:lnTo>
                  <a:pt x="177050" y="58532"/>
                </a:lnTo>
                <a:cubicBezTo>
                  <a:pt x="177050" y="59864"/>
                  <a:pt x="178952" y="61576"/>
                  <a:pt x="179237" y="66237"/>
                </a:cubicBezTo>
                <a:cubicBezTo>
                  <a:pt x="179283" y="66902"/>
                  <a:pt x="179283" y="67569"/>
                  <a:pt x="179237" y="68234"/>
                </a:cubicBezTo>
                <a:cubicBezTo>
                  <a:pt x="178191" y="72039"/>
                  <a:pt x="175813" y="74132"/>
                  <a:pt x="175528" y="75749"/>
                </a:cubicBezTo>
                <a:cubicBezTo>
                  <a:pt x="175349" y="76915"/>
                  <a:pt x="175349" y="78102"/>
                  <a:pt x="175528" y="79268"/>
                </a:cubicBezTo>
                <a:cubicBezTo>
                  <a:pt x="175759" y="82471"/>
                  <a:pt x="176235" y="85651"/>
                  <a:pt x="176955" y="88780"/>
                </a:cubicBezTo>
                <a:cubicBezTo>
                  <a:pt x="177463" y="92884"/>
                  <a:pt x="177748" y="97012"/>
                  <a:pt x="177811" y="101146"/>
                </a:cubicBezTo>
                <a:cubicBezTo>
                  <a:pt x="177811" y="102668"/>
                  <a:pt x="177811" y="103905"/>
                  <a:pt x="177811" y="105236"/>
                </a:cubicBezTo>
                <a:cubicBezTo>
                  <a:pt x="176289" y="111990"/>
                  <a:pt x="171248" y="114748"/>
                  <a:pt x="170392" y="118268"/>
                </a:cubicBezTo>
                <a:lnTo>
                  <a:pt x="170392" y="118268"/>
                </a:lnTo>
                <a:cubicBezTo>
                  <a:pt x="171195" y="119094"/>
                  <a:pt x="171698" y="120166"/>
                  <a:pt x="171819" y="121312"/>
                </a:cubicBezTo>
                <a:lnTo>
                  <a:pt x="171819" y="121311"/>
                </a:lnTo>
                <a:lnTo>
                  <a:pt x="171819" y="121311"/>
                </a:lnTo>
                <a:cubicBezTo>
                  <a:pt x="171565" y="122683"/>
                  <a:pt x="171013" y="123982"/>
                  <a:pt x="170202" y="125116"/>
                </a:cubicBezTo>
                <a:lnTo>
                  <a:pt x="170201" y="125116"/>
                </a:lnTo>
                <a:cubicBezTo>
                  <a:pt x="170063" y="125941"/>
                  <a:pt x="169807" y="126742"/>
                  <a:pt x="169440" y="127494"/>
                </a:cubicBezTo>
                <a:cubicBezTo>
                  <a:pt x="170608" y="127783"/>
                  <a:pt x="171606" y="128540"/>
                  <a:pt x="172198" y="129587"/>
                </a:cubicBezTo>
                <a:cubicBezTo>
                  <a:pt x="173146" y="131206"/>
                  <a:pt x="173670" y="133038"/>
                  <a:pt x="173720" y="134914"/>
                </a:cubicBezTo>
                <a:cubicBezTo>
                  <a:pt x="173721" y="140526"/>
                  <a:pt x="169916" y="142428"/>
                  <a:pt x="169536" y="145853"/>
                </a:cubicBezTo>
                <a:lnTo>
                  <a:pt x="170487" y="146518"/>
                </a:lnTo>
                <a:lnTo>
                  <a:pt x="170487" y="146518"/>
                </a:lnTo>
                <a:lnTo>
                  <a:pt x="170487" y="146518"/>
                </a:lnTo>
                <a:lnTo>
                  <a:pt x="170487" y="146518"/>
                </a:lnTo>
                <a:lnTo>
                  <a:pt x="164304" y="153843"/>
                </a:lnTo>
                <a:lnTo>
                  <a:pt x="163734" y="152796"/>
                </a:lnTo>
                <a:lnTo>
                  <a:pt x="162307" y="154223"/>
                </a:lnTo>
                <a:cubicBezTo>
                  <a:pt x="162354" y="154634"/>
                  <a:pt x="162354" y="155049"/>
                  <a:pt x="162307" y="155460"/>
                </a:cubicBezTo>
                <a:cubicBezTo>
                  <a:pt x="161641" y="164211"/>
                  <a:pt x="151749" y="167065"/>
                  <a:pt x="148991" y="170013"/>
                </a:cubicBezTo>
                <a:cubicBezTo>
                  <a:pt x="146233" y="172962"/>
                  <a:pt x="145282" y="173057"/>
                  <a:pt x="145186" y="174959"/>
                </a:cubicBezTo>
                <a:lnTo>
                  <a:pt x="145186" y="174959"/>
                </a:lnTo>
                <a:cubicBezTo>
                  <a:pt x="146973" y="175530"/>
                  <a:pt x="148196" y="177175"/>
                  <a:pt x="148230" y="179050"/>
                </a:cubicBezTo>
                <a:cubicBezTo>
                  <a:pt x="148277" y="179429"/>
                  <a:pt x="148277" y="179812"/>
                  <a:pt x="148230" y="180191"/>
                </a:cubicBezTo>
                <a:cubicBezTo>
                  <a:pt x="146518" y="184852"/>
                  <a:pt x="142714" y="184091"/>
                  <a:pt x="142999" y="184567"/>
                </a:cubicBezTo>
                <a:cubicBezTo>
                  <a:pt x="139860" y="187132"/>
                  <a:pt x="136484" y="189394"/>
                  <a:pt x="132917" y="191320"/>
                </a:cubicBezTo>
                <a:cubicBezTo>
                  <a:pt x="131856" y="191740"/>
                  <a:pt x="130728" y="191966"/>
                  <a:pt x="129588" y="191986"/>
                </a:cubicBezTo>
                <a:cubicBezTo>
                  <a:pt x="128797" y="192048"/>
                  <a:pt x="128001" y="192048"/>
                  <a:pt x="127210" y="191986"/>
                </a:cubicBezTo>
                <a:cubicBezTo>
                  <a:pt x="127210" y="191986"/>
                  <a:pt x="126640" y="192652"/>
                  <a:pt x="126259" y="193318"/>
                </a:cubicBezTo>
                <a:cubicBezTo>
                  <a:pt x="123881" y="196171"/>
                  <a:pt x="120647" y="203400"/>
                  <a:pt x="114084" y="204257"/>
                </a:cubicBezTo>
                <a:cubicBezTo>
                  <a:pt x="111925" y="204151"/>
                  <a:pt x="109977" y="202925"/>
                  <a:pt x="108948" y="201022"/>
                </a:cubicBezTo>
                <a:cubicBezTo>
                  <a:pt x="105714" y="202639"/>
                  <a:pt x="102575" y="202164"/>
                  <a:pt x="101624" y="203591"/>
                </a:cubicBezTo>
                <a:cubicBezTo>
                  <a:pt x="100673" y="205017"/>
                  <a:pt x="100102" y="205398"/>
                  <a:pt x="100007" y="206349"/>
                </a:cubicBezTo>
                <a:cubicBezTo>
                  <a:pt x="99912" y="207300"/>
                  <a:pt x="100007" y="208156"/>
                  <a:pt x="100007" y="209488"/>
                </a:cubicBezTo>
                <a:cubicBezTo>
                  <a:pt x="100031" y="211301"/>
                  <a:pt x="99536" y="213083"/>
                  <a:pt x="98580" y="214625"/>
                </a:cubicBezTo>
                <a:cubicBezTo>
                  <a:pt x="97168" y="216994"/>
                  <a:pt x="94584" y="218413"/>
                  <a:pt x="91827" y="218334"/>
                </a:cubicBezTo>
                <a:lnTo>
                  <a:pt x="89354" y="218334"/>
                </a:lnTo>
                <a:cubicBezTo>
                  <a:pt x="89354" y="218334"/>
                  <a:pt x="89354" y="218334"/>
                  <a:pt x="89354" y="218905"/>
                </a:cubicBezTo>
                <a:cubicBezTo>
                  <a:pt x="89354" y="219476"/>
                  <a:pt x="89354" y="221759"/>
                  <a:pt x="88023" y="225754"/>
                </a:cubicBezTo>
                <a:cubicBezTo>
                  <a:pt x="87058" y="226908"/>
                  <a:pt x="85628" y="227571"/>
                  <a:pt x="84124" y="227561"/>
                </a:cubicBezTo>
                <a:lnTo>
                  <a:pt x="83077" y="227561"/>
                </a:lnTo>
                <a:cubicBezTo>
                  <a:pt x="82201" y="229284"/>
                  <a:pt x="81652" y="231155"/>
                  <a:pt x="81460" y="233078"/>
                </a:cubicBezTo>
                <a:lnTo>
                  <a:pt x="81460" y="233078"/>
                </a:lnTo>
                <a:cubicBezTo>
                  <a:pt x="81460" y="234695"/>
                  <a:pt x="83362" y="235741"/>
                  <a:pt x="84884" y="240022"/>
                </a:cubicBezTo>
                <a:cubicBezTo>
                  <a:pt x="85311" y="241474"/>
                  <a:pt x="85535" y="242979"/>
                  <a:pt x="85550" y="244493"/>
                </a:cubicBezTo>
                <a:cubicBezTo>
                  <a:pt x="85681" y="246251"/>
                  <a:pt x="84933" y="247961"/>
                  <a:pt x="83553" y="249058"/>
                </a:cubicBezTo>
                <a:cubicBezTo>
                  <a:pt x="82400" y="249821"/>
                  <a:pt x="81032" y="250188"/>
                  <a:pt x="79653" y="250105"/>
                </a:cubicBezTo>
                <a:lnTo>
                  <a:pt x="77656" y="250105"/>
                </a:lnTo>
                <a:cubicBezTo>
                  <a:pt x="77751" y="250414"/>
                  <a:pt x="77751" y="250746"/>
                  <a:pt x="77656" y="251056"/>
                </a:cubicBezTo>
                <a:cubicBezTo>
                  <a:pt x="77561" y="253027"/>
                  <a:pt x="77210" y="254978"/>
                  <a:pt x="76609" y="256858"/>
                </a:cubicBezTo>
                <a:cubicBezTo>
                  <a:pt x="81893" y="258878"/>
                  <a:pt x="85194" y="264160"/>
                  <a:pt x="84694" y="269795"/>
                </a:cubicBezTo>
                <a:cubicBezTo>
                  <a:pt x="84681" y="271969"/>
                  <a:pt x="84294" y="274124"/>
                  <a:pt x="83553" y="276168"/>
                </a:cubicBezTo>
                <a:lnTo>
                  <a:pt x="82506" y="278831"/>
                </a:lnTo>
                <a:lnTo>
                  <a:pt x="79748" y="277785"/>
                </a:lnTo>
                <a:cubicBezTo>
                  <a:pt x="78403" y="277230"/>
                  <a:pt x="77175" y="276423"/>
                  <a:pt x="76133" y="275407"/>
                </a:cubicBezTo>
                <a:cubicBezTo>
                  <a:pt x="75786" y="275999"/>
                  <a:pt x="75405" y="276571"/>
                  <a:pt x="74992" y="277119"/>
                </a:cubicBezTo>
                <a:cubicBezTo>
                  <a:pt x="73465" y="279080"/>
                  <a:pt x="71104" y="280208"/>
                  <a:pt x="68620" y="280163"/>
                </a:cubicBezTo>
                <a:cubicBezTo>
                  <a:pt x="66289" y="280088"/>
                  <a:pt x="64010" y="279469"/>
                  <a:pt x="61961" y="278355"/>
                </a:cubicBezTo>
                <a:lnTo>
                  <a:pt x="60345" y="277689"/>
                </a:lnTo>
                <a:lnTo>
                  <a:pt x="60345" y="275977"/>
                </a:lnTo>
                <a:cubicBezTo>
                  <a:pt x="58918" y="267131"/>
                  <a:pt x="61961" y="271316"/>
                  <a:pt x="53972" y="267321"/>
                </a:cubicBezTo>
                <a:lnTo>
                  <a:pt x="52545" y="266751"/>
                </a:lnTo>
                <a:lnTo>
                  <a:pt x="52545" y="266751"/>
                </a:lnTo>
                <a:cubicBezTo>
                  <a:pt x="50434" y="270515"/>
                  <a:pt x="47737" y="273918"/>
                  <a:pt x="44555" y="276833"/>
                </a:cubicBezTo>
                <a:cubicBezTo>
                  <a:pt x="39895" y="281304"/>
                  <a:pt x="41131" y="284158"/>
                  <a:pt x="40561" y="293289"/>
                </a:cubicBezTo>
                <a:lnTo>
                  <a:pt x="40561" y="296238"/>
                </a:lnTo>
                <a:lnTo>
                  <a:pt x="37707" y="296238"/>
                </a:lnTo>
                <a:lnTo>
                  <a:pt x="37042" y="296238"/>
                </a:lnTo>
                <a:cubicBezTo>
                  <a:pt x="36361" y="296020"/>
                  <a:pt x="35630" y="296020"/>
                  <a:pt x="34949" y="296238"/>
                </a:cubicBezTo>
                <a:lnTo>
                  <a:pt x="34949" y="300614"/>
                </a:lnTo>
                <a:cubicBezTo>
                  <a:pt x="34949" y="303182"/>
                  <a:pt x="39230" y="310126"/>
                  <a:pt x="40561" y="313455"/>
                </a:cubicBezTo>
                <a:cubicBezTo>
                  <a:pt x="41183" y="314901"/>
                  <a:pt x="41537" y="316448"/>
                  <a:pt x="41607" y="318021"/>
                </a:cubicBezTo>
                <a:cubicBezTo>
                  <a:pt x="41380" y="319895"/>
                  <a:pt x="40867" y="321724"/>
                  <a:pt x="40085" y="323443"/>
                </a:cubicBezTo>
                <a:cubicBezTo>
                  <a:pt x="38849" y="326581"/>
                  <a:pt x="38659" y="330957"/>
                  <a:pt x="36852" y="335523"/>
                </a:cubicBezTo>
                <a:lnTo>
                  <a:pt x="35425" y="338852"/>
                </a:lnTo>
                <a:lnTo>
                  <a:pt x="32476" y="336759"/>
                </a:lnTo>
                <a:lnTo>
                  <a:pt x="29528" y="334096"/>
                </a:lnTo>
                <a:cubicBezTo>
                  <a:pt x="29528" y="335808"/>
                  <a:pt x="30289" y="337996"/>
                  <a:pt x="30479" y="339232"/>
                </a:cubicBezTo>
                <a:cubicBezTo>
                  <a:pt x="30803" y="341438"/>
                  <a:pt x="30993" y="343662"/>
                  <a:pt x="31049" y="345891"/>
                </a:cubicBezTo>
                <a:cubicBezTo>
                  <a:pt x="31199" y="350393"/>
                  <a:pt x="29095" y="354675"/>
                  <a:pt x="25437" y="357305"/>
                </a:cubicBezTo>
                <a:cubicBezTo>
                  <a:pt x="18685" y="362156"/>
                  <a:pt x="15927" y="358637"/>
                  <a:pt x="13549" y="361491"/>
                </a:cubicBezTo>
                <a:cubicBezTo>
                  <a:pt x="12597" y="361491"/>
                  <a:pt x="12978" y="365105"/>
                  <a:pt x="8507" y="367673"/>
                </a:cubicBezTo>
                <a:cubicBezTo>
                  <a:pt x="6341" y="368435"/>
                  <a:pt x="4046" y="368758"/>
                  <a:pt x="1754" y="368625"/>
                </a:cubicBezTo>
                <a:cubicBezTo>
                  <a:pt x="1755" y="371859"/>
                  <a:pt x="232" y="373856"/>
                  <a:pt x="43" y="375759"/>
                </a:cubicBezTo>
                <a:cubicBezTo>
                  <a:pt x="-148" y="377661"/>
                  <a:pt x="43" y="376615"/>
                  <a:pt x="43" y="376995"/>
                </a:cubicBezTo>
                <a:cubicBezTo>
                  <a:pt x="281" y="379401"/>
                  <a:pt x="825" y="381766"/>
                  <a:pt x="1659" y="384034"/>
                </a:cubicBezTo>
                <a:cubicBezTo>
                  <a:pt x="1856" y="385677"/>
                  <a:pt x="1856" y="387337"/>
                  <a:pt x="1659" y="388980"/>
                </a:cubicBezTo>
                <a:cubicBezTo>
                  <a:pt x="1659" y="392405"/>
                  <a:pt x="1659" y="395924"/>
                  <a:pt x="1659" y="398493"/>
                </a:cubicBezTo>
                <a:cubicBezTo>
                  <a:pt x="1585" y="400255"/>
                  <a:pt x="1910" y="402010"/>
                  <a:pt x="2610" y="403629"/>
                </a:cubicBezTo>
                <a:cubicBezTo>
                  <a:pt x="3942" y="405912"/>
                  <a:pt x="5369" y="406007"/>
                  <a:pt x="8222" y="406863"/>
                </a:cubicBezTo>
                <a:cubicBezTo>
                  <a:pt x="12200" y="407796"/>
                  <a:pt x="15233" y="411017"/>
                  <a:pt x="15927" y="415043"/>
                </a:cubicBezTo>
                <a:cubicBezTo>
                  <a:pt x="17068" y="420465"/>
                  <a:pt x="15927" y="418468"/>
                  <a:pt x="18114" y="422177"/>
                </a:cubicBezTo>
                <a:cubicBezTo>
                  <a:pt x="20012" y="425022"/>
                  <a:pt x="21187" y="428287"/>
                  <a:pt x="21538" y="431689"/>
                </a:cubicBezTo>
                <a:cubicBezTo>
                  <a:pt x="22394" y="436636"/>
                  <a:pt x="27245" y="438158"/>
                  <a:pt x="31049" y="445006"/>
                </a:cubicBezTo>
                <a:cubicBezTo>
                  <a:pt x="33047" y="449192"/>
                  <a:pt x="32381" y="452616"/>
                  <a:pt x="33427" y="453948"/>
                </a:cubicBezTo>
                <a:cubicBezTo>
                  <a:pt x="34474" y="455279"/>
                  <a:pt x="36281" y="455660"/>
                  <a:pt x="40942" y="458323"/>
                </a:cubicBezTo>
                <a:cubicBezTo>
                  <a:pt x="45981" y="461047"/>
                  <a:pt x="50757" y="464231"/>
                  <a:pt x="55209" y="467835"/>
                </a:cubicBezTo>
                <a:cubicBezTo>
                  <a:pt x="60060" y="472211"/>
                  <a:pt x="63579" y="477347"/>
                  <a:pt x="68620" y="478774"/>
                </a:cubicBezTo>
                <a:cubicBezTo>
                  <a:pt x="69280" y="478896"/>
                  <a:pt x="69957" y="478896"/>
                  <a:pt x="70617" y="478774"/>
                </a:cubicBezTo>
                <a:lnTo>
                  <a:pt x="73090" y="478774"/>
                </a:lnTo>
                <a:cubicBezTo>
                  <a:pt x="74581" y="478779"/>
                  <a:pt x="76060" y="479037"/>
                  <a:pt x="77466" y="479535"/>
                </a:cubicBezTo>
                <a:cubicBezTo>
                  <a:pt x="80224" y="480676"/>
                  <a:pt x="82602" y="482769"/>
                  <a:pt x="84123" y="483435"/>
                </a:cubicBezTo>
                <a:cubicBezTo>
                  <a:pt x="85645" y="484101"/>
                  <a:pt x="85930" y="483435"/>
                  <a:pt x="88023" y="484576"/>
                </a:cubicBezTo>
                <a:cubicBezTo>
                  <a:pt x="90115" y="485718"/>
                  <a:pt x="90306" y="487906"/>
                  <a:pt x="90781" y="490379"/>
                </a:cubicBezTo>
                <a:cubicBezTo>
                  <a:pt x="90824" y="491044"/>
                  <a:pt x="90824" y="491711"/>
                  <a:pt x="90781" y="492376"/>
                </a:cubicBezTo>
                <a:cubicBezTo>
                  <a:pt x="90781" y="494754"/>
                  <a:pt x="90211" y="496562"/>
                  <a:pt x="90211" y="498084"/>
                </a:cubicBezTo>
                <a:cubicBezTo>
                  <a:pt x="90211" y="499606"/>
                  <a:pt x="90211" y="498749"/>
                  <a:pt x="90211" y="499035"/>
                </a:cubicBezTo>
                <a:cubicBezTo>
                  <a:pt x="95442" y="502554"/>
                  <a:pt x="97059" y="507500"/>
                  <a:pt x="99722" y="509498"/>
                </a:cubicBezTo>
                <a:cubicBezTo>
                  <a:pt x="102385" y="511496"/>
                  <a:pt x="105333" y="510734"/>
                  <a:pt x="109233" y="514064"/>
                </a:cubicBezTo>
                <a:cubicBezTo>
                  <a:pt x="113133" y="517393"/>
                  <a:pt x="113133" y="519486"/>
                  <a:pt x="116367" y="520437"/>
                </a:cubicBezTo>
                <a:cubicBezTo>
                  <a:pt x="119215" y="521181"/>
                  <a:pt x="122106" y="521753"/>
                  <a:pt x="125022" y="522149"/>
                </a:cubicBezTo>
                <a:lnTo>
                  <a:pt x="125022" y="522149"/>
                </a:lnTo>
                <a:cubicBezTo>
                  <a:pt x="127210" y="522149"/>
                  <a:pt x="130539" y="520627"/>
                  <a:pt x="134534" y="520627"/>
                </a:cubicBezTo>
                <a:lnTo>
                  <a:pt x="134534" y="520627"/>
                </a:lnTo>
                <a:lnTo>
                  <a:pt x="138814" y="520627"/>
                </a:lnTo>
                <a:cubicBezTo>
                  <a:pt x="140136" y="520623"/>
                  <a:pt x="141427" y="520226"/>
                  <a:pt x="142523" y="519486"/>
                </a:cubicBezTo>
                <a:cubicBezTo>
                  <a:pt x="144426" y="518439"/>
                  <a:pt x="145092" y="514825"/>
                  <a:pt x="149942" y="512542"/>
                </a:cubicBezTo>
                <a:cubicBezTo>
                  <a:pt x="151682" y="511861"/>
                  <a:pt x="153505" y="511413"/>
                  <a:pt x="155364" y="511210"/>
                </a:cubicBezTo>
                <a:cubicBezTo>
                  <a:pt x="155364" y="511210"/>
                  <a:pt x="155364" y="511210"/>
                  <a:pt x="157741" y="508452"/>
                </a:cubicBezTo>
                <a:cubicBezTo>
                  <a:pt x="159317" y="505352"/>
                  <a:pt x="162366" y="503272"/>
                  <a:pt x="165826" y="502935"/>
                </a:cubicBezTo>
                <a:cubicBezTo>
                  <a:pt x="172104" y="503600"/>
                  <a:pt x="174197" y="508737"/>
                  <a:pt x="178762" y="509783"/>
                </a:cubicBezTo>
                <a:lnTo>
                  <a:pt x="180283" y="509783"/>
                </a:lnTo>
                <a:cubicBezTo>
                  <a:pt x="183613" y="509783"/>
                  <a:pt x="188369" y="506454"/>
                  <a:pt x="193124" y="504171"/>
                </a:cubicBezTo>
                <a:cubicBezTo>
                  <a:pt x="195777" y="502722"/>
                  <a:pt x="198508" y="501420"/>
                  <a:pt x="201304" y="500271"/>
                </a:cubicBezTo>
                <a:cubicBezTo>
                  <a:pt x="204120" y="499878"/>
                  <a:pt x="206914" y="499338"/>
                  <a:pt x="209674" y="498654"/>
                </a:cubicBezTo>
                <a:cubicBezTo>
                  <a:pt x="215191" y="496466"/>
                  <a:pt x="215857" y="485528"/>
                  <a:pt x="226319" y="480772"/>
                </a:cubicBezTo>
                <a:cubicBezTo>
                  <a:pt x="234689" y="477442"/>
                  <a:pt x="236686" y="478013"/>
                  <a:pt x="242013" y="472116"/>
                </a:cubicBezTo>
                <a:cubicBezTo>
                  <a:pt x="244074" y="469290"/>
                  <a:pt x="247275" y="467516"/>
                  <a:pt x="250763" y="467264"/>
                </a:cubicBezTo>
                <a:cubicBezTo>
                  <a:pt x="254899" y="467621"/>
                  <a:pt x="258383" y="470499"/>
                  <a:pt x="259514" y="474494"/>
                </a:cubicBezTo>
                <a:cubicBezTo>
                  <a:pt x="263630" y="469196"/>
                  <a:pt x="269033" y="465037"/>
                  <a:pt x="275208" y="462413"/>
                </a:cubicBezTo>
                <a:cubicBezTo>
                  <a:pt x="275927" y="459284"/>
                  <a:pt x="276404" y="456104"/>
                  <a:pt x="276635" y="452901"/>
                </a:cubicBezTo>
                <a:lnTo>
                  <a:pt x="273115" y="452426"/>
                </a:lnTo>
                <a:lnTo>
                  <a:pt x="274732" y="448906"/>
                </a:lnTo>
                <a:cubicBezTo>
                  <a:pt x="277110" y="443960"/>
                  <a:pt x="281390" y="442153"/>
                  <a:pt x="281771" y="440631"/>
                </a:cubicBezTo>
                <a:cubicBezTo>
                  <a:pt x="281851" y="440383"/>
                  <a:pt x="281851" y="440117"/>
                  <a:pt x="281771" y="439870"/>
                </a:cubicBezTo>
                <a:cubicBezTo>
                  <a:pt x="281771" y="439014"/>
                  <a:pt x="280724" y="437587"/>
                  <a:pt x="278156" y="437492"/>
                </a:cubicBezTo>
                <a:lnTo>
                  <a:pt x="278156" y="435209"/>
                </a:lnTo>
                <a:lnTo>
                  <a:pt x="275208" y="434543"/>
                </a:lnTo>
                <a:lnTo>
                  <a:pt x="275208" y="433402"/>
                </a:lnTo>
                <a:lnTo>
                  <a:pt x="275208" y="433402"/>
                </a:lnTo>
                <a:cubicBezTo>
                  <a:pt x="277290" y="428949"/>
                  <a:pt x="278670" y="424200"/>
                  <a:pt x="279298" y="419324"/>
                </a:cubicBezTo>
                <a:cubicBezTo>
                  <a:pt x="278985" y="414936"/>
                  <a:pt x="280013" y="410557"/>
                  <a:pt x="282246" y="406768"/>
                </a:cubicBezTo>
                <a:cubicBezTo>
                  <a:pt x="287477" y="401822"/>
                  <a:pt x="290901" y="403343"/>
                  <a:pt x="291758" y="400680"/>
                </a:cubicBezTo>
                <a:cubicBezTo>
                  <a:pt x="291907" y="399799"/>
                  <a:pt x="291907" y="398898"/>
                  <a:pt x="291758" y="398017"/>
                </a:cubicBezTo>
                <a:lnTo>
                  <a:pt x="291758" y="396115"/>
                </a:lnTo>
                <a:cubicBezTo>
                  <a:pt x="291529" y="394729"/>
                  <a:pt x="291529" y="393315"/>
                  <a:pt x="291758" y="391929"/>
                </a:cubicBezTo>
                <a:cubicBezTo>
                  <a:pt x="292885" y="389369"/>
                  <a:pt x="294188" y="386890"/>
                  <a:pt x="295657" y="384510"/>
                </a:cubicBezTo>
                <a:cubicBezTo>
                  <a:pt x="296934" y="379843"/>
                  <a:pt x="298753" y="375341"/>
                  <a:pt x="301079" y="371098"/>
                </a:cubicBezTo>
                <a:cubicBezTo>
                  <a:pt x="302658" y="369174"/>
                  <a:pt x="303882" y="366983"/>
                  <a:pt x="304693" y="364630"/>
                </a:cubicBezTo>
                <a:lnTo>
                  <a:pt x="304693" y="364630"/>
                </a:lnTo>
                <a:cubicBezTo>
                  <a:pt x="304693" y="363869"/>
                  <a:pt x="303552" y="362442"/>
                  <a:pt x="303266" y="358827"/>
                </a:cubicBezTo>
                <a:cubicBezTo>
                  <a:pt x="303227" y="358607"/>
                  <a:pt x="303227" y="358382"/>
                  <a:pt x="303266" y="358161"/>
                </a:cubicBezTo>
                <a:cubicBezTo>
                  <a:pt x="304313" y="350457"/>
                  <a:pt x="311161" y="347127"/>
                  <a:pt x="311636" y="343798"/>
                </a:cubicBezTo>
                <a:cubicBezTo>
                  <a:pt x="312550" y="339340"/>
                  <a:pt x="314398" y="335126"/>
                  <a:pt x="317058" y="331432"/>
                </a:cubicBezTo>
                <a:cubicBezTo>
                  <a:pt x="319470" y="327107"/>
                  <a:pt x="321263" y="322464"/>
                  <a:pt x="322384" y="317640"/>
                </a:cubicBezTo>
                <a:cubicBezTo>
                  <a:pt x="324586" y="313455"/>
                  <a:pt x="326035" y="308915"/>
                  <a:pt x="326664" y="304228"/>
                </a:cubicBezTo>
                <a:cubicBezTo>
                  <a:pt x="326711" y="303563"/>
                  <a:pt x="326711" y="302895"/>
                  <a:pt x="326664" y="302230"/>
                </a:cubicBezTo>
                <a:cubicBezTo>
                  <a:pt x="325657" y="298839"/>
                  <a:pt x="324926" y="295372"/>
                  <a:pt x="324477" y="291862"/>
                </a:cubicBezTo>
                <a:cubicBezTo>
                  <a:pt x="324450" y="289432"/>
                  <a:pt x="325145" y="287048"/>
                  <a:pt x="326474" y="285014"/>
                </a:cubicBezTo>
                <a:lnTo>
                  <a:pt x="327901" y="282731"/>
                </a:lnTo>
                <a:lnTo>
                  <a:pt x="330183" y="283872"/>
                </a:lnTo>
                <a:cubicBezTo>
                  <a:pt x="336954" y="288875"/>
                  <a:pt x="343315" y="294409"/>
                  <a:pt x="349206" y="300423"/>
                </a:cubicBezTo>
                <a:cubicBezTo>
                  <a:pt x="351805" y="302788"/>
                  <a:pt x="355204" y="304080"/>
                  <a:pt x="358718" y="304038"/>
                </a:cubicBezTo>
                <a:cubicBezTo>
                  <a:pt x="361048" y="303961"/>
                  <a:pt x="363369" y="303706"/>
                  <a:pt x="365661" y="303277"/>
                </a:cubicBezTo>
                <a:cubicBezTo>
                  <a:pt x="369751" y="302231"/>
                  <a:pt x="369846" y="302040"/>
                  <a:pt x="371368" y="298236"/>
                </a:cubicBezTo>
                <a:cubicBezTo>
                  <a:pt x="371690" y="295314"/>
                  <a:pt x="372230" y="292420"/>
                  <a:pt x="372985" y="289580"/>
                </a:cubicBezTo>
                <a:cubicBezTo>
                  <a:pt x="374085" y="287779"/>
                  <a:pt x="375360" y="286090"/>
                  <a:pt x="376790" y="284538"/>
                </a:cubicBezTo>
                <a:cubicBezTo>
                  <a:pt x="380023" y="278546"/>
                  <a:pt x="376790" y="269033"/>
                  <a:pt x="381545" y="259331"/>
                </a:cubicBezTo>
                <a:cubicBezTo>
                  <a:pt x="386836" y="252615"/>
                  <a:pt x="389985" y="244461"/>
                  <a:pt x="390581" y="235932"/>
                </a:cubicBezTo>
                <a:cubicBezTo>
                  <a:pt x="390533" y="235616"/>
                  <a:pt x="390533" y="235296"/>
                  <a:pt x="390581" y="234980"/>
                </a:cubicBezTo>
                <a:lnTo>
                  <a:pt x="390581" y="232602"/>
                </a:lnTo>
                <a:lnTo>
                  <a:pt x="392959" y="232602"/>
                </a:lnTo>
                <a:lnTo>
                  <a:pt x="394481" y="232602"/>
                </a:lnTo>
                <a:cubicBezTo>
                  <a:pt x="399191" y="233092"/>
                  <a:pt x="403321" y="235966"/>
                  <a:pt x="405419" y="240212"/>
                </a:cubicBezTo>
                <a:cubicBezTo>
                  <a:pt x="406318" y="241766"/>
                  <a:pt x="407404" y="243203"/>
                  <a:pt x="408653" y="244493"/>
                </a:cubicBezTo>
                <a:cubicBezTo>
                  <a:pt x="411408" y="235883"/>
                  <a:pt x="415076" y="227592"/>
                  <a:pt x="419592" y="219761"/>
                </a:cubicBezTo>
                <a:cubicBezTo>
                  <a:pt x="423966" y="214339"/>
                  <a:pt x="431195" y="213008"/>
                  <a:pt x="431480" y="210249"/>
                </a:cubicBezTo>
                <a:cubicBezTo>
                  <a:pt x="431669" y="209020"/>
                  <a:pt x="431669" y="207769"/>
                  <a:pt x="431480" y="206539"/>
                </a:cubicBezTo>
                <a:cubicBezTo>
                  <a:pt x="431480" y="204732"/>
                  <a:pt x="431480" y="202639"/>
                  <a:pt x="431480" y="200452"/>
                </a:cubicBezTo>
                <a:cubicBezTo>
                  <a:pt x="431438" y="198565"/>
                  <a:pt x="431631" y="196680"/>
                  <a:pt x="432051" y="194840"/>
                </a:cubicBezTo>
                <a:lnTo>
                  <a:pt x="432622" y="192652"/>
                </a:lnTo>
                <a:lnTo>
                  <a:pt x="435284" y="192652"/>
                </a:lnTo>
                <a:cubicBezTo>
                  <a:pt x="439469" y="192652"/>
                  <a:pt x="440326" y="191891"/>
                  <a:pt x="441087" y="190940"/>
                </a:cubicBezTo>
                <a:cubicBezTo>
                  <a:pt x="442259" y="188504"/>
                  <a:pt x="443061" y="185907"/>
                  <a:pt x="443465" y="183235"/>
                </a:cubicBezTo>
                <a:cubicBezTo>
                  <a:pt x="445057" y="177905"/>
                  <a:pt x="446077" y="172420"/>
                  <a:pt x="446508" y="166874"/>
                </a:cubicBezTo>
                <a:cubicBezTo>
                  <a:pt x="443556" y="165082"/>
                  <a:pt x="442157" y="161545"/>
                  <a:pt x="443084" y="158218"/>
                </a:cubicBezTo>
                <a:cubicBezTo>
                  <a:pt x="443551" y="156189"/>
                  <a:pt x="445022" y="154538"/>
                  <a:pt x="446984" y="153843"/>
                </a:cubicBezTo>
                <a:lnTo>
                  <a:pt x="448601" y="153177"/>
                </a:lnTo>
                <a:cubicBezTo>
                  <a:pt x="451061" y="150631"/>
                  <a:pt x="452397" y="147204"/>
                  <a:pt x="452310" y="143665"/>
                </a:cubicBezTo>
                <a:cubicBezTo>
                  <a:pt x="452196" y="140514"/>
                  <a:pt x="451384" y="137428"/>
                  <a:pt x="449932" y="134628"/>
                </a:cubicBezTo>
                <a:lnTo>
                  <a:pt x="446223" y="126828"/>
                </a:lnTo>
                <a:lnTo>
                  <a:pt x="453927" y="130824"/>
                </a:lnTo>
                <a:cubicBezTo>
                  <a:pt x="481605" y="144997"/>
                  <a:pt x="494636" y="153082"/>
                  <a:pt x="500152" y="156411"/>
                </a:cubicBezTo>
                <a:cubicBezTo>
                  <a:pt x="505669" y="159740"/>
                  <a:pt x="508047" y="162594"/>
                  <a:pt x="511376" y="164021"/>
                </a:cubicBezTo>
                <a:cubicBezTo>
                  <a:pt x="513229" y="154613"/>
                  <a:pt x="514311" y="145069"/>
                  <a:pt x="514610" y="135484"/>
                </a:cubicBezTo>
                <a:cubicBezTo>
                  <a:pt x="514539" y="133248"/>
                  <a:pt x="514285" y="131021"/>
                  <a:pt x="513849" y="128826"/>
                </a:cubicBezTo>
                <a:cubicBezTo>
                  <a:pt x="513893" y="128320"/>
                  <a:pt x="513893" y="127811"/>
                  <a:pt x="513849" y="127304"/>
                </a:cubicBezTo>
                <a:lnTo>
                  <a:pt x="513849" y="127304"/>
                </a:lnTo>
                <a:cubicBezTo>
                  <a:pt x="513195" y="126826"/>
                  <a:pt x="512590" y="126284"/>
                  <a:pt x="512042" y="125687"/>
                </a:cubicBezTo>
                <a:cubicBezTo>
                  <a:pt x="508931" y="122651"/>
                  <a:pt x="507123" y="118523"/>
                  <a:pt x="507000" y="114177"/>
                </a:cubicBezTo>
                <a:cubicBezTo>
                  <a:pt x="505834" y="114112"/>
                  <a:pt x="504682" y="113888"/>
                  <a:pt x="503576" y="113512"/>
                </a:cubicBezTo>
                <a:cubicBezTo>
                  <a:pt x="501521" y="112785"/>
                  <a:pt x="500149" y="110840"/>
                  <a:pt x="500152" y="108660"/>
                </a:cubicBezTo>
                <a:cubicBezTo>
                  <a:pt x="500202" y="107340"/>
                  <a:pt x="500526" y="106044"/>
                  <a:pt x="501103" y="104856"/>
                </a:cubicBezTo>
                <a:cubicBezTo>
                  <a:pt x="497673" y="107179"/>
                  <a:pt x="493832" y="108825"/>
                  <a:pt x="489785" y="109707"/>
                </a:cubicBezTo>
                <a:cubicBezTo>
                  <a:pt x="486952" y="109575"/>
                  <a:pt x="484441" y="107840"/>
                  <a:pt x="483317" y="105236"/>
                </a:cubicBezTo>
                <a:lnTo>
                  <a:pt x="481700" y="105236"/>
                </a:lnTo>
                <a:cubicBezTo>
                  <a:pt x="477794" y="105160"/>
                  <a:pt x="474486" y="102331"/>
                  <a:pt x="473806" y="98483"/>
                </a:cubicBezTo>
                <a:cubicBezTo>
                  <a:pt x="472950" y="95724"/>
                  <a:pt x="472379" y="93727"/>
                  <a:pt x="470572" y="92775"/>
                </a:cubicBezTo>
                <a:cubicBezTo>
                  <a:pt x="469650" y="92164"/>
                  <a:pt x="468616" y="91743"/>
                  <a:pt x="467528" y="91539"/>
                </a:cubicBezTo>
                <a:cubicBezTo>
                  <a:pt x="467528" y="91539"/>
                  <a:pt x="466482" y="92110"/>
                  <a:pt x="465341" y="95249"/>
                </a:cubicBezTo>
                <a:cubicBezTo>
                  <a:pt x="464199" y="98388"/>
                  <a:pt x="463534" y="101241"/>
                  <a:pt x="459729" y="102573"/>
                </a:cubicBezTo>
                <a:cubicBezTo>
                  <a:pt x="458146" y="105548"/>
                  <a:pt x="456090" y="108247"/>
                  <a:pt x="453641" y="110563"/>
                </a:cubicBezTo>
                <a:cubicBezTo>
                  <a:pt x="452134" y="111886"/>
                  <a:pt x="450223" y="112657"/>
                  <a:pt x="448220" y="112751"/>
                </a:cubicBezTo>
                <a:cubicBezTo>
                  <a:pt x="444796" y="112751"/>
                  <a:pt x="444131" y="111324"/>
                  <a:pt x="442704" y="111514"/>
                </a:cubicBezTo>
                <a:lnTo>
                  <a:pt x="442038" y="111514"/>
                </a:lnTo>
                <a:cubicBezTo>
                  <a:pt x="439755" y="112180"/>
                  <a:pt x="436807" y="119409"/>
                  <a:pt x="434904" y="125497"/>
                </a:cubicBezTo>
                <a:lnTo>
                  <a:pt x="434048" y="127685"/>
                </a:lnTo>
                <a:lnTo>
                  <a:pt x="431860" y="127685"/>
                </a:lnTo>
                <a:cubicBezTo>
                  <a:pt x="430406" y="127334"/>
                  <a:pt x="428977" y="126889"/>
                  <a:pt x="427580" y="126353"/>
                </a:cubicBezTo>
                <a:cubicBezTo>
                  <a:pt x="426419" y="127701"/>
                  <a:pt x="424785" y="128553"/>
                  <a:pt x="423015" y="128731"/>
                </a:cubicBezTo>
                <a:lnTo>
                  <a:pt x="422159" y="128731"/>
                </a:lnTo>
                <a:cubicBezTo>
                  <a:pt x="416547" y="128731"/>
                  <a:pt x="415691" y="124926"/>
                  <a:pt x="414550" y="125116"/>
                </a:cubicBezTo>
                <a:lnTo>
                  <a:pt x="413884" y="125116"/>
                </a:lnTo>
                <a:cubicBezTo>
                  <a:pt x="412838" y="125116"/>
                  <a:pt x="410745" y="125877"/>
                  <a:pt x="408082" y="125972"/>
                </a:cubicBezTo>
                <a:cubicBezTo>
                  <a:pt x="407069" y="126006"/>
                  <a:pt x="406061" y="125811"/>
                  <a:pt x="405133" y="125402"/>
                </a:cubicBezTo>
                <a:cubicBezTo>
                  <a:pt x="402600" y="124186"/>
                  <a:pt x="400675" y="121986"/>
                  <a:pt x="399807" y="119314"/>
                </a:cubicBezTo>
                <a:cubicBezTo>
                  <a:pt x="396132" y="125621"/>
                  <a:pt x="392952" y="132204"/>
                  <a:pt x="390296" y="139004"/>
                </a:cubicBezTo>
                <a:cubicBezTo>
                  <a:pt x="388147" y="142715"/>
                  <a:pt x="385267" y="145951"/>
                  <a:pt x="381830" y="148516"/>
                </a:cubicBezTo>
                <a:cubicBezTo>
                  <a:pt x="380803" y="149047"/>
                  <a:pt x="379657" y="149309"/>
                  <a:pt x="378502" y="149277"/>
                </a:cubicBezTo>
                <a:cubicBezTo>
                  <a:pt x="373746" y="148801"/>
                  <a:pt x="372224" y="146043"/>
                  <a:pt x="371178" y="146423"/>
                </a:cubicBezTo>
                <a:lnTo>
                  <a:pt x="371178" y="146423"/>
                </a:lnTo>
                <a:cubicBezTo>
                  <a:pt x="369846" y="146423"/>
                  <a:pt x="368800" y="147565"/>
                  <a:pt x="367658" y="151084"/>
                </a:cubicBezTo>
                <a:cubicBezTo>
                  <a:pt x="366793" y="154811"/>
                  <a:pt x="365649" y="158468"/>
                  <a:pt x="364234" y="162023"/>
                </a:cubicBezTo>
                <a:cubicBezTo>
                  <a:pt x="360334" y="169252"/>
                  <a:pt x="355769" y="167825"/>
                  <a:pt x="353962" y="170203"/>
                </a:cubicBezTo>
                <a:cubicBezTo>
                  <a:pt x="352155" y="172581"/>
                  <a:pt x="352155" y="178003"/>
                  <a:pt x="345021" y="181142"/>
                </a:cubicBezTo>
                <a:cubicBezTo>
                  <a:pt x="344233" y="181265"/>
                  <a:pt x="343431" y="181265"/>
                  <a:pt x="342643" y="181142"/>
                </a:cubicBezTo>
                <a:lnTo>
                  <a:pt x="340170" y="181142"/>
                </a:lnTo>
                <a:lnTo>
                  <a:pt x="340170" y="181142"/>
                </a:lnTo>
                <a:cubicBezTo>
                  <a:pt x="340033" y="182285"/>
                  <a:pt x="339745" y="183405"/>
                  <a:pt x="339314" y="184472"/>
                </a:cubicBezTo>
                <a:cubicBezTo>
                  <a:pt x="337507" y="187230"/>
                  <a:pt x="335795" y="193983"/>
                  <a:pt x="329042" y="194744"/>
                </a:cubicBezTo>
                <a:lnTo>
                  <a:pt x="327044" y="194744"/>
                </a:lnTo>
                <a:lnTo>
                  <a:pt x="326189" y="192937"/>
                </a:lnTo>
                <a:cubicBezTo>
                  <a:pt x="324187" y="186394"/>
                  <a:pt x="323067" y="179612"/>
                  <a:pt x="322860" y="172772"/>
                </a:cubicBezTo>
                <a:cubicBezTo>
                  <a:pt x="322004" y="165923"/>
                  <a:pt x="320197" y="158694"/>
                  <a:pt x="319911" y="151275"/>
                </a:cubicBezTo>
                <a:cubicBezTo>
                  <a:pt x="319340" y="139480"/>
                  <a:pt x="316392" y="129397"/>
                  <a:pt x="315916" y="116936"/>
                </a:cubicBezTo>
                <a:lnTo>
                  <a:pt x="204062" y="138148"/>
                </a:lnTo>
                <a:lnTo>
                  <a:pt x="201018" y="138148"/>
                </a:lnTo>
                <a:lnTo>
                  <a:pt x="178667" y="-62"/>
                </a:lnTo>
                <a:cubicBezTo>
                  <a:pt x="176252" y="1089"/>
                  <a:pt x="173985" y="2526"/>
                  <a:pt x="171913" y="4218"/>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126">
            <a:extLst>
              <a:ext uri="{FF2B5EF4-FFF2-40B4-BE49-F238E27FC236}">
                <a16:creationId xmlns:a16="http://schemas.microsoft.com/office/drawing/2014/main" id="{0D412A7A-DF6B-3A18-499F-AEFA7940F24A}"/>
              </a:ext>
            </a:extLst>
          </p:cNvPr>
          <p:cNvSpPr/>
          <p:nvPr/>
        </p:nvSpPr>
        <p:spPr>
          <a:xfrm>
            <a:off x="8469736" y="4222667"/>
            <a:ext cx="1063" cy="97"/>
          </a:xfrm>
          <a:custGeom>
            <a:avLst/>
            <a:gdLst>
              <a:gd name="connsiteX0" fmla="*/ 909 w 950"/>
              <a:gd name="connsiteY0" fmla="*/ 26 h 87"/>
              <a:gd name="connsiteX1" fmla="*/ 909 w 950"/>
              <a:gd name="connsiteY1" fmla="*/ 26 h 87"/>
              <a:gd name="connsiteX2" fmla="*/ -42 w 950"/>
              <a:gd name="connsiteY2" fmla="*/ 26 h 87"/>
            </a:gdLst>
            <a:ahLst/>
            <a:cxnLst>
              <a:cxn ang="0">
                <a:pos x="connsiteX0" y="connsiteY0"/>
              </a:cxn>
              <a:cxn ang="0">
                <a:pos x="connsiteX1" y="connsiteY1"/>
              </a:cxn>
              <a:cxn ang="0">
                <a:pos x="connsiteX2" y="connsiteY2"/>
              </a:cxn>
            </a:cxnLst>
            <a:rect l="l" t="t" r="r" b="b"/>
            <a:pathLst>
              <a:path w="950" h="87">
                <a:moveTo>
                  <a:pt x="909" y="26"/>
                </a:moveTo>
                <a:lnTo>
                  <a:pt x="909" y="26"/>
                </a:lnTo>
                <a:cubicBezTo>
                  <a:pt x="602" y="-91"/>
                  <a:pt x="264" y="-91"/>
                  <a:pt x="-42" y="26"/>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27">
            <a:extLst>
              <a:ext uri="{FF2B5EF4-FFF2-40B4-BE49-F238E27FC236}">
                <a16:creationId xmlns:a16="http://schemas.microsoft.com/office/drawing/2014/main" id="{913A1E2C-3800-3920-094A-C5B17C262C5A}"/>
              </a:ext>
            </a:extLst>
          </p:cNvPr>
          <p:cNvSpPr/>
          <p:nvPr/>
        </p:nvSpPr>
        <p:spPr>
          <a:xfrm>
            <a:off x="7995145" y="3820536"/>
            <a:ext cx="1120559" cy="510369"/>
          </a:xfrm>
          <a:custGeom>
            <a:avLst/>
            <a:gdLst>
              <a:gd name="connsiteX0" fmla="*/ 281225 w 1001411"/>
              <a:gd name="connsiteY0" fmla="*/ 119980 h 456102"/>
              <a:gd name="connsiteX1" fmla="*/ 278372 w 1001411"/>
              <a:gd name="connsiteY1" fmla="*/ 123214 h 456102"/>
              <a:gd name="connsiteX2" fmla="*/ 281795 w 1001411"/>
              <a:gd name="connsiteY2" fmla="*/ 127685 h 456102"/>
              <a:gd name="connsiteX3" fmla="*/ 281130 w 1001411"/>
              <a:gd name="connsiteY3" fmla="*/ 131394 h 456102"/>
              <a:gd name="connsiteX4" fmla="*/ 280369 w 1001411"/>
              <a:gd name="connsiteY4" fmla="*/ 136246 h 456102"/>
              <a:gd name="connsiteX5" fmla="*/ 280369 w 1001411"/>
              <a:gd name="connsiteY5" fmla="*/ 137958 h 456102"/>
              <a:gd name="connsiteX6" fmla="*/ 280369 w 1001411"/>
              <a:gd name="connsiteY6" fmla="*/ 137958 h 456102"/>
              <a:gd name="connsiteX7" fmla="*/ 282081 w 1001411"/>
              <a:gd name="connsiteY7" fmla="*/ 141762 h 456102"/>
              <a:gd name="connsiteX8" fmla="*/ 282081 w 1001411"/>
              <a:gd name="connsiteY8" fmla="*/ 141762 h 456102"/>
              <a:gd name="connsiteX9" fmla="*/ 279893 w 1001411"/>
              <a:gd name="connsiteY9" fmla="*/ 146709 h 456102"/>
              <a:gd name="connsiteX10" fmla="*/ 279893 w 1001411"/>
              <a:gd name="connsiteY10" fmla="*/ 150038 h 456102"/>
              <a:gd name="connsiteX11" fmla="*/ 279893 w 1001411"/>
              <a:gd name="connsiteY11" fmla="*/ 158123 h 456102"/>
              <a:gd name="connsiteX12" fmla="*/ 278562 w 1001411"/>
              <a:gd name="connsiteY12" fmla="*/ 158884 h 456102"/>
              <a:gd name="connsiteX13" fmla="*/ 274092 w 1001411"/>
              <a:gd name="connsiteY13" fmla="*/ 160311 h 456102"/>
              <a:gd name="connsiteX14" fmla="*/ 267815 w 1001411"/>
              <a:gd name="connsiteY14" fmla="*/ 157648 h 456102"/>
              <a:gd name="connsiteX15" fmla="*/ 266768 w 1001411"/>
              <a:gd name="connsiteY15" fmla="*/ 160406 h 456102"/>
              <a:gd name="connsiteX16" fmla="*/ 260301 w 1001411"/>
              <a:gd name="connsiteY16" fmla="*/ 168586 h 456102"/>
              <a:gd name="connsiteX17" fmla="*/ 257637 w 1001411"/>
              <a:gd name="connsiteY17" fmla="*/ 169823 h 456102"/>
              <a:gd name="connsiteX18" fmla="*/ 257067 w 1001411"/>
              <a:gd name="connsiteY18" fmla="*/ 170679 h 456102"/>
              <a:gd name="connsiteX19" fmla="*/ 256019 w 1001411"/>
              <a:gd name="connsiteY19" fmla="*/ 175625 h 456102"/>
              <a:gd name="connsiteX20" fmla="*/ 248506 w 1001411"/>
              <a:gd name="connsiteY20" fmla="*/ 192937 h 456102"/>
              <a:gd name="connsiteX21" fmla="*/ 242894 w 1001411"/>
              <a:gd name="connsiteY21" fmla="*/ 200261 h 456102"/>
              <a:gd name="connsiteX22" fmla="*/ 232717 w 1001411"/>
              <a:gd name="connsiteY22" fmla="*/ 201879 h 456102"/>
              <a:gd name="connsiteX23" fmla="*/ 231576 w 1001411"/>
              <a:gd name="connsiteY23" fmla="*/ 201879 h 456102"/>
              <a:gd name="connsiteX24" fmla="*/ 229958 w 1001411"/>
              <a:gd name="connsiteY24" fmla="*/ 201879 h 456102"/>
              <a:gd name="connsiteX25" fmla="*/ 229198 w 1001411"/>
              <a:gd name="connsiteY25" fmla="*/ 200452 h 456102"/>
              <a:gd name="connsiteX26" fmla="*/ 228341 w 1001411"/>
              <a:gd name="connsiteY26" fmla="*/ 194650 h 456102"/>
              <a:gd name="connsiteX27" fmla="*/ 228341 w 1001411"/>
              <a:gd name="connsiteY27" fmla="*/ 193033 h 456102"/>
              <a:gd name="connsiteX28" fmla="*/ 228341 w 1001411"/>
              <a:gd name="connsiteY28" fmla="*/ 193033 h 456102"/>
              <a:gd name="connsiteX29" fmla="*/ 223871 w 1001411"/>
              <a:gd name="connsiteY29" fmla="*/ 197027 h 456102"/>
              <a:gd name="connsiteX30" fmla="*/ 214360 w 1001411"/>
              <a:gd name="connsiteY30" fmla="*/ 200261 h 456102"/>
              <a:gd name="connsiteX31" fmla="*/ 208177 w 1001411"/>
              <a:gd name="connsiteY31" fmla="*/ 205398 h 456102"/>
              <a:gd name="connsiteX32" fmla="*/ 202185 w 1001411"/>
              <a:gd name="connsiteY32" fmla="*/ 209679 h 456102"/>
              <a:gd name="connsiteX33" fmla="*/ 202185 w 1001411"/>
              <a:gd name="connsiteY33" fmla="*/ 210725 h 456102"/>
              <a:gd name="connsiteX34" fmla="*/ 202185 w 1001411"/>
              <a:gd name="connsiteY34" fmla="*/ 215481 h 456102"/>
              <a:gd name="connsiteX35" fmla="*/ 202185 w 1001411"/>
              <a:gd name="connsiteY35" fmla="*/ 218620 h 456102"/>
              <a:gd name="connsiteX36" fmla="*/ 188679 w 1001411"/>
              <a:gd name="connsiteY36" fmla="*/ 226039 h 456102"/>
              <a:gd name="connsiteX37" fmla="*/ 180404 w 1001411"/>
              <a:gd name="connsiteY37" fmla="*/ 221188 h 456102"/>
              <a:gd name="connsiteX38" fmla="*/ 179072 w 1001411"/>
              <a:gd name="connsiteY38" fmla="*/ 213008 h 456102"/>
              <a:gd name="connsiteX39" fmla="*/ 176599 w 1001411"/>
              <a:gd name="connsiteY39" fmla="*/ 214625 h 456102"/>
              <a:gd name="connsiteX40" fmla="*/ 172224 w 1001411"/>
              <a:gd name="connsiteY40" fmla="*/ 221949 h 456102"/>
              <a:gd name="connsiteX41" fmla="*/ 165566 w 1001411"/>
              <a:gd name="connsiteY41" fmla="*/ 226705 h 456102"/>
              <a:gd name="connsiteX42" fmla="*/ 163188 w 1001411"/>
              <a:gd name="connsiteY42" fmla="*/ 239071 h 456102"/>
              <a:gd name="connsiteX43" fmla="*/ 157767 w 1001411"/>
              <a:gd name="connsiteY43" fmla="*/ 242495 h 456102"/>
              <a:gd name="connsiteX44" fmla="*/ 155103 w 1001411"/>
              <a:gd name="connsiteY44" fmla="*/ 242495 h 456102"/>
              <a:gd name="connsiteX45" fmla="*/ 148445 w 1001411"/>
              <a:gd name="connsiteY45" fmla="*/ 239166 h 456102"/>
              <a:gd name="connsiteX46" fmla="*/ 147494 w 1001411"/>
              <a:gd name="connsiteY46" fmla="*/ 239166 h 456102"/>
              <a:gd name="connsiteX47" fmla="*/ 143405 w 1001411"/>
              <a:gd name="connsiteY47" fmla="*/ 242685 h 456102"/>
              <a:gd name="connsiteX48" fmla="*/ 143405 w 1001411"/>
              <a:gd name="connsiteY48" fmla="*/ 242685 h 456102"/>
              <a:gd name="connsiteX49" fmla="*/ 144355 w 1001411"/>
              <a:gd name="connsiteY49" fmla="*/ 244302 h 456102"/>
              <a:gd name="connsiteX50" fmla="*/ 146448 w 1001411"/>
              <a:gd name="connsiteY50" fmla="*/ 249248 h 456102"/>
              <a:gd name="connsiteX51" fmla="*/ 146448 w 1001411"/>
              <a:gd name="connsiteY51" fmla="*/ 251912 h 456102"/>
              <a:gd name="connsiteX52" fmla="*/ 141692 w 1001411"/>
              <a:gd name="connsiteY52" fmla="*/ 262756 h 456102"/>
              <a:gd name="connsiteX53" fmla="*/ 134939 w 1001411"/>
              <a:gd name="connsiteY53" fmla="*/ 265704 h 456102"/>
              <a:gd name="connsiteX54" fmla="*/ 128471 w 1001411"/>
              <a:gd name="connsiteY54" fmla="*/ 264563 h 456102"/>
              <a:gd name="connsiteX55" fmla="*/ 128472 w 1001411"/>
              <a:gd name="connsiteY55" fmla="*/ 264563 h 456102"/>
              <a:gd name="connsiteX56" fmla="*/ 127235 w 1001411"/>
              <a:gd name="connsiteY56" fmla="*/ 267702 h 456102"/>
              <a:gd name="connsiteX57" fmla="*/ 127235 w 1001411"/>
              <a:gd name="connsiteY57" fmla="*/ 270080 h 456102"/>
              <a:gd name="connsiteX58" fmla="*/ 124287 w 1001411"/>
              <a:gd name="connsiteY58" fmla="*/ 270080 h 456102"/>
              <a:gd name="connsiteX59" fmla="*/ 118865 w 1001411"/>
              <a:gd name="connsiteY59" fmla="*/ 273314 h 456102"/>
              <a:gd name="connsiteX60" fmla="*/ 111731 w 1001411"/>
              <a:gd name="connsiteY60" fmla="*/ 282826 h 456102"/>
              <a:gd name="connsiteX61" fmla="*/ 102981 w 1001411"/>
              <a:gd name="connsiteY61" fmla="*/ 287868 h 456102"/>
              <a:gd name="connsiteX62" fmla="*/ 96133 w 1001411"/>
              <a:gd name="connsiteY62" fmla="*/ 294336 h 456102"/>
              <a:gd name="connsiteX63" fmla="*/ 87953 w 1001411"/>
              <a:gd name="connsiteY63" fmla="*/ 301660 h 456102"/>
              <a:gd name="connsiteX64" fmla="*/ 81390 w 1001411"/>
              <a:gd name="connsiteY64" fmla="*/ 304323 h 456102"/>
              <a:gd name="connsiteX65" fmla="*/ 75113 w 1001411"/>
              <a:gd name="connsiteY65" fmla="*/ 303562 h 456102"/>
              <a:gd name="connsiteX66" fmla="*/ 75113 w 1001411"/>
              <a:gd name="connsiteY66" fmla="*/ 303562 h 456102"/>
              <a:gd name="connsiteX67" fmla="*/ 65601 w 1001411"/>
              <a:gd name="connsiteY67" fmla="*/ 305655 h 456102"/>
              <a:gd name="connsiteX68" fmla="*/ 59419 w 1001411"/>
              <a:gd name="connsiteY68" fmla="*/ 306701 h 456102"/>
              <a:gd name="connsiteX69" fmla="*/ 57707 w 1001411"/>
              <a:gd name="connsiteY69" fmla="*/ 309745 h 456102"/>
              <a:gd name="connsiteX70" fmla="*/ 57707 w 1001411"/>
              <a:gd name="connsiteY70" fmla="*/ 311933 h 456102"/>
              <a:gd name="connsiteX71" fmla="*/ 55519 w 1001411"/>
              <a:gd name="connsiteY71" fmla="*/ 311933 h 456102"/>
              <a:gd name="connsiteX72" fmla="*/ 38304 w 1001411"/>
              <a:gd name="connsiteY72" fmla="*/ 320113 h 456102"/>
              <a:gd name="connsiteX73" fmla="*/ 38304 w 1001411"/>
              <a:gd name="connsiteY73" fmla="*/ 320684 h 456102"/>
              <a:gd name="connsiteX74" fmla="*/ 38304 w 1001411"/>
              <a:gd name="connsiteY74" fmla="*/ 321921 h 456102"/>
              <a:gd name="connsiteX75" fmla="*/ 36592 w 1001411"/>
              <a:gd name="connsiteY75" fmla="*/ 326486 h 456102"/>
              <a:gd name="connsiteX76" fmla="*/ 29268 w 1001411"/>
              <a:gd name="connsiteY76" fmla="*/ 329911 h 456102"/>
              <a:gd name="connsiteX77" fmla="*/ 27175 w 1001411"/>
              <a:gd name="connsiteY77" fmla="*/ 331623 h 456102"/>
              <a:gd name="connsiteX78" fmla="*/ 27175 w 1001411"/>
              <a:gd name="connsiteY78" fmla="*/ 331623 h 456102"/>
              <a:gd name="connsiteX79" fmla="*/ 28316 w 1001411"/>
              <a:gd name="connsiteY79" fmla="*/ 334286 h 456102"/>
              <a:gd name="connsiteX80" fmla="*/ 32121 w 1001411"/>
              <a:gd name="connsiteY80" fmla="*/ 342086 h 456102"/>
              <a:gd name="connsiteX81" fmla="*/ 31455 w 1001411"/>
              <a:gd name="connsiteY81" fmla="*/ 345891 h 456102"/>
              <a:gd name="connsiteX82" fmla="*/ 27080 w 1001411"/>
              <a:gd name="connsiteY82" fmla="*/ 356544 h 456102"/>
              <a:gd name="connsiteX83" fmla="*/ 19185 w 1001411"/>
              <a:gd name="connsiteY83" fmla="*/ 360539 h 456102"/>
              <a:gd name="connsiteX84" fmla="*/ 9674 w 1001411"/>
              <a:gd name="connsiteY84" fmla="*/ 358923 h 456102"/>
              <a:gd name="connsiteX85" fmla="*/ 9674 w 1001411"/>
              <a:gd name="connsiteY85" fmla="*/ 358923 h 456102"/>
              <a:gd name="connsiteX86" fmla="*/ 9674 w 1001411"/>
              <a:gd name="connsiteY86" fmla="*/ 359398 h 456102"/>
              <a:gd name="connsiteX87" fmla="*/ 9008 w 1001411"/>
              <a:gd name="connsiteY87" fmla="*/ 362727 h 456102"/>
              <a:gd name="connsiteX88" fmla="*/ 5869 w 1001411"/>
              <a:gd name="connsiteY88" fmla="*/ 361586 h 456102"/>
              <a:gd name="connsiteX89" fmla="*/ 3491 w 1001411"/>
              <a:gd name="connsiteY89" fmla="*/ 361110 h 456102"/>
              <a:gd name="connsiteX90" fmla="*/ 1018 w 1001411"/>
              <a:gd name="connsiteY90" fmla="*/ 362727 h 456102"/>
              <a:gd name="connsiteX91" fmla="*/ -28 w 1001411"/>
              <a:gd name="connsiteY91" fmla="*/ 368720 h 456102"/>
              <a:gd name="connsiteX92" fmla="*/ 1209 w 1001411"/>
              <a:gd name="connsiteY92" fmla="*/ 377376 h 456102"/>
              <a:gd name="connsiteX93" fmla="*/ 2541 w 1001411"/>
              <a:gd name="connsiteY93" fmla="*/ 383178 h 456102"/>
              <a:gd name="connsiteX94" fmla="*/ 3777 w 1001411"/>
              <a:gd name="connsiteY94" fmla="*/ 385841 h 456102"/>
              <a:gd name="connsiteX95" fmla="*/ 4633 w 1001411"/>
              <a:gd name="connsiteY95" fmla="*/ 386983 h 456102"/>
              <a:gd name="connsiteX96" fmla="*/ 4633 w 1001411"/>
              <a:gd name="connsiteY96" fmla="*/ 386983 h 456102"/>
              <a:gd name="connsiteX97" fmla="*/ 4633 w 1001411"/>
              <a:gd name="connsiteY97" fmla="*/ 386317 h 456102"/>
              <a:gd name="connsiteX98" fmla="*/ 5489 w 1001411"/>
              <a:gd name="connsiteY98" fmla="*/ 393166 h 456102"/>
              <a:gd name="connsiteX99" fmla="*/ 5489 w 1001411"/>
              <a:gd name="connsiteY99" fmla="*/ 396210 h 456102"/>
              <a:gd name="connsiteX100" fmla="*/ 144355 w 1001411"/>
              <a:gd name="connsiteY100" fmla="*/ 373761 h 456102"/>
              <a:gd name="connsiteX101" fmla="*/ 148636 w 1001411"/>
              <a:gd name="connsiteY101" fmla="*/ 370717 h 456102"/>
              <a:gd name="connsiteX102" fmla="*/ 156340 w 1001411"/>
              <a:gd name="connsiteY102" fmla="*/ 367864 h 456102"/>
              <a:gd name="connsiteX103" fmla="*/ 173556 w 1001411"/>
              <a:gd name="connsiteY103" fmla="*/ 359113 h 456102"/>
              <a:gd name="connsiteX104" fmla="*/ 183067 w 1001411"/>
              <a:gd name="connsiteY104" fmla="*/ 355308 h 456102"/>
              <a:gd name="connsiteX105" fmla="*/ 183542 w 1001411"/>
              <a:gd name="connsiteY105" fmla="*/ 355308 h 456102"/>
              <a:gd name="connsiteX106" fmla="*/ 187442 w 1001411"/>
              <a:gd name="connsiteY106" fmla="*/ 356259 h 456102"/>
              <a:gd name="connsiteX107" fmla="*/ 189154 w 1001411"/>
              <a:gd name="connsiteY107" fmla="*/ 355308 h 456102"/>
              <a:gd name="connsiteX108" fmla="*/ 205895 w 1001411"/>
              <a:gd name="connsiteY108" fmla="*/ 342847 h 456102"/>
              <a:gd name="connsiteX109" fmla="*/ 205895 w 1001411"/>
              <a:gd name="connsiteY109" fmla="*/ 342847 h 456102"/>
              <a:gd name="connsiteX110" fmla="*/ 208462 w 1001411"/>
              <a:gd name="connsiteY110" fmla="*/ 341515 h 456102"/>
              <a:gd name="connsiteX111" fmla="*/ 236426 w 1001411"/>
              <a:gd name="connsiteY111" fmla="*/ 331052 h 456102"/>
              <a:gd name="connsiteX112" fmla="*/ 387848 w 1001411"/>
              <a:gd name="connsiteY112" fmla="*/ 315833 h 456102"/>
              <a:gd name="connsiteX113" fmla="*/ 388799 w 1001411"/>
              <a:gd name="connsiteY113" fmla="*/ 317640 h 456102"/>
              <a:gd name="connsiteX114" fmla="*/ 390321 w 1001411"/>
              <a:gd name="connsiteY114" fmla="*/ 320684 h 456102"/>
              <a:gd name="connsiteX115" fmla="*/ 391938 w 1001411"/>
              <a:gd name="connsiteY115" fmla="*/ 324869 h 456102"/>
              <a:gd name="connsiteX116" fmla="*/ 389846 w 1001411"/>
              <a:gd name="connsiteY116" fmla="*/ 329055 h 456102"/>
              <a:gd name="connsiteX117" fmla="*/ 391272 w 1001411"/>
              <a:gd name="connsiteY117" fmla="*/ 329816 h 456102"/>
              <a:gd name="connsiteX118" fmla="*/ 393079 w 1001411"/>
              <a:gd name="connsiteY118" fmla="*/ 330577 h 456102"/>
              <a:gd name="connsiteX119" fmla="*/ 404968 w 1001411"/>
              <a:gd name="connsiteY119" fmla="*/ 320208 h 456102"/>
              <a:gd name="connsiteX120" fmla="*/ 430934 w 1001411"/>
              <a:gd name="connsiteY120" fmla="*/ 345320 h 456102"/>
              <a:gd name="connsiteX121" fmla="*/ 430934 w 1001411"/>
              <a:gd name="connsiteY121" fmla="*/ 346747 h 456102"/>
              <a:gd name="connsiteX122" fmla="*/ 430079 w 1001411"/>
              <a:gd name="connsiteY122" fmla="*/ 357876 h 456102"/>
              <a:gd name="connsiteX123" fmla="*/ 563238 w 1001411"/>
              <a:gd name="connsiteY123" fmla="*/ 339898 h 456102"/>
              <a:gd name="connsiteX124" fmla="*/ 564475 w 1001411"/>
              <a:gd name="connsiteY124" fmla="*/ 339898 h 456102"/>
              <a:gd name="connsiteX125" fmla="*/ 718750 w 1001411"/>
              <a:gd name="connsiteY125" fmla="*/ 456040 h 456102"/>
              <a:gd name="connsiteX126" fmla="*/ 724171 w 1001411"/>
              <a:gd name="connsiteY126" fmla="*/ 451094 h 456102"/>
              <a:gd name="connsiteX127" fmla="*/ 731685 w 1001411"/>
              <a:gd name="connsiteY127" fmla="*/ 449002 h 456102"/>
              <a:gd name="connsiteX128" fmla="*/ 737107 w 1001411"/>
              <a:gd name="connsiteY128" fmla="*/ 443770 h 456102"/>
              <a:gd name="connsiteX129" fmla="*/ 749948 w 1001411"/>
              <a:gd name="connsiteY129" fmla="*/ 442819 h 456102"/>
              <a:gd name="connsiteX130" fmla="*/ 756510 w 1001411"/>
              <a:gd name="connsiteY130" fmla="*/ 441582 h 456102"/>
              <a:gd name="connsiteX131" fmla="*/ 760124 w 1001411"/>
              <a:gd name="connsiteY131" fmla="*/ 441582 h 456102"/>
              <a:gd name="connsiteX132" fmla="*/ 762502 w 1001411"/>
              <a:gd name="connsiteY132" fmla="*/ 439680 h 456102"/>
              <a:gd name="connsiteX133" fmla="*/ 768970 w 1001411"/>
              <a:gd name="connsiteY133" fmla="*/ 439680 h 456102"/>
              <a:gd name="connsiteX134" fmla="*/ 775247 w 1001411"/>
              <a:gd name="connsiteY134" fmla="*/ 438538 h 456102"/>
              <a:gd name="connsiteX135" fmla="*/ 781335 w 1001411"/>
              <a:gd name="connsiteY135" fmla="*/ 436826 h 456102"/>
              <a:gd name="connsiteX136" fmla="*/ 782572 w 1001411"/>
              <a:gd name="connsiteY136" fmla="*/ 429692 h 456102"/>
              <a:gd name="connsiteX137" fmla="*/ 785330 w 1001411"/>
              <a:gd name="connsiteY137" fmla="*/ 431214 h 456102"/>
              <a:gd name="connsiteX138" fmla="*/ 787612 w 1001411"/>
              <a:gd name="connsiteY138" fmla="*/ 414187 h 456102"/>
              <a:gd name="connsiteX139" fmla="*/ 785330 w 1001411"/>
              <a:gd name="connsiteY139" fmla="*/ 405531 h 456102"/>
              <a:gd name="connsiteX140" fmla="*/ 780954 w 1001411"/>
              <a:gd name="connsiteY140" fmla="*/ 399539 h 456102"/>
              <a:gd name="connsiteX141" fmla="*/ 787042 w 1001411"/>
              <a:gd name="connsiteY141" fmla="*/ 402678 h 456102"/>
              <a:gd name="connsiteX142" fmla="*/ 793700 w 1001411"/>
              <a:gd name="connsiteY142" fmla="*/ 401632 h 456102"/>
              <a:gd name="connsiteX143" fmla="*/ 790942 w 1001411"/>
              <a:gd name="connsiteY143" fmla="*/ 394307 h 456102"/>
              <a:gd name="connsiteX144" fmla="*/ 794746 w 1001411"/>
              <a:gd name="connsiteY144" fmla="*/ 388219 h 456102"/>
              <a:gd name="connsiteX145" fmla="*/ 803496 w 1001411"/>
              <a:gd name="connsiteY145" fmla="*/ 372049 h 456102"/>
              <a:gd name="connsiteX146" fmla="*/ 811771 w 1001411"/>
              <a:gd name="connsiteY146" fmla="*/ 359778 h 456102"/>
              <a:gd name="connsiteX147" fmla="*/ 817383 w 1001411"/>
              <a:gd name="connsiteY147" fmla="*/ 355974 h 456102"/>
              <a:gd name="connsiteX148" fmla="*/ 821093 w 1001411"/>
              <a:gd name="connsiteY148" fmla="*/ 349791 h 456102"/>
              <a:gd name="connsiteX149" fmla="*/ 834123 w 1001411"/>
              <a:gd name="connsiteY149" fmla="*/ 336379 h 456102"/>
              <a:gd name="connsiteX150" fmla="*/ 839069 w 1001411"/>
              <a:gd name="connsiteY150" fmla="*/ 332669 h 456102"/>
              <a:gd name="connsiteX151" fmla="*/ 836692 w 1001411"/>
              <a:gd name="connsiteY151" fmla="*/ 327057 h 456102"/>
              <a:gd name="connsiteX152" fmla="*/ 845251 w 1001411"/>
              <a:gd name="connsiteY152" fmla="*/ 327057 h 456102"/>
              <a:gd name="connsiteX153" fmla="*/ 853241 w 1001411"/>
              <a:gd name="connsiteY153" fmla="*/ 316404 h 456102"/>
              <a:gd name="connsiteX154" fmla="*/ 862753 w 1001411"/>
              <a:gd name="connsiteY154" fmla="*/ 306321 h 456102"/>
              <a:gd name="connsiteX155" fmla="*/ 863894 w 1001411"/>
              <a:gd name="connsiteY155" fmla="*/ 294146 h 456102"/>
              <a:gd name="connsiteX156" fmla="*/ 869981 w 1001411"/>
              <a:gd name="connsiteY156" fmla="*/ 302896 h 456102"/>
              <a:gd name="connsiteX157" fmla="*/ 887673 w 1001411"/>
              <a:gd name="connsiteY157" fmla="*/ 293384 h 456102"/>
              <a:gd name="connsiteX158" fmla="*/ 905174 w 1001411"/>
              <a:gd name="connsiteY158" fmla="*/ 284633 h 456102"/>
              <a:gd name="connsiteX159" fmla="*/ 909834 w 1001411"/>
              <a:gd name="connsiteY159" fmla="*/ 283016 h 456102"/>
              <a:gd name="connsiteX160" fmla="*/ 911356 w 1001411"/>
              <a:gd name="connsiteY160" fmla="*/ 279212 h 456102"/>
              <a:gd name="connsiteX161" fmla="*/ 916777 w 1001411"/>
              <a:gd name="connsiteY161" fmla="*/ 284538 h 456102"/>
              <a:gd name="connsiteX162" fmla="*/ 923625 w 1001411"/>
              <a:gd name="connsiteY162" fmla="*/ 282826 h 456102"/>
              <a:gd name="connsiteX163" fmla="*/ 919916 w 1001411"/>
              <a:gd name="connsiteY163" fmla="*/ 275978 h 456102"/>
              <a:gd name="connsiteX164" fmla="*/ 927621 w 1001411"/>
              <a:gd name="connsiteY164" fmla="*/ 273124 h 456102"/>
              <a:gd name="connsiteX165" fmla="*/ 929903 w 1001411"/>
              <a:gd name="connsiteY165" fmla="*/ 283397 h 456102"/>
              <a:gd name="connsiteX166" fmla="*/ 935991 w 1001411"/>
              <a:gd name="connsiteY166" fmla="*/ 277880 h 456102"/>
              <a:gd name="connsiteX167" fmla="*/ 941888 w 1001411"/>
              <a:gd name="connsiteY167" fmla="*/ 270841 h 456102"/>
              <a:gd name="connsiteX168" fmla="*/ 942649 w 1001411"/>
              <a:gd name="connsiteY168" fmla="*/ 264373 h 456102"/>
              <a:gd name="connsiteX169" fmla="*/ 945597 w 1001411"/>
              <a:gd name="connsiteY169" fmla="*/ 263517 h 456102"/>
              <a:gd name="connsiteX170" fmla="*/ 945597 w 1001411"/>
              <a:gd name="connsiteY170" fmla="*/ 261234 h 456102"/>
              <a:gd name="connsiteX171" fmla="*/ 948640 w 1001411"/>
              <a:gd name="connsiteY171" fmla="*/ 257239 h 456102"/>
              <a:gd name="connsiteX172" fmla="*/ 953967 w 1001411"/>
              <a:gd name="connsiteY172" fmla="*/ 254100 h 456102"/>
              <a:gd name="connsiteX173" fmla="*/ 955014 w 1001411"/>
              <a:gd name="connsiteY173" fmla="*/ 248202 h 456102"/>
              <a:gd name="connsiteX174" fmla="*/ 955679 w 1001411"/>
              <a:gd name="connsiteY174" fmla="*/ 246110 h 456102"/>
              <a:gd name="connsiteX175" fmla="*/ 961291 w 1001411"/>
              <a:gd name="connsiteY175" fmla="*/ 243827 h 456102"/>
              <a:gd name="connsiteX176" fmla="*/ 955394 w 1001411"/>
              <a:gd name="connsiteY176" fmla="*/ 235741 h 456102"/>
              <a:gd name="connsiteX177" fmla="*/ 947499 w 1001411"/>
              <a:gd name="connsiteY177" fmla="*/ 237929 h 456102"/>
              <a:gd name="connsiteX178" fmla="*/ 946453 w 1001411"/>
              <a:gd name="connsiteY178" fmla="*/ 245444 h 456102"/>
              <a:gd name="connsiteX179" fmla="*/ 934469 w 1001411"/>
              <a:gd name="connsiteY179" fmla="*/ 240498 h 456102"/>
              <a:gd name="connsiteX180" fmla="*/ 930759 w 1001411"/>
              <a:gd name="connsiteY180" fmla="*/ 236122 h 456102"/>
              <a:gd name="connsiteX181" fmla="*/ 928762 w 1001411"/>
              <a:gd name="connsiteY181" fmla="*/ 240783 h 456102"/>
              <a:gd name="connsiteX182" fmla="*/ 920106 w 1001411"/>
              <a:gd name="connsiteY182" fmla="*/ 247346 h 456102"/>
              <a:gd name="connsiteX183" fmla="*/ 915921 w 1001411"/>
              <a:gd name="connsiteY183" fmla="*/ 252197 h 456102"/>
              <a:gd name="connsiteX184" fmla="*/ 909739 w 1001411"/>
              <a:gd name="connsiteY184" fmla="*/ 250390 h 456102"/>
              <a:gd name="connsiteX185" fmla="*/ 904127 w 1001411"/>
              <a:gd name="connsiteY185" fmla="*/ 260948 h 456102"/>
              <a:gd name="connsiteX186" fmla="*/ 892619 w 1001411"/>
              <a:gd name="connsiteY186" fmla="*/ 258380 h 456102"/>
              <a:gd name="connsiteX187" fmla="*/ 877686 w 1001411"/>
              <a:gd name="connsiteY187" fmla="*/ 258380 h 456102"/>
              <a:gd name="connsiteX188" fmla="*/ 873025 w 1001411"/>
              <a:gd name="connsiteY188" fmla="*/ 253910 h 456102"/>
              <a:gd name="connsiteX189" fmla="*/ 867889 w 1001411"/>
              <a:gd name="connsiteY189" fmla="*/ 251056 h 456102"/>
              <a:gd name="connsiteX190" fmla="*/ 856570 w 1001411"/>
              <a:gd name="connsiteY190" fmla="*/ 238215 h 456102"/>
              <a:gd name="connsiteX191" fmla="*/ 868459 w 1001411"/>
              <a:gd name="connsiteY191" fmla="*/ 245824 h 456102"/>
              <a:gd name="connsiteX192" fmla="*/ 883012 w 1001411"/>
              <a:gd name="connsiteY192" fmla="*/ 249724 h 456102"/>
              <a:gd name="connsiteX193" fmla="*/ 887673 w 1001411"/>
              <a:gd name="connsiteY193" fmla="*/ 252863 h 456102"/>
              <a:gd name="connsiteX194" fmla="*/ 893379 w 1001411"/>
              <a:gd name="connsiteY194" fmla="*/ 250866 h 456102"/>
              <a:gd name="connsiteX195" fmla="*/ 899847 w 1001411"/>
              <a:gd name="connsiteY195" fmla="*/ 248868 h 456102"/>
              <a:gd name="connsiteX196" fmla="*/ 904508 w 1001411"/>
              <a:gd name="connsiteY196" fmla="*/ 244778 h 456102"/>
              <a:gd name="connsiteX197" fmla="*/ 909929 w 1001411"/>
              <a:gd name="connsiteY197" fmla="*/ 237929 h 456102"/>
              <a:gd name="connsiteX198" fmla="*/ 909929 w 1001411"/>
              <a:gd name="connsiteY198" fmla="*/ 230415 h 456102"/>
              <a:gd name="connsiteX199" fmla="*/ 910880 w 1001411"/>
              <a:gd name="connsiteY199" fmla="*/ 222995 h 456102"/>
              <a:gd name="connsiteX200" fmla="*/ 900418 w 1001411"/>
              <a:gd name="connsiteY200" fmla="*/ 226325 h 456102"/>
              <a:gd name="connsiteX201" fmla="*/ 906980 w 1001411"/>
              <a:gd name="connsiteY201" fmla="*/ 219666 h 456102"/>
              <a:gd name="connsiteX202" fmla="*/ 913734 w 1001411"/>
              <a:gd name="connsiteY202" fmla="*/ 211771 h 456102"/>
              <a:gd name="connsiteX203" fmla="*/ 913163 w 1001411"/>
              <a:gd name="connsiteY203" fmla="*/ 210820 h 456102"/>
              <a:gd name="connsiteX204" fmla="*/ 921533 w 1001411"/>
              <a:gd name="connsiteY204" fmla="*/ 209298 h 456102"/>
              <a:gd name="connsiteX205" fmla="*/ 919726 w 1001411"/>
              <a:gd name="connsiteY205" fmla="*/ 201593 h 456102"/>
              <a:gd name="connsiteX206" fmla="*/ 916112 w 1001411"/>
              <a:gd name="connsiteY206" fmla="*/ 196552 h 456102"/>
              <a:gd name="connsiteX207" fmla="*/ 909834 w 1001411"/>
              <a:gd name="connsiteY207" fmla="*/ 200167 h 456102"/>
              <a:gd name="connsiteX208" fmla="*/ 904032 w 1001411"/>
              <a:gd name="connsiteY208" fmla="*/ 194174 h 456102"/>
              <a:gd name="connsiteX209" fmla="*/ 896518 w 1001411"/>
              <a:gd name="connsiteY209" fmla="*/ 197313 h 456102"/>
              <a:gd name="connsiteX210" fmla="*/ 891762 w 1001411"/>
              <a:gd name="connsiteY210" fmla="*/ 191130 h 456102"/>
              <a:gd name="connsiteX211" fmla="*/ 883202 w 1001411"/>
              <a:gd name="connsiteY211" fmla="*/ 190559 h 456102"/>
              <a:gd name="connsiteX212" fmla="*/ 874452 w 1001411"/>
              <a:gd name="connsiteY212" fmla="*/ 189418 h 456102"/>
              <a:gd name="connsiteX213" fmla="*/ 865606 w 1001411"/>
              <a:gd name="connsiteY213" fmla="*/ 187801 h 456102"/>
              <a:gd name="connsiteX214" fmla="*/ 856665 w 1001411"/>
              <a:gd name="connsiteY214" fmla="*/ 184377 h 456102"/>
              <a:gd name="connsiteX215" fmla="*/ 851244 w 1001411"/>
              <a:gd name="connsiteY215" fmla="*/ 180667 h 456102"/>
              <a:gd name="connsiteX216" fmla="*/ 856190 w 1001411"/>
              <a:gd name="connsiteY216" fmla="*/ 182189 h 456102"/>
              <a:gd name="connsiteX217" fmla="*/ 862848 w 1001411"/>
              <a:gd name="connsiteY217" fmla="*/ 185327 h 456102"/>
              <a:gd name="connsiteX218" fmla="*/ 870838 w 1001411"/>
              <a:gd name="connsiteY218" fmla="*/ 185803 h 456102"/>
              <a:gd name="connsiteX219" fmla="*/ 878446 w 1001411"/>
              <a:gd name="connsiteY219" fmla="*/ 181713 h 456102"/>
              <a:gd name="connsiteX220" fmla="*/ 890906 w 1001411"/>
              <a:gd name="connsiteY220" fmla="*/ 186755 h 456102"/>
              <a:gd name="connsiteX221" fmla="*/ 896708 w 1001411"/>
              <a:gd name="connsiteY221" fmla="*/ 186089 h 456102"/>
              <a:gd name="connsiteX222" fmla="*/ 903556 w 1001411"/>
              <a:gd name="connsiteY222" fmla="*/ 187040 h 456102"/>
              <a:gd name="connsiteX223" fmla="*/ 909073 w 1001411"/>
              <a:gd name="connsiteY223" fmla="*/ 183425 h 456102"/>
              <a:gd name="connsiteX224" fmla="*/ 904413 w 1001411"/>
              <a:gd name="connsiteY224" fmla="*/ 176291 h 456102"/>
              <a:gd name="connsiteX225" fmla="*/ 909644 w 1001411"/>
              <a:gd name="connsiteY225" fmla="*/ 175530 h 456102"/>
              <a:gd name="connsiteX226" fmla="*/ 912878 w 1001411"/>
              <a:gd name="connsiteY226" fmla="*/ 181237 h 456102"/>
              <a:gd name="connsiteX227" fmla="*/ 917919 w 1001411"/>
              <a:gd name="connsiteY227" fmla="*/ 184377 h 456102"/>
              <a:gd name="connsiteX228" fmla="*/ 925338 w 1001411"/>
              <a:gd name="connsiteY228" fmla="*/ 185518 h 456102"/>
              <a:gd name="connsiteX229" fmla="*/ 926099 w 1001411"/>
              <a:gd name="connsiteY229" fmla="*/ 178955 h 456102"/>
              <a:gd name="connsiteX230" fmla="*/ 930094 w 1001411"/>
              <a:gd name="connsiteY230" fmla="*/ 182093 h 456102"/>
              <a:gd name="connsiteX231" fmla="*/ 931995 w 1001411"/>
              <a:gd name="connsiteY231" fmla="*/ 184757 h 456102"/>
              <a:gd name="connsiteX232" fmla="*/ 934278 w 1001411"/>
              <a:gd name="connsiteY232" fmla="*/ 183901 h 456102"/>
              <a:gd name="connsiteX233" fmla="*/ 938273 w 1001411"/>
              <a:gd name="connsiteY233" fmla="*/ 186945 h 456102"/>
              <a:gd name="connsiteX234" fmla="*/ 942743 w 1001411"/>
              <a:gd name="connsiteY234" fmla="*/ 191130 h 456102"/>
              <a:gd name="connsiteX235" fmla="*/ 948165 w 1001411"/>
              <a:gd name="connsiteY235" fmla="*/ 183330 h 456102"/>
              <a:gd name="connsiteX236" fmla="*/ 956440 w 1001411"/>
              <a:gd name="connsiteY236" fmla="*/ 186184 h 456102"/>
              <a:gd name="connsiteX237" fmla="*/ 959864 w 1001411"/>
              <a:gd name="connsiteY237" fmla="*/ 183330 h 456102"/>
              <a:gd name="connsiteX238" fmla="*/ 965096 w 1001411"/>
              <a:gd name="connsiteY238" fmla="*/ 182189 h 456102"/>
              <a:gd name="connsiteX239" fmla="*/ 965096 w 1001411"/>
              <a:gd name="connsiteY239" fmla="*/ 172677 h 456102"/>
              <a:gd name="connsiteX240" fmla="*/ 971182 w 1001411"/>
              <a:gd name="connsiteY240" fmla="*/ 170299 h 456102"/>
              <a:gd name="connsiteX241" fmla="*/ 971182 w 1001411"/>
              <a:gd name="connsiteY241" fmla="*/ 164116 h 456102"/>
              <a:gd name="connsiteX242" fmla="*/ 979077 w 1001411"/>
              <a:gd name="connsiteY242" fmla="*/ 153557 h 456102"/>
              <a:gd name="connsiteX243" fmla="*/ 978506 w 1001411"/>
              <a:gd name="connsiteY243" fmla="*/ 141762 h 456102"/>
              <a:gd name="connsiteX244" fmla="*/ 989730 w 1001411"/>
              <a:gd name="connsiteY244" fmla="*/ 139099 h 456102"/>
              <a:gd name="connsiteX245" fmla="*/ 995247 w 1001411"/>
              <a:gd name="connsiteY245" fmla="*/ 132726 h 456102"/>
              <a:gd name="connsiteX246" fmla="*/ 990396 w 1001411"/>
              <a:gd name="connsiteY246" fmla="*/ 123214 h 456102"/>
              <a:gd name="connsiteX247" fmla="*/ 995912 w 1001411"/>
              <a:gd name="connsiteY247" fmla="*/ 125402 h 456102"/>
              <a:gd name="connsiteX248" fmla="*/ 996768 w 1001411"/>
              <a:gd name="connsiteY248" fmla="*/ 121502 h 456102"/>
              <a:gd name="connsiteX249" fmla="*/ 994866 w 1001411"/>
              <a:gd name="connsiteY249" fmla="*/ 111990 h 456102"/>
              <a:gd name="connsiteX250" fmla="*/ 994200 w 1001411"/>
              <a:gd name="connsiteY250" fmla="*/ 102478 h 456102"/>
              <a:gd name="connsiteX251" fmla="*/ 992012 w 1001411"/>
              <a:gd name="connsiteY251" fmla="*/ 92966 h 456102"/>
              <a:gd name="connsiteX252" fmla="*/ 998195 w 1001411"/>
              <a:gd name="connsiteY252" fmla="*/ 98483 h 456102"/>
              <a:gd name="connsiteX253" fmla="*/ 998766 w 1001411"/>
              <a:gd name="connsiteY253" fmla="*/ 92776 h 456102"/>
              <a:gd name="connsiteX254" fmla="*/ 998195 w 1001411"/>
              <a:gd name="connsiteY254" fmla="*/ 90588 h 456102"/>
              <a:gd name="connsiteX255" fmla="*/ 998195 w 1001411"/>
              <a:gd name="connsiteY255" fmla="*/ 91634 h 456102"/>
              <a:gd name="connsiteX256" fmla="*/ 989254 w 1001411"/>
              <a:gd name="connsiteY256" fmla="*/ 91063 h 456102"/>
              <a:gd name="connsiteX257" fmla="*/ 984403 w 1001411"/>
              <a:gd name="connsiteY257" fmla="*/ 91063 h 456102"/>
              <a:gd name="connsiteX258" fmla="*/ 983642 w 1001411"/>
              <a:gd name="connsiteY258" fmla="*/ 86212 h 456102"/>
              <a:gd name="connsiteX259" fmla="*/ 971753 w 1001411"/>
              <a:gd name="connsiteY259" fmla="*/ 83359 h 456102"/>
              <a:gd name="connsiteX260" fmla="*/ 969661 w 1001411"/>
              <a:gd name="connsiteY260" fmla="*/ 93917 h 456102"/>
              <a:gd name="connsiteX261" fmla="*/ 962908 w 1001411"/>
              <a:gd name="connsiteY261" fmla="*/ 93061 h 456102"/>
              <a:gd name="connsiteX262" fmla="*/ 962908 w 1001411"/>
              <a:gd name="connsiteY262" fmla="*/ 99719 h 456102"/>
              <a:gd name="connsiteX263" fmla="*/ 961766 w 1001411"/>
              <a:gd name="connsiteY263" fmla="*/ 108375 h 456102"/>
              <a:gd name="connsiteX264" fmla="*/ 958533 w 1001411"/>
              <a:gd name="connsiteY264" fmla="*/ 116746 h 456102"/>
              <a:gd name="connsiteX265" fmla="*/ 962908 w 1001411"/>
              <a:gd name="connsiteY265" fmla="*/ 136911 h 456102"/>
              <a:gd name="connsiteX266" fmla="*/ 954728 w 1001411"/>
              <a:gd name="connsiteY266" fmla="*/ 108375 h 456102"/>
              <a:gd name="connsiteX267" fmla="*/ 953872 w 1001411"/>
              <a:gd name="connsiteY267" fmla="*/ 93632 h 456102"/>
              <a:gd name="connsiteX268" fmla="*/ 951494 w 1001411"/>
              <a:gd name="connsiteY268" fmla="*/ 87544 h 456102"/>
              <a:gd name="connsiteX269" fmla="*/ 947119 w 1001411"/>
              <a:gd name="connsiteY269" fmla="*/ 83073 h 456102"/>
              <a:gd name="connsiteX270" fmla="*/ 940651 w 1001411"/>
              <a:gd name="connsiteY270" fmla="*/ 85832 h 456102"/>
              <a:gd name="connsiteX271" fmla="*/ 937132 w 1001411"/>
              <a:gd name="connsiteY271" fmla="*/ 89541 h 456102"/>
              <a:gd name="connsiteX272" fmla="*/ 933707 w 1001411"/>
              <a:gd name="connsiteY272" fmla="*/ 89066 h 456102"/>
              <a:gd name="connsiteX273" fmla="*/ 922484 w 1001411"/>
              <a:gd name="connsiteY273" fmla="*/ 97912 h 456102"/>
              <a:gd name="connsiteX274" fmla="*/ 916492 w 1001411"/>
              <a:gd name="connsiteY274" fmla="*/ 100005 h 456102"/>
              <a:gd name="connsiteX275" fmla="*/ 913353 w 1001411"/>
              <a:gd name="connsiteY275" fmla="*/ 94773 h 456102"/>
              <a:gd name="connsiteX276" fmla="*/ 905173 w 1001411"/>
              <a:gd name="connsiteY276" fmla="*/ 98673 h 456102"/>
              <a:gd name="connsiteX277" fmla="*/ 886626 w 1001411"/>
              <a:gd name="connsiteY277" fmla="*/ 106853 h 456102"/>
              <a:gd name="connsiteX278" fmla="*/ 875974 w 1001411"/>
              <a:gd name="connsiteY278" fmla="*/ 110182 h 456102"/>
              <a:gd name="connsiteX279" fmla="*/ 875022 w 1001411"/>
              <a:gd name="connsiteY279" fmla="*/ 102383 h 456102"/>
              <a:gd name="connsiteX280" fmla="*/ 868935 w 1001411"/>
              <a:gd name="connsiteY280" fmla="*/ 92871 h 456102"/>
              <a:gd name="connsiteX281" fmla="*/ 864369 w 1001411"/>
              <a:gd name="connsiteY281" fmla="*/ 81742 h 456102"/>
              <a:gd name="connsiteX282" fmla="*/ 861611 w 1001411"/>
              <a:gd name="connsiteY282" fmla="*/ 69566 h 456102"/>
              <a:gd name="connsiteX283" fmla="*/ 858948 w 1001411"/>
              <a:gd name="connsiteY283" fmla="*/ 59103 h 456102"/>
              <a:gd name="connsiteX284" fmla="*/ 866652 w 1001411"/>
              <a:gd name="connsiteY284" fmla="*/ 77081 h 456102"/>
              <a:gd name="connsiteX285" fmla="*/ 872549 w 1001411"/>
              <a:gd name="connsiteY285" fmla="*/ 87829 h 456102"/>
              <a:gd name="connsiteX286" fmla="*/ 881395 w 1001411"/>
              <a:gd name="connsiteY286" fmla="*/ 89732 h 456102"/>
              <a:gd name="connsiteX287" fmla="*/ 888814 w 1001411"/>
              <a:gd name="connsiteY287" fmla="*/ 95914 h 456102"/>
              <a:gd name="connsiteX288" fmla="*/ 896613 w 1001411"/>
              <a:gd name="connsiteY288" fmla="*/ 91729 h 456102"/>
              <a:gd name="connsiteX289" fmla="*/ 901655 w 1001411"/>
              <a:gd name="connsiteY289" fmla="*/ 85356 h 456102"/>
              <a:gd name="connsiteX290" fmla="*/ 906695 w 1001411"/>
              <a:gd name="connsiteY290" fmla="*/ 80029 h 456102"/>
              <a:gd name="connsiteX291" fmla="*/ 906695 w 1001411"/>
              <a:gd name="connsiteY291" fmla="*/ 75559 h 456102"/>
              <a:gd name="connsiteX292" fmla="*/ 898325 w 1001411"/>
              <a:gd name="connsiteY292" fmla="*/ 69661 h 456102"/>
              <a:gd name="connsiteX293" fmla="*/ 912117 w 1001411"/>
              <a:gd name="connsiteY293" fmla="*/ 73371 h 456102"/>
              <a:gd name="connsiteX294" fmla="*/ 926764 w 1001411"/>
              <a:gd name="connsiteY294" fmla="*/ 73371 h 456102"/>
              <a:gd name="connsiteX295" fmla="*/ 918204 w 1001411"/>
              <a:gd name="connsiteY295" fmla="*/ 65857 h 456102"/>
              <a:gd name="connsiteX296" fmla="*/ 926860 w 1001411"/>
              <a:gd name="connsiteY296" fmla="*/ 67378 h 456102"/>
              <a:gd name="connsiteX297" fmla="*/ 933327 w 1001411"/>
              <a:gd name="connsiteY297" fmla="*/ 67378 h 456102"/>
              <a:gd name="connsiteX298" fmla="*/ 944551 w 1001411"/>
              <a:gd name="connsiteY298" fmla="*/ 63479 h 456102"/>
              <a:gd name="connsiteX299" fmla="*/ 938654 w 1001411"/>
              <a:gd name="connsiteY299" fmla="*/ 54537 h 456102"/>
              <a:gd name="connsiteX300" fmla="*/ 926764 w 1001411"/>
              <a:gd name="connsiteY300" fmla="*/ 47308 h 456102"/>
              <a:gd name="connsiteX301" fmla="*/ 942458 w 1001411"/>
              <a:gd name="connsiteY301" fmla="*/ 53205 h 456102"/>
              <a:gd name="connsiteX302" fmla="*/ 958437 w 1001411"/>
              <a:gd name="connsiteY302" fmla="*/ 55583 h 456102"/>
              <a:gd name="connsiteX303" fmla="*/ 954252 w 1001411"/>
              <a:gd name="connsiteY303" fmla="*/ 44074 h 456102"/>
              <a:gd name="connsiteX304" fmla="*/ 966712 w 1001411"/>
              <a:gd name="connsiteY304" fmla="*/ 57676 h 456102"/>
              <a:gd name="connsiteX305" fmla="*/ 977556 w 1001411"/>
              <a:gd name="connsiteY305" fmla="*/ 68330 h 456102"/>
              <a:gd name="connsiteX306" fmla="*/ 969756 w 1001411"/>
              <a:gd name="connsiteY306" fmla="*/ 55298 h 456102"/>
              <a:gd name="connsiteX307" fmla="*/ 965286 w 1001411"/>
              <a:gd name="connsiteY307" fmla="*/ 47879 h 456102"/>
              <a:gd name="connsiteX308" fmla="*/ 960815 w 1001411"/>
              <a:gd name="connsiteY308" fmla="*/ 42267 h 456102"/>
              <a:gd name="connsiteX309" fmla="*/ 962432 w 1001411"/>
              <a:gd name="connsiteY309" fmla="*/ 42267 h 456102"/>
              <a:gd name="connsiteX310" fmla="*/ 957676 w 1001411"/>
              <a:gd name="connsiteY310" fmla="*/ 32755 h 456102"/>
              <a:gd name="connsiteX311" fmla="*/ 949306 w 1001411"/>
              <a:gd name="connsiteY311" fmla="*/ 27999 h 456102"/>
              <a:gd name="connsiteX312" fmla="*/ 942934 w 1001411"/>
              <a:gd name="connsiteY312" fmla="*/ 17630 h 456102"/>
              <a:gd name="connsiteX313" fmla="*/ 937703 w 1001411"/>
              <a:gd name="connsiteY313" fmla="*/ 14777 h 456102"/>
              <a:gd name="connsiteX314" fmla="*/ 938939 w 1001411"/>
              <a:gd name="connsiteY314" fmla="*/ 8784 h 456102"/>
              <a:gd name="connsiteX315" fmla="*/ 940746 w 1001411"/>
              <a:gd name="connsiteY315" fmla="*/ 5550 h 456102"/>
              <a:gd name="connsiteX316" fmla="*/ 944075 w 1001411"/>
              <a:gd name="connsiteY316" fmla="*/ 8784 h 456102"/>
              <a:gd name="connsiteX317" fmla="*/ 950067 w 1001411"/>
              <a:gd name="connsiteY317" fmla="*/ 8023 h 456102"/>
              <a:gd name="connsiteX318" fmla="*/ 947404 w 1001411"/>
              <a:gd name="connsiteY318" fmla="*/ 984 h 456102"/>
              <a:gd name="connsiteX319" fmla="*/ 942648 w 1001411"/>
              <a:gd name="connsiteY319" fmla="*/ -62 h 456102"/>
              <a:gd name="connsiteX320" fmla="*/ 367018 w 1001411"/>
              <a:gd name="connsiteY320" fmla="*/ 112751 h 456102"/>
              <a:gd name="connsiteX321" fmla="*/ 281225 w 1001411"/>
              <a:gd name="connsiteY321" fmla="*/ 119980 h 456102"/>
              <a:gd name="connsiteX322" fmla="*/ 937512 w 1001411"/>
              <a:gd name="connsiteY322" fmla="*/ 159265 h 456102"/>
              <a:gd name="connsiteX323" fmla="*/ 944836 w 1001411"/>
              <a:gd name="connsiteY323" fmla="*/ 158123 h 456102"/>
              <a:gd name="connsiteX324" fmla="*/ 949972 w 1001411"/>
              <a:gd name="connsiteY324" fmla="*/ 152796 h 456102"/>
              <a:gd name="connsiteX325" fmla="*/ 956821 w 1001411"/>
              <a:gd name="connsiteY325" fmla="*/ 151179 h 456102"/>
              <a:gd name="connsiteX326" fmla="*/ 962242 w 1001411"/>
              <a:gd name="connsiteY326" fmla="*/ 155174 h 456102"/>
              <a:gd name="connsiteX327" fmla="*/ 962242 w 1001411"/>
              <a:gd name="connsiteY327" fmla="*/ 156887 h 456102"/>
              <a:gd name="connsiteX328" fmla="*/ 963193 w 1001411"/>
              <a:gd name="connsiteY328" fmla="*/ 158504 h 456102"/>
              <a:gd name="connsiteX329" fmla="*/ 960435 w 1001411"/>
              <a:gd name="connsiteY329" fmla="*/ 162974 h 456102"/>
              <a:gd name="connsiteX330" fmla="*/ 955584 w 1001411"/>
              <a:gd name="connsiteY330" fmla="*/ 162974 h 456102"/>
              <a:gd name="connsiteX331" fmla="*/ 955584 w 1001411"/>
              <a:gd name="connsiteY331" fmla="*/ 162214 h 456102"/>
              <a:gd name="connsiteX332" fmla="*/ 955584 w 1001411"/>
              <a:gd name="connsiteY332" fmla="*/ 168111 h 456102"/>
              <a:gd name="connsiteX333" fmla="*/ 951875 w 1001411"/>
              <a:gd name="connsiteY333" fmla="*/ 166589 h 456102"/>
              <a:gd name="connsiteX334" fmla="*/ 947007 w 1001411"/>
              <a:gd name="connsiteY334" fmla="*/ 168882 h 456102"/>
              <a:gd name="connsiteX335" fmla="*/ 946548 w 1001411"/>
              <a:gd name="connsiteY335" fmla="*/ 168682 h 456102"/>
              <a:gd name="connsiteX336" fmla="*/ 940841 w 1001411"/>
              <a:gd name="connsiteY336" fmla="*/ 166018 h 456102"/>
              <a:gd name="connsiteX337" fmla="*/ 934373 w 1001411"/>
              <a:gd name="connsiteY337" fmla="*/ 164877 h 456102"/>
              <a:gd name="connsiteX338" fmla="*/ 937893 w 1001411"/>
              <a:gd name="connsiteY338" fmla="*/ 159645 h 456102"/>
              <a:gd name="connsiteX339" fmla="*/ 928001 w 1001411"/>
              <a:gd name="connsiteY339" fmla="*/ 140241 h 456102"/>
              <a:gd name="connsiteX340" fmla="*/ 928572 w 1001411"/>
              <a:gd name="connsiteY340" fmla="*/ 141382 h 456102"/>
              <a:gd name="connsiteX341" fmla="*/ 930094 w 1001411"/>
              <a:gd name="connsiteY341" fmla="*/ 148611 h 456102"/>
              <a:gd name="connsiteX342" fmla="*/ 926098 w 1001411"/>
              <a:gd name="connsiteY342" fmla="*/ 144711 h 456102"/>
              <a:gd name="connsiteX343" fmla="*/ 926229 w 1001411"/>
              <a:gd name="connsiteY343" fmla="*/ 141216 h 456102"/>
              <a:gd name="connsiteX344" fmla="*/ 928476 w 1001411"/>
              <a:gd name="connsiteY344" fmla="*/ 140621 h 456102"/>
              <a:gd name="connsiteX345" fmla="*/ 914875 w 1001411"/>
              <a:gd name="connsiteY345" fmla="*/ 149753 h 456102"/>
              <a:gd name="connsiteX346" fmla="*/ 911822 w 1001411"/>
              <a:gd name="connsiteY346" fmla="*/ 148047 h 456102"/>
              <a:gd name="connsiteX347" fmla="*/ 913528 w 1001411"/>
              <a:gd name="connsiteY347" fmla="*/ 144993 h 456102"/>
              <a:gd name="connsiteX348" fmla="*/ 914115 w 1001411"/>
              <a:gd name="connsiteY348" fmla="*/ 144901 h 456102"/>
              <a:gd name="connsiteX349" fmla="*/ 917349 w 1001411"/>
              <a:gd name="connsiteY349" fmla="*/ 146899 h 456102"/>
              <a:gd name="connsiteX350" fmla="*/ 915351 w 1001411"/>
              <a:gd name="connsiteY350" fmla="*/ 150133 h 456102"/>
              <a:gd name="connsiteX351" fmla="*/ 900132 w 1001411"/>
              <a:gd name="connsiteY351" fmla="*/ 125307 h 456102"/>
              <a:gd name="connsiteX352" fmla="*/ 907171 w 1001411"/>
              <a:gd name="connsiteY352" fmla="*/ 126734 h 456102"/>
              <a:gd name="connsiteX353" fmla="*/ 913449 w 1001411"/>
              <a:gd name="connsiteY353" fmla="*/ 123500 h 456102"/>
              <a:gd name="connsiteX354" fmla="*/ 915161 w 1001411"/>
              <a:gd name="connsiteY354" fmla="*/ 125116 h 456102"/>
              <a:gd name="connsiteX355" fmla="*/ 916587 w 1001411"/>
              <a:gd name="connsiteY355" fmla="*/ 132346 h 456102"/>
              <a:gd name="connsiteX356" fmla="*/ 910119 w 1001411"/>
              <a:gd name="connsiteY356" fmla="*/ 132346 h 456102"/>
              <a:gd name="connsiteX357" fmla="*/ 900608 w 1001411"/>
              <a:gd name="connsiteY357" fmla="*/ 125687 h 4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1001411" h="456102">
                <a:moveTo>
                  <a:pt x="281225" y="119980"/>
                </a:moveTo>
                <a:cubicBezTo>
                  <a:pt x="280083" y="121407"/>
                  <a:pt x="279037" y="122453"/>
                  <a:pt x="278372" y="123214"/>
                </a:cubicBezTo>
                <a:cubicBezTo>
                  <a:pt x="280333" y="123846"/>
                  <a:pt x="281697" y="125627"/>
                  <a:pt x="281795" y="127685"/>
                </a:cubicBezTo>
                <a:cubicBezTo>
                  <a:pt x="281795" y="129492"/>
                  <a:pt x="281130" y="130443"/>
                  <a:pt x="281130" y="131394"/>
                </a:cubicBezTo>
                <a:cubicBezTo>
                  <a:pt x="281130" y="134153"/>
                  <a:pt x="280369" y="135009"/>
                  <a:pt x="280369" y="136246"/>
                </a:cubicBezTo>
                <a:cubicBezTo>
                  <a:pt x="280329" y="136816"/>
                  <a:pt x="280329" y="137388"/>
                  <a:pt x="280369" y="137958"/>
                </a:cubicBezTo>
                <a:lnTo>
                  <a:pt x="280369" y="137958"/>
                </a:lnTo>
                <a:cubicBezTo>
                  <a:pt x="281370" y="138985"/>
                  <a:pt x="281977" y="140332"/>
                  <a:pt x="282081" y="141762"/>
                </a:cubicBezTo>
                <a:lnTo>
                  <a:pt x="282081" y="141762"/>
                </a:lnTo>
                <a:cubicBezTo>
                  <a:pt x="281510" y="145662"/>
                  <a:pt x="279513" y="146518"/>
                  <a:pt x="279893" y="146709"/>
                </a:cubicBezTo>
                <a:cubicBezTo>
                  <a:pt x="279790" y="147816"/>
                  <a:pt x="279790" y="148931"/>
                  <a:pt x="279893" y="150038"/>
                </a:cubicBezTo>
                <a:lnTo>
                  <a:pt x="279893" y="158123"/>
                </a:lnTo>
                <a:lnTo>
                  <a:pt x="278562" y="158884"/>
                </a:lnTo>
                <a:cubicBezTo>
                  <a:pt x="277241" y="159781"/>
                  <a:pt x="275688" y="160277"/>
                  <a:pt x="274092" y="160311"/>
                </a:cubicBezTo>
                <a:cubicBezTo>
                  <a:pt x="271755" y="160172"/>
                  <a:pt x="269538" y="159231"/>
                  <a:pt x="267815" y="157648"/>
                </a:cubicBezTo>
                <a:cubicBezTo>
                  <a:pt x="267395" y="158539"/>
                  <a:pt x="267045" y="159461"/>
                  <a:pt x="266768" y="160406"/>
                </a:cubicBezTo>
                <a:cubicBezTo>
                  <a:pt x="266057" y="164016"/>
                  <a:pt x="263649" y="167062"/>
                  <a:pt x="260301" y="168586"/>
                </a:cubicBezTo>
                <a:cubicBezTo>
                  <a:pt x="259539" y="169228"/>
                  <a:pt x="258620" y="169654"/>
                  <a:pt x="257637" y="169823"/>
                </a:cubicBezTo>
                <a:cubicBezTo>
                  <a:pt x="257493" y="170136"/>
                  <a:pt x="257300" y="170425"/>
                  <a:pt x="257067" y="170679"/>
                </a:cubicBezTo>
                <a:cubicBezTo>
                  <a:pt x="256305" y="171725"/>
                  <a:pt x="256400" y="172867"/>
                  <a:pt x="256019" y="175625"/>
                </a:cubicBezTo>
                <a:cubicBezTo>
                  <a:pt x="254349" y="181724"/>
                  <a:pt x="251819" y="187553"/>
                  <a:pt x="248506" y="192937"/>
                </a:cubicBezTo>
                <a:cubicBezTo>
                  <a:pt x="247364" y="195601"/>
                  <a:pt x="246794" y="198454"/>
                  <a:pt x="242894" y="200261"/>
                </a:cubicBezTo>
                <a:cubicBezTo>
                  <a:pt x="239607" y="201330"/>
                  <a:pt x="236173" y="201876"/>
                  <a:pt x="232717" y="201879"/>
                </a:cubicBezTo>
                <a:lnTo>
                  <a:pt x="231576" y="201879"/>
                </a:lnTo>
                <a:lnTo>
                  <a:pt x="229958" y="201879"/>
                </a:lnTo>
                <a:lnTo>
                  <a:pt x="229198" y="200452"/>
                </a:lnTo>
                <a:cubicBezTo>
                  <a:pt x="228516" y="198597"/>
                  <a:pt x="228225" y="196622"/>
                  <a:pt x="228341" y="194650"/>
                </a:cubicBezTo>
                <a:cubicBezTo>
                  <a:pt x="228341" y="193033"/>
                  <a:pt x="228341" y="193033"/>
                  <a:pt x="228341" y="193033"/>
                </a:cubicBezTo>
                <a:lnTo>
                  <a:pt x="228341" y="193033"/>
                </a:lnTo>
                <a:cubicBezTo>
                  <a:pt x="228341" y="193033"/>
                  <a:pt x="226154" y="194840"/>
                  <a:pt x="223871" y="197027"/>
                </a:cubicBezTo>
                <a:cubicBezTo>
                  <a:pt x="219591" y="200547"/>
                  <a:pt x="217308" y="199596"/>
                  <a:pt x="214360" y="200261"/>
                </a:cubicBezTo>
                <a:cubicBezTo>
                  <a:pt x="211411" y="200927"/>
                  <a:pt x="212457" y="200927"/>
                  <a:pt x="208177" y="205398"/>
                </a:cubicBezTo>
                <a:cubicBezTo>
                  <a:pt x="205419" y="207776"/>
                  <a:pt x="202280" y="209013"/>
                  <a:pt x="202185" y="209679"/>
                </a:cubicBezTo>
                <a:cubicBezTo>
                  <a:pt x="202090" y="210344"/>
                  <a:pt x="202185" y="210154"/>
                  <a:pt x="202185" y="210725"/>
                </a:cubicBezTo>
                <a:cubicBezTo>
                  <a:pt x="202185" y="211295"/>
                  <a:pt x="202185" y="213388"/>
                  <a:pt x="202185" y="215481"/>
                </a:cubicBezTo>
                <a:cubicBezTo>
                  <a:pt x="202400" y="216516"/>
                  <a:pt x="202400" y="217584"/>
                  <a:pt x="202185" y="218620"/>
                </a:cubicBezTo>
                <a:cubicBezTo>
                  <a:pt x="199346" y="223343"/>
                  <a:pt x="194188" y="226176"/>
                  <a:pt x="188679" y="226039"/>
                </a:cubicBezTo>
                <a:cubicBezTo>
                  <a:pt x="185163" y="226379"/>
                  <a:pt x="181825" y="224422"/>
                  <a:pt x="180404" y="221188"/>
                </a:cubicBezTo>
                <a:cubicBezTo>
                  <a:pt x="179551" y="218544"/>
                  <a:pt x="179102" y="215786"/>
                  <a:pt x="179072" y="213008"/>
                </a:cubicBezTo>
                <a:cubicBezTo>
                  <a:pt x="178216" y="213496"/>
                  <a:pt x="177391" y="214036"/>
                  <a:pt x="176599" y="214625"/>
                </a:cubicBezTo>
                <a:cubicBezTo>
                  <a:pt x="174126" y="216337"/>
                  <a:pt x="175078" y="217478"/>
                  <a:pt x="172224" y="221949"/>
                </a:cubicBezTo>
                <a:cubicBezTo>
                  <a:pt x="169371" y="226420"/>
                  <a:pt x="166327" y="225564"/>
                  <a:pt x="165566" y="226705"/>
                </a:cubicBezTo>
                <a:cubicBezTo>
                  <a:pt x="164805" y="227847"/>
                  <a:pt x="164996" y="234029"/>
                  <a:pt x="163188" y="239071"/>
                </a:cubicBezTo>
                <a:cubicBezTo>
                  <a:pt x="162233" y="241198"/>
                  <a:pt x="160098" y="242547"/>
                  <a:pt x="157767" y="242495"/>
                </a:cubicBezTo>
                <a:cubicBezTo>
                  <a:pt x="156881" y="242581"/>
                  <a:pt x="155989" y="242581"/>
                  <a:pt x="155103" y="242495"/>
                </a:cubicBezTo>
                <a:cubicBezTo>
                  <a:pt x="150538" y="240878"/>
                  <a:pt x="149777" y="238785"/>
                  <a:pt x="148445" y="239166"/>
                </a:cubicBezTo>
                <a:lnTo>
                  <a:pt x="147494" y="239166"/>
                </a:lnTo>
                <a:cubicBezTo>
                  <a:pt x="145212" y="239641"/>
                  <a:pt x="143214" y="241544"/>
                  <a:pt x="143405" y="242685"/>
                </a:cubicBezTo>
                <a:lnTo>
                  <a:pt x="143405" y="242685"/>
                </a:lnTo>
                <a:cubicBezTo>
                  <a:pt x="143405" y="243922"/>
                  <a:pt x="143405" y="243541"/>
                  <a:pt x="144355" y="244302"/>
                </a:cubicBezTo>
                <a:cubicBezTo>
                  <a:pt x="145697" y="245597"/>
                  <a:pt x="146453" y="247384"/>
                  <a:pt x="146448" y="249248"/>
                </a:cubicBezTo>
                <a:cubicBezTo>
                  <a:pt x="146531" y="250134"/>
                  <a:pt x="146531" y="251026"/>
                  <a:pt x="146448" y="251912"/>
                </a:cubicBezTo>
                <a:cubicBezTo>
                  <a:pt x="145681" y="255833"/>
                  <a:pt x="144057" y="259536"/>
                  <a:pt x="141692" y="262756"/>
                </a:cubicBezTo>
                <a:cubicBezTo>
                  <a:pt x="139985" y="264685"/>
                  <a:pt x="137514" y="265764"/>
                  <a:pt x="134939" y="265704"/>
                </a:cubicBezTo>
                <a:cubicBezTo>
                  <a:pt x="132759" y="265473"/>
                  <a:pt x="130598" y="265092"/>
                  <a:pt x="128471" y="264563"/>
                </a:cubicBezTo>
                <a:lnTo>
                  <a:pt x="128472" y="264563"/>
                </a:lnTo>
                <a:cubicBezTo>
                  <a:pt x="127824" y="265501"/>
                  <a:pt x="127400" y="266575"/>
                  <a:pt x="127235" y="267702"/>
                </a:cubicBezTo>
                <a:lnTo>
                  <a:pt x="127235" y="270080"/>
                </a:lnTo>
                <a:lnTo>
                  <a:pt x="124287" y="270080"/>
                </a:lnTo>
                <a:cubicBezTo>
                  <a:pt x="119911" y="270080"/>
                  <a:pt x="120292" y="271031"/>
                  <a:pt x="118865" y="273314"/>
                </a:cubicBezTo>
                <a:cubicBezTo>
                  <a:pt x="117602" y="277185"/>
                  <a:pt x="115093" y="280529"/>
                  <a:pt x="111731" y="282826"/>
                </a:cubicBezTo>
                <a:cubicBezTo>
                  <a:pt x="106976" y="285584"/>
                  <a:pt x="105834" y="285109"/>
                  <a:pt x="102981" y="287868"/>
                </a:cubicBezTo>
                <a:cubicBezTo>
                  <a:pt x="100812" y="290141"/>
                  <a:pt x="98526" y="292300"/>
                  <a:pt x="96133" y="294336"/>
                </a:cubicBezTo>
                <a:cubicBezTo>
                  <a:pt x="93470" y="296524"/>
                  <a:pt x="91472" y="299092"/>
                  <a:pt x="87953" y="301660"/>
                </a:cubicBezTo>
                <a:cubicBezTo>
                  <a:pt x="86133" y="303270"/>
                  <a:pt x="83817" y="304210"/>
                  <a:pt x="81390" y="304323"/>
                </a:cubicBezTo>
                <a:cubicBezTo>
                  <a:pt x="78632" y="304323"/>
                  <a:pt x="77491" y="303467"/>
                  <a:pt x="75113" y="303562"/>
                </a:cubicBezTo>
                <a:lnTo>
                  <a:pt x="75113" y="303562"/>
                </a:lnTo>
                <a:cubicBezTo>
                  <a:pt x="71903" y="304067"/>
                  <a:pt x="68726" y="304766"/>
                  <a:pt x="65601" y="305655"/>
                </a:cubicBezTo>
                <a:cubicBezTo>
                  <a:pt x="63510" y="305787"/>
                  <a:pt x="61438" y="306138"/>
                  <a:pt x="59419" y="306701"/>
                </a:cubicBezTo>
                <a:cubicBezTo>
                  <a:pt x="58372" y="307272"/>
                  <a:pt x="57992" y="306701"/>
                  <a:pt x="57707" y="309745"/>
                </a:cubicBezTo>
                <a:lnTo>
                  <a:pt x="57707" y="311933"/>
                </a:lnTo>
                <a:lnTo>
                  <a:pt x="55519" y="311933"/>
                </a:lnTo>
                <a:cubicBezTo>
                  <a:pt x="49051" y="312979"/>
                  <a:pt x="39825" y="316118"/>
                  <a:pt x="38304" y="320113"/>
                </a:cubicBezTo>
                <a:cubicBezTo>
                  <a:pt x="38251" y="320300"/>
                  <a:pt x="38251" y="320497"/>
                  <a:pt x="38304" y="320684"/>
                </a:cubicBezTo>
                <a:lnTo>
                  <a:pt x="38304" y="321921"/>
                </a:lnTo>
                <a:cubicBezTo>
                  <a:pt x="38322" y="323602"/>
                  <a:pt x="37711" y="325231"/>
                  <a:pt x="36592" y="326486"/>
                </a:cubicBezTo>
                <a:cubicBezTo>
                  <a:pt x="33167" y="329911"/>
                  <a:pt x="29458" y="329150"/>
                  <a:pt x="29268" y="329911"/>
                </a:cubicBezTo>
                <a:cubicBezTo>
                  <a:pt x="28512" y="330407"/>
                  <a:pt x="27812" y="330981"/>
                  <a:pt x="27175" y="331623"/>
                </a:cubicBezTo>
                <a:lnTo>
                  <a:pt x="27175" y="331623"/>
                </a:lnTo>
                <a:cubicBezTo>
                  <a:pt x="27430" y="332559"/>
                  <a:pt x="27814" y="333456"/>
                  <a:pt x="28316" y="334286"/>
                </a:cubicBezTo>
                <a:cubicBezTo>
                  <a:pt x="29458" y="337045"/>
                  <a:pt x="31836" y="337711"/>
                  <a:pt x="32121" y="342086"/>
                </a:cubicBezTo>
                <a:cubicBezTo>
                  <a:pt x="32069" y="343378"/>
                  <a:pt x="31845" y="344658"/>
                  <a:pt x="31455" y="345891"/>
                </a:cubicBezTo>
                <a:cubicBezTo>
                  <a:pt x="30367" y="349583"/>
                  <a:pt x="28901" y="353153"/>
                  <a:pt x="27080" y="356544"/>
                </a:cubicBezTo>
                <a:cubicBezTo>
                  <a:pt x="25265" y="359094"/>
                  <a:pt x="22313" y="360587"/>
                  <a:pt x="19185" y="360539"/>
                </a:cubicBezTo>
                <a:cubicBezTo>
                  <a:pt x="15096" y="360539"/>
                  <a:pt x="11291" y="358732"/>
                  <a:pt x="9674" y="358923"/>
                </a:cubicBezTo>
                <a:lnTo>
                  <a:pt x="9674" y="358923"/>
                </a:lnTo>
                <a:cubicBezTo>
                  <a:pt x="9674" y="358923"/>
                  <a:pt x="9674" y="358923"/>
                  <a:pt x="9674" y="359398"/>
                </a:cubicBezTo>
                <a:lnTo>
                  <a:pt x="9008" y="362727"/>
                </a:lnTo>
                <a:lnTo>
                  <a:pt x="5869" y="361586"/>
                </a:lnTo>
                <a:cubicBezTo>
                  <a:pt x="5111" y="361287"/>
                  <a:pt x="4306" y="361126"/>
                  <a:pt x="3491" y="361110"/>
                </a:cubicBezTo>
                <a:cubicBezTo>
                  <a:pt x="2065" y="361110"/>
                  <a:pt x="1684" y="361110"/>
                  <a:pt x="1018" y="362727"/>
                </a:cubicBezTo>
                <a:cubicBezTo>
                  <a:pt x="237" y="364625"/>
                  <a:pt x="-120" y="366670"/>
                  <a:pt x="-28" y="368720"/>
                </a:cubicBezTo>
                <a:cubicBezTo>
                  <a:pt x="-20" y="371649"/>
                  <a:pt x="396" y="374562"/>
                  <a:pt x="1209" y="377376"/>
                </a:cubicBezTo>
                <a:cubicBezTo>
                  <a:pt x="1986" y="379218"/>
                  <a:pt x="2437" y="381182"/>
                  <a:pt x="2541" y="383178"/>
                </a:cubicBezTo>
                <a:lnTo>
                  <a:pt x="3777" y="385841"/>
                </a:lnTo>
                <a:cubicBezTo>
                  <a:pt x="4538" y="386317"/>
                  <a:pt x="4348" y="386888"/>
                  <a:pt x="4633" y="386983"/>
                </a:cubicBezTo>
                <a:lnTo>
                  <a:pt x="4633" y="386983"/>
                </a:lnTo>
                <a:lnTo>
                  <a:pt x="4633" y="386317"/>
                </a:lnTo>
                <a:lnTo>
                  <a:pt x="5489" y="393166"/>
                </a:lnTo>
                <a:lnTo>
                  <a:pt x="5489" y="396210"/>
                </a:lnTo>
                <a:cubicBezTo>
                  <a:pt x="52136" y="391138"/>
                  <a:pt x="98487" y="383645"/>
                  <a:pt x="144355" y="373761"/>
                </a:cubicBezTo>
                <a:cubicBezTo>
                  <a:pt x="145468" y="372365"/>
                  <a:pt x="146952" y="371310"/>
                  <a:pt x="148636" y="370717"/>
                </a:cubicBezTo>
                <a:cubicBezTo>
                  <a:pt x="151584" y="369386"/>
                  <a:pt x="154533" y="369005"/>
                  <a:pt x="156340" y="367864"/>
                </a:cubicBezTo>
                <a:cubicBezTo>
                  <a:pt x="162523" y="364344"/>
                  <a:pt x="169466" y="362157"/>
                  <a:pt x="173556" y="359113"/>
                </a:cubicBezTo>
                <a:cubicBezTo>
                  <a:pt x="175964" y="356438"/>
                  <a:pt x="179478" y="355032"/>
                  <a:pt x="183067" y="355308"/>
                </a:cubicBezTo>
                <a:lnTo>
                  <a:pt x="183542" y="355308"/>
                </a:lnTo>
                <a:cubicBezTo>
                  <a:pt x="184870" y="355496"/>
                  <a:pt x="186176" y="355815"/>
                  <a:pt x="187442" y="356259"/>
                </a:cubicBezTo>
                <a:cubicBezTo>
                  <a:pt x="187442" y="356259"/>
                  <a:pt x="187442" y="356259"/>
                  <a:pt x="189154" y="355308"/>
                </a:cubicBezTo>
                <a:cubicBezTo>
                  <a:pt x="192578" y="353405"/>
                  <a:pt x="196763" y="343323"/>
                  <a:pt x="205895" y="342847"/>
                </a:cubicBezTo>
                <a:lnTo>
                  <a:pt x="205895" y="342847"/>
                </a:lnTo>
                <a:lnTo>
                  <a:pt x="208462" y="341515"/>
                </a:lnTo>
                <a:lnTo>
                  <a:pt x="236426" y="331052"/>
                </a:lnTo>
                <a:lnTo>
                  <a:pt x="387848" y="315833"/>
                </a:lnTo>
                <a:lnTo>
                  <a:pt x="388799" y="317640"/>
                </a:lnTo>
                <a:lnTo>
                  <a:pt x="390321" y="320684"/>
                </a:lnTo>
                <a:cubicBezTo>
                  <a:pt x="391186" y="321930"/>
                  <a:pt x="391740" y="323365"/>
                  <a:pt x="391938" y="324869"/>
                </a:cubicBezTo>
                <a:cubicBezTo>
                  <a:pt x="391796" y="326479"/>
                  <a:pt x="391048" y="327975"/>
                  <a:pt x="389846" y="329055"/>
                </a:cubicBezTo>
                <a:lnTo>
                  <a:pt x="391272" y="329816"/>
                </a:lnTo>
                <a:lnTo>
                  <a:pt x="393079" y="330577"/>
                </a:lnTo>
                <a:lnTo>
                  <a:pt x="404968" y="320208"/>
                </a:lnTo>
                <a:lnTo>
                  <a:pt x="430934" y="345320"/>
                </a:lnTo>
                <a:lnTo>
                  <a:pt x="430934" y="346747"/>
                </a:lnTo>
                <a:cubicBezTo>
                  <a:pt x="430934" y="346747"/>
                  <a:pt x="430934" y="353215"/>
                  <a:pt x="430079" y="357876"/>
                </a:cubicBezTo>
                <a:cubicBezTo>
                  <a:pt x="450909" y="356259"/>
                  <a:pt x="563238" y="339898"/>
                  <a:pt x="563238" y="339898"/>
                </a:cubicBezTo>
                <a:lnTo>
                  <a:pt x="564475" y="339898"/>
                </a:lnTo>
                <a:lnTo>
                  <a:pt x="718750" y="456040"/>
                </a:lnTo>
                <a:cubicBezTo>
                  <a:pt x="720843" y="454614"/>
                  <a:pt x="721984" y="452521"/>
                  <a:pt x="724171" y="451094"/>
                </a:cubicBezTo>
                <a:cubicBezTo>
                  <a:pt x="726359" y="449667"/>
                  <a:pt x="729307" y="450143"/>
                  <a:pt x="731685" y="449002"/>
                </a:cubicBezTo>
                <a:cubicBezTo>
                  <a:pt x="734063" y="447860"/>
                  <a:pt x="735015" y="445577"/>
                  <a:pt x="737107" y="443770"/>
                </a:cubicBezTo>
                <a:cubicBezTo>
                  <a:pt x="738248" y="450333"/>
                  <a:pt x="746618" y="443770"/>
                  <a:pt x="749948" y="442819"/>
                </a:cubicBezTo>
                <a:cubicBezTo>
                  <a:pt x="752098" y="442232"/>
                  <a:pt x="754293" y="441818"/>
                  <a:pt x="756510" y="441582"/>
                </a:cubicBezTo>
                <a:cubicBezTo>
                  <a:pt x="757746" y="441582"/>
                  <a:pt x="758793" y="442248"/>
                  <a:pt x="760124" y="441582"/>
                </a:cubicBezTo>
                <a:cubicBezTo>
                  <a:pt x="761456" y="440916"/>
                  <a:pt x="761742" y="439965"/>
                  <a:pt x="762502" y="439680"/>
                </a:cubicBezTo>
                <a:cubicBezTo>
                  <a:pt x="764637" y="439252"/>
                  <a:pt x="766835" y="439252"/>
                  <a:pt x="768970" y="439680"/>
                </a:cubicBezTo>
                <a:cubicBezTo>
                  <a:pt x="771080" y="439405"/>
                  <a:pt x="773175" y="439024"/>
                  <a:pt x="775247" y="438538"/>
                </a:cubicBezTo>
                <a:cubicBezTo>
                  <a:pt x="778672" y="438538"/>
                  <a:pt x="779433" y="440155"/>
                  <a:pt x="781335" y="436826"/>
                </a:cubicBezTo>
                <a:cubicBezTo>
                  <a:pt x="783237" y="433497"/>
                  <a:pt x="781335" y="431880"/>
                  <a:pt x="782572" y="429692"/>
                </a:cubicBezTo>
                <a:cubicBezTo>
                  <a:pt x="783427" y="430168"/>
                  <a:pt x="784474" y="429692"/>
                  <a:pt x="785330" y="431214"/>
                </a:cubicBezTo>
                <a:cubicBezTo>
                  <a:pt x="788469" y="428931"/>
                  <a:pt x="787708" y="417992"/>
                  <a:pt x="787612" y="414187"/>
                </a:cubicBezTo>
                <a:cubicBezTo>
                  <a:pt x="787517" y="410382"/>
                  <a:pt x="787612" y="407909"/>
                  <a:pt x="785330" y="405531"/>
                </a:cubicBezTo>
                <a:cubicBezTo>
                  <a:pt x="783047" y="403153"/>
                  <a:pt x="778672" y="404485"/>
                  <a:pt x="780954" y="399539"/>
                </a:cubicBezTo>
                <a:cubicBezTo>
                  <a:pt x="784379" y="398588"/>
                  <a:pt x="784379" y="401727"/>
                  <a:pt x="787042" y="402678"/>
                </a:cubicBezTo>
                <a:cubicBezTo>
                  <a:pt x="789309" y="402784"/>
                  <a:pt x="791574" y="402428"/>
                  <a:pt x="793700" y="401632"/>
                </a:cubicBezTo>
                <a:cubicBezTo>
                  <a:pt x="793129" y="398588"/>
                  <a:pt x="790181" y="397827"/>
                  <a:pt x="790942" y="394307"/>
                </a:cubicBezTo>
                <a:cubicBezTo>
                  <a:pt x="791702" y="390788"/>
                  <a:pt x="793795" y="390312"/>
                  <a:pt x="794746" y="388219"/>
                </a:cubicBezTo>
                <a:cubicBezTo>
                  <a:pt x="797248" y="382615"/>
                  <a:pt x="800173" y="377209"/>
                  <a:pt x="803496" y="372049"/>
                </a:cubicBezTo>
                <a:cubicBezTo>
                  <a:pt x="805911" y="367737"/>
                  <a:pt x="808679" y="363633"/>
                  <a:pt x="811771" y="359778"/>
                </a:cubicBezTo>
                <a:cubicBezTo>
                  <a:pt x="813484" y="358066"/>
                  <a:pt x="815766" y="357495"/>
                  <a:pt x="817383" y="355974"/>
                </a:cubicBezTo>
                <a:cubicBezTo>
                  <a:pt x="818853" y="354062"/>
                  <a:pt x="820098" y="351988"/>
                  <a:pt x="821093" y="349791"/>
                </a:cubicBezTo>
                <a:cubicBezTo>
                  <a:pt x="824813" y="344754"/>
                  <a:pt x="829196" y="340242"/>
                  <a:pt x="834123" y="336379"/>
                </a:cubicBezTo>
                <a:cubicBezTo>
                  <a:pt x="835360" y="335237"/>
                  <a:pt x="838118" y="334096"/>
                  <a:pt x="839069" y="332669"/>
                </a:cubicBezTo>
                <a:cubicBezTo>
                  <a:pt x="841352" y="328769"/>
                  <a:pt x="837547" y="330386"/>
                  <a:pt x="836692" y="327057"/>
                </a:cubicBezTo>
                <a:cubicBezTo>
                  <a:pt x="834409" y="318116"/>
                  <a:pt x="843635" y="327057"/>
                  <a:pt x="845251" y="327057"/>
                </a:cubicBezTo>
                <a:cubicBezTo>
                  <a:pt x="850673" y="327723"/>
                  <a:pt x="850673" y="319447"/>
                  <a:pt x="853241" y="316404"/>
                </a:cubicBezTo>
                <a:cubicBezTo>
                  <a:pt x="855810" y="313360"/>
                  <a:pt x="859994" y="310031"/>
                  <a:pt x="862753" y="306321"/>
                </a:cubicBezTo>
                <a:cubicBezTo>
                  <a:pt x="867508" y="300614"/>
                  <a:pt x="865796" y="300614"/>
                  <a:pt x="863894" y="294146"/>
                </a:cubicBezTo>
                <a:cubicBezTo>
                  <a:pt x="868079" y="293575"/>
                  <a:pt x="869696" y="299758"/>
                  <a:pt x="869981" y="302896"/>
                </a:cubicBezTo>
                <a:cubicBezTo>
                  <a:pt x="876449" y="304323"/>
                  <a:pt x="882917" y="297189"/>
                  <a:pt x="887673" y="293384"/>
                </a:cubicBezTo>
                <a:cubicBezTo>
                  <a:pt x="893122" y="289756"/>
                  <a:pt x="899001" y="286816"/>
                  <a:pt x="905174" y="284633"/>
                </a:cubicBezTo>
                <a:cubicBezTo>
                  <a:pt x="906600" y="284063"/>
                  <a:pt x="908598" y="284158"/>
                  <a:pt x="909834" y="283016"/>
                </a:cubicBezTo>
                <a:cubicBezTo>
                  <a:pt x="911071" y="281875"/>
                  <a:pt x="910595" y="279782"/>
                  <a:pt x="911356" y="279212"/>
                </a:cubicBezTo>
                <a:cubicBezTo>
                  <a:pt x="915541" y="276834"/>
                  <a:pt x="915446" y="281875"/>
                  <a:pt x="916777" y="284538"/>
                </a:cubicBezTo>
                <a:cubicBezTo>
                  <a:pt x="918965" y="289104"/>
                  <a:pt x="924957" y="288533"/>
                  <a:pt x="923625" y="282826"/>
                </a:cubicBezTo>
                <a:cubicBezTo>
                  <a:pt x="922960" y="279497"/>
                  <a:pt x="919440" y="280068"/>
                  <a:pt x="919916" y="275978"/>
                </a:cubicBezTo>
                <a:cubicBezTo>
                  <a:pt x="920392" y="271887"/>
                  <a:pt x="924862" y="269700"/>
                  <a:pt x="927621" y="273124"/>
                </a:cubicBezTo>
                <a:cubicBezTo>
                  <a:pt x="930379" y="276548"/>
                  <a:pt x="928857" y="280734"/>
                  <a:pt x="929903" y="283397"/>
                </a:cubicBezTo>
                <a:cubicBezTo>
                  <a:pt x="934754" y="284728"/>
                  <a:pt x="935230" y="281399"/>
                  <a:pt x="935991" y="277880"/>
                </a:cubicBezTo>
                <a:cubicBezTo>
                  <a:pt x="937037" y="272458"/>
                  <a:pt x="938178" y="274646"/>
                  <a:pt x="941888" y="270841"/>
                </a:cubicBezTo>
                <a:cubicBezTo>
                  <a:pt x="941116" y="268684"/>
                  <a:pt x="941398" y="266291"/>
                  <a:pt x="942649" y="264373"/>
                </a:cubicBezTo>
                <a:cubicBezTo>
                  <a:pt x="943219" y="263422"/>
                  <a:pt x="945121" y="264373"/>
                  <a:pt x="945597" y="263517"/>
                </a:cubicBezTo>
                <a:cubicBezTo>
                  <a:pt x="946073" y="262660"/>
                  <a:pt x="945597" y="262280"/>
                  <a:pt x="945597" y="261234"/>
                </a:cubicBezTo>
                <a:cubicBezTo>
                  <a:pt x="947024" y="257334"/>
                  <a:pt x="944836" y="258380"/>
                  <a:pt x="948640" y="257239"/>
                </a:cubicBezTo>
                <a:cubicBezTo>
                  <a:pt x="950924" y="256478"/>
                  <a:pt x="954633" y="258285"/>
                  <a:pt x="953967" y="254100"/>
                </a:cubicBezTo>
                <a:cubicBezTo>
                  <a:pt x="949877" y="255622"/>
                  <a:pt x="948640" y="247251"/>
                  <a:pt x="955014" y="248202"/>
                </a:cubicBezTo>
                <a:cubicBezTo>
                  <a:pt x="955014" y="247441"/>
                  <a:pt x="955584" y="246871"/>
                  <a:pt x="955679" y="246110"/>
                </a:cubicBezTo>
                <a:cubicBezTo>
                  <a:pt x="957779" y="246125"/>
                  <a:pt x="959799" y="245304"/>
                  <a:pt x="961291" y="243827"/>
                </a:cubicBezTo>
                <a:cubicBezTo>
                  <a:pt x="958313" y="242040"/>
                  <a:pt x="956186" y="239123"/>
                  <a:pt x="955394" y="235741"/>
                </a:cubicBezTo>
                <a:cubicBezTo>
                  <a:pt x="953111" y="236502"/>
                  <a:pt x="949021" y="235741"/>
                  <a:pt x="947499" y="237929"/>
                </a:cubicBezTo>
                <a:cubicBezTo>
                  <a:pt x="945978" y="240117"/>
                  <a:pt x="948355" y="243256"/>
                  <a:pt x="946453" y="245444"/>
                </a:cubicBezTo>
                <a:cubicBezTo>
                  <a:pt x="944551" y="247632"/>
                  <a:pt x="935705" y="242780"/>
                  <a:pt x="934469" y="240498"/>
                </a:cubicBezTo>
                <a:cubicBezTo>
                  <a:pt x="933232" y="238215"/>
                  <a:pt x="935420" y="235171"/>
                  <a:pt x="930759" y="236122"/>
                </a:cubicBezTo>
                <a:cubicBezTo>
                  <a:pt x="926098" y="237073"/>
                  <a:pt x="928952" y="238119"/>
                  <a:pt x="928762" y="240783"/>
                </a:cubicBezTo>
                <a:cubicBezTo>
                  <a:pt x="928762" y="249058"/>
                  <a:pt x="925909" y="244493"/>
                  <a:pt x="920106" y="247346"/>
                </a:cubicBezTo>
                <a:cubicBezTo>
                  <a:pt x="917824" y="248392"/>
                  <a:pt x="917728" y="251246"/>
                  <a:pt x="915921" y="252197"/>
                </a:cubicBezTo>
                <a:cubicBezTo>
                  <a:pt x="914114" y="253148"/>
                  <a:pt x="912592" y="250580"/>
                  <a:pt x="909739" y="250390"/>
                </a:cubicBezTo>
                <a:cubicBezTo>
                  <a:pt x="901654" y="250390"/>
                  <a:pt x="906410" y="258095"/>
                  <a:pt x="904127" y="260948"/>
                </a:cubicBezTo>
                <a:cubicBezTo>
                  <a:pt x="901844" y="263802"/>
                  <a:pt x="895567" y="258761"/>
                  <a:pt x="892619" y="258380"/>
                </a:cubicBezTo>
                <a:cubicBezTo>
                  <a:pt x="888243" y="257904"/>
                  <a:pt x="881680" y="259997"/>
                  <a:pt x="877686" y="258380"/>
                </a:cubicBezTo>
                <a:cubicBezTo>
                  <a:pt x="873690" y="256763"/>
                  <a:pt x="875022" y="255526"/>
                  <a:pt x="873025" y="253910"/>
                </a:cubicBezTo>
                <a:cubicBezTo>
                  <a:pt x="871028" y="252292"/>
                  <a:pt x="869505" y="252197"/>
                  <a:pt x="867889" y="251056"/>
                </a:cubicBezTo>
                <a:cubicBezTo>
                  <a:pt x="863228" y="247917"/>
                  <a:pt x="857331" y="244302"/>
                  <a:pt x="856570" y="238215"/>
                </a:cubicBezTo>
                <a:cubicBezTo>
                  <a:pt x="860375" y="238215"/>
                  <a:pt x="864845" y="243922"/>
                  <a:pt x="868459" y="245824"/>
                </a:cubicBezTo>
                <a:cubicBezTo>
                  <a:pt x="873235" y="247389"/>
                  <a:pt x="878093" y="248691"/>
                  <a:pt x="883012" y="249724"/>
                </a:cubicBezTo>
                <a:cubicBezTo>
                  <a:pt x="884819" y="250485"/>
                  <a:pt x="886056" y="252292"/>
                  <a:pt x="887673" y="252863"/>
                </a:cubicBezTo>
                <a:cubicBezTo>
                  <a:pt x="891192" y="254195"/>
                  <a:pt x="890526" y="252863"/>
                  <a:pt x="893379" y="250866"/>
                </a:cubicBezTo>
                <a:cubicBezTo>
                  <a:pt x="896233" y="248868"/>
                  <a:pt x="898040" y="250010"/>
                  <a:pt x="899847" y="248868"/>
                </a:cubicBezTo>
                <a:cubicBezTo>
                  <a:pt x="901654" y="247727"/>
                  <a:pt x="900513" y="244112"/>
                  <a:pt x="904508" y="244778"/>
                </a:cubicBezTo>
                <a:cubicBezTo>
                  <a:pt x="905839" y="240783"/>
                  <a:pt x="907266" y="240593"/>
                  <a:pt x="909929" y="237929"/>
                </a:cubicBezTo>
                <a:cubicBezTo>
                  <a:pt x="912592" y="235266"/>
                  <a:pt x="911071" y="234124"/>
                  <a:pt x="909929" y="230415"/>
                </a:cubicBezTo>
                <a:cubicBezTo>
                  <a:pt x="915446" y="231556"/>
                  <a:pt x="914114" y="223851"/>
                  <a:pt x="910880" y="222995"/>
                </a:cubicBezTo>
                <a:cubicBezTo>
                  <a:pt x="907646" y="222139"/>
                  <a:pt x="904888" y="229654"/>
                  <a:pt x="900418" y="226325"/>
                </a:cubicBezTo>
                <a:cubicBezTo>
                  <a:pt x="900989" y="222044"/>
                  <a:pt x="904793" y="222520"/>
                  <a:pt x="906980" y="219666"/>
                </a:cubicBezTo>
                <a:cubicBezTo>
                  <a:pt x="909168" y="216813"/>
                  <a:pt x="908883" y="213483"/>
                  <a:pt x="913734" y="211771"/>
                </a:cubicBezTo>
                <a:cubicBezTo>
                  <a:pt x="913734" y="211771"/>
                  <a:pt x="913734" y="211771"/>
                  <a:pt x="913163" y="210820"/>
                </a:cubicBezTo>
                <a:cubicBezTo>
                  <a:pt x="916302" y="210820"/>
                  <a:pt x="920677" y="212437"/>
                  <a:pt x="921533" y="209298"/>
                </a:cubicBezTo>
                <a:cubicBezTo>
                  <a:pt x="921443" y="206636"/>
                  <a:pt x="920829" y="204018"/>
                  <a:pt x="919726" y="201593"/>
                </a:cubicBezTo>
                <a:cubicBezTo>
                  <a:pt x="919155" y="199976"/>
                  <a:pt x="919060" y="196837"/>
                  <a:pt x="916112" y="196552"/>
                </a:cubicBezTo>
                <a:cubicBezTo>
                  <a:pt x="913163" y="196267"/>
                  <a:pt x="913163" y="200547"/>
                  <a:pt x="909834" y="200167"/>
                </a:cubicBezTo>
                <a:cubicBezTo>
                  <a:pt x="906505" y="199786"/>
                  <a:pt x="906600" y="195315"/>
                  <a:pt x="904032" y="194174"/>
                </a:cubicBezTo>
                <a:cubicBezTo>
                  <a:pt x="899276" y="192081"/>
                  <a:pt x="899657" y="196742"/>
                  <a:pt x="896518" y="197313"/>
                </a:cubicBezTo>
                <a:cubicBezTo>
                  <a:pt x="891667" y="198264"/>
                  <a:pt x="893950" y="193127"/>
                  <a:pt x="891762" y="191130"/>
                </a:cubicBezTo>
                <a:cubicBezTo>
                  <a:pt x="889575" y="189133"/>
                  <a:pt x="885580" y="191130"/>
                  <a:pt x="883202" y="190559"/>
                </a:cubicBezTo>
                <a:cubicBezTo>
                  <a:pt x="880340" y="189835"/>
                  <a:pt x="877403" y="189452"/>
                  <a:pt x="874452" y="189418"/>
                </a:cubicBezTo>
                <a:cubicBezTo>
                  <a:pt x="871407" y="190160"/>
                  <a:pt x="868191" y="189571"/>
                  <a:pt x="865606" y="187801"/>
                </a:cubicBezTo>
                <a:cubicBezTo>
                  <a:pt x="862658" y="186469"/>
                  <a:pt x="859804" y="186089"/>
                  <a:pt x="856665" y="184377"/>
                </a:cubicBezTo>
                <a:cubicBezTo>
                  <a:pt x="854953" y="183520"/>
                  <a:pt x="853051" y="181808"/>
                  <a:pt x="851244" y="180667"/>
                </a:cubicBezTo>
                <a:cubicBezTo>
                  <a:pt x="852959" y="180927"/>
                  <a:pt x="854625" y="181440"/>
                  <a:pt x="856190" y="182189"/>
                </a:cubicBezTo>
                <a:cubicBezTo>
                  <a:pt x="858183" y="183658"/>
                  <a:pt x="860445" y="184725"/>
                  <a:pt x="862848" y="185327"/>
                </a:cubicBezTo>
                <a:cubicBezTo>
                  <a:pt x="865500" y="185634"/>
                  <a:pt x="868167" y="185793"/>
                  <a:pt x="870838" y="185803"/>
                </a:cubicBezTo>
                <a:cubicBezTo>
                  <a:pt x="875213" y="185803"/>
                  <a:pt x="874927" y="183901"/>
                  <a:pt x="878446" y="181713"/>
                </a:cubicBezTo>
                <a:cubicBezTo>
                  <a:pt x="878446" y="189133"/>
                  <a:pt x="885104" y="187896"/>
                  <a:pt x="890906" y="186755"/>
                </a:cubicBezTo>
                <a:cubicBezTo>
                  <a:pt x="892766" y="186103"/>
                  <a:pt x="894749" y="185875"/>
                  <a:pt x="896708" y="186089"/>
                </a:cubicBezTo>
                <a:cubicBezTo>
                  <a:pt x="899276" y="186089"/>
                  <a:pt x="901083" y="187515"/>
                  <a:pt x="903556" y="187040"/>
                </a:cubicBezTo>
                <a:cubicBezTo>
                  <a:pt x="905681" y="186340"/>
                  <a:pt x="907583" y="185093"/>
                  <a:pt x="909073" y="183425"/>
                </a:cubicBezTo>
                <a:cubicBezTo>
                  <a:pt x="910405" y="179715"/>
                  <a:pt x="904983" y="179050"/>
                  <a:pt x="904413" y="176291"/>
                </a:cubicBezTo>
                <a:cubicBezTo>
                  <a:pt x="903842" y="173533"/>
                  <a:pt x="907742" y="174103"/>
                  <a:pt x="909644" y="175530"/>
                </a:cubicBezTo>
                <a:cubicBezTo>
                  <a:pt x="911546" y="176957"/>
                  <a:pt x="911831" y="179715"/>
                  <a:pt x="912878" y="181237"/>
                </a:cubicBezTo>
                <a:cubicBezTo>
                  <a:pt x="913924" y="182759"/>
                  <a:pt x="914304" y="183520"/>
                  <a:pt x="917919" y="184377"/>
                </a:cubicBezTo>
                <a:cubicBezTo>
                  <a:pt x="920284" y="185272"/>
                  <a:pt x="922812" y="185661"/>
                  <a:pt x="925338" y="185518"/>
                </a:cubicBezTo>
                <a:cubicBezTo>
                  <a:pt x="925207" y="183302"/>
                  <a:pt x="925465" y="181081"/>
                  <a:pt x="926099" y="178955"/>
                </a:cubicBezTo>
                <a:cubicBezTo>
                  <a:pt x="929237" y="178289"/>
                  <a:pt x="928667" y="180572"/>
                  <a:pt x="930094" y="182093"/>
                </a:cubicBezTo>
                <a:cubicBezTo>
                  <a:pt x="931520" y="183615"/>
                  <a:pt x="931425" y="184567"/>
                  <a:pt x="931995" y="184757"/>
                </a:cubicBezTo>
                <a:cubicBezTo>
                  <a:pt x="932854" y="184893"/>
                  <a:pt x="933721" y="184568"/>
                  <a:pt x="934278" y="183901"/>
                </a:cubicBezTo>
                <a:cubicBezTo>
                  <a:pt x="936751" y="184662"/>
                  <a:pt x="936181" y="183901"/>
                  <a:pt x="938273" y="186945"/>
                </a:cubicBezTo>
                <a:cubicBezTo>
                  <a:pt x="940366" y="189989"/>
                  <a:pt x="940841" y="190749"/>
                  <a:pt x="942743" y="191130"/>
                </a:cubicBezTo>
                <a:cubicBezTo>
                  <a:pt x="943790" y="188181"/>
                  <a:pt x="943409" y="182855"/>
                  <a:pt x="948165" y="183330"/>
                </a:cubicBezTo>
                <a:cubicBezTo>
                  <a:pt x="952921" y="183806"/>
                  <a:pt x="951399" y="189227"/>
                  <a:pt x="956440" y="186184"/>
                </a:cubicBezTo>
                <a:cubicBezTo>
                  <a:pt x="957962" y="185328"/>
                  <a:pt x="958247" y="184186"/>
                  <a:pt x="959864" y="183330"/>
                </a:cubicBezTo>
                <a:cubicBezTo>
                  <a:pt x="961481" y="182474"/>
                  <a:pt x="963954" y="183330"/>
                  <a:pt x="965096" y="182189"/>
                </a:cubicBezTo>
                <a:cubicBezTo>
                  <a:pt x="968710" y="179050"/>
                  <a:pt x="965096" y="176577"/>
                  <a:pt x="965096" y="172677"/>
                </a:cubicBezTo>
                <a:cubicBezTo>
                  <a:pt x="968424" y="172677"/>
                  <a:pt x="969851" y="172677"/>
                  <a:pt x="971182" y="170299"/>
                </a:cubicBezTo>
                <a:cubicBezTo>
                  <a:pt x="971182" y="169633"/>
                  <a:pt x="971182" y="165352"/>
                  <a:pt x="971182" y="164116"/>
                </a:cubicBezTo>
                <a:cubicBezTo>
                  <a:pt x="972705" y="157838"/>
                  <a:pt x="975273" y="157933"/>
                  <a:pt x="979077" y="153557"/>
                </a:cubicBezTo>
                <a:cubicBezTo>
                  <a:pt x="982882" y="149182"/>
                  <a:pt x="976509" y="146994"/>
                  <a:pt x="978506" y="141762"/>
                </a:cubicBezTo>
                <a:cubicBezTo>
                  <a:pt x="980504" y="136531"/>
                  <a:pt x="988018" y="145472"/>
                  <a:pt x="989730" y="139099"/>
                </a:cubicBezTo>
                <a:cubicBezTo>
                  <a:pt x="994201" y="139670"/>
                  <a:pt x="995817" y="136721"/>
                  <a:pt x="995247" y="132726"/>
                </a:cubicBezTo>
                <a:cubicBezTo>
                  <a:pt x="994676" y="128731"/>
                  <a:pt x="989254" y="127019"/>
                  <a:pt x="990396" y="123214"/>
                </a:cubicBezTo>
                <a:cubicBezTo>
                  <a:pt x="991727" y="123214"/>
                  <a:pt x="994486" y="125687"/>
                  <a:pt x="995912" y="125402"/>
                </a:cubicBezTo>
                <a:cubicBezTo>
                  <a:pt x="999717" y="124641"/>
                  <a:pt x="996959" y="123024"/>
                  <a:pt x="996768" y="121502"/>
                </a:cubicBezTo>
                <a:cubicBezTo>
                  <a:pt x="995929" y="118376"/>
                  <a:pt x="995293" y="115198"/>
                  <a:pt x="994866" y="111990"/>
                </a:cubicBezTo>
                <a:cubicBezTo>
                  <a:pt x="994948" y="108805"/>
                  <a:pt x="994725" y="105620"/>
                  <a:pt x="994200" y="102478"/>
                </a:cubicBezTo>
                <a:cubicBezTo>
                  <a:pt x="992735" y="99523"/>
                  <a:pt x="991985" y="96264"/>
                  <a:pt x="992012" y="92966"/>
                </a:cubicBezTo>
                <a:cubicBezTo>
                  <a:pt x="994961" y="93917"/>
                  <a:pt x="995532" y="98007"/>
                  <a:pt x="998195" y="98483"/>
                </a:cubicBezTo>
                <a:cubicBezTo>
                  <a:pt x="1002665" y="99339"/>
                  <a:pt x="1002000" y="93727"/>
                  <a:pt x="998766" y="92776"/>
                </a:cubicBezTo>
                <a:cubicBezTo>
                  <a:pt x="998644" y="92030"/>
                  <a:pt x="998453" y="91298"/>
                  <a:pt x="998195" y="90588"/>
                </a:cubicBezTo>
                <a:cubicBezTo>
                  <a:pt x="998150" y="90935"/>
                  <a:pt x="998150" y="91287"/>
                  <a:pt x="998195" y="91634"/>
                </a:cubicBezTo>
                <a:cubicBezTo>
                  <a:pt x="996483" y="91634"/>
                  <a:pt x="988684" y="82122"/>
                  <a:pt x="989254" y="91063"/>
                </a:cubicBezTo>
                <a:cubicBezTo>
                  <a:pt x="987643" y="91254"/>
                  <a:pt x="986015" y="91254"/>
                  <a:pt x="984403" y="91063"/>
                </a:cubicBezTo>
                <a:cubicBezTo>
                  <a:pt x="983768" y="89530"/>
                  <a:pt x="983508" y="87867"/>
                  <a:pt x="983642" y="86212"/>
                </a:cubicBezTo>
                <a:cubicBezTo>
                  <a:pt x="980314" y="86688"/>
                  <a:pt x="976414" y="82788"/>
                  <a:pt x="971753" y="83359"/>
                </a:cubicBezTo>
                <a:cubicBezTo>
                  <a:pt x="962242" y="84405"/>
                  <a:pt x="970897" y="88210"/>
                  <a:pt x="969661" y="93917"/>
                </a:cubicBezTo>
                <a:cubicBezTo>
                  <a:pt x="967854" y="93917"/>
                  <a:pt x="964715" y="91729"/>
                  <a:pt x="962908" y="93061"/>
                </a:cubicBezTo>
                <a:cubicBezTo>
                  <a:pt x="961100" y="94393"/>
                  <a:pt x="962908" y="98292"/>
                  <a:pt x="962908" y="99719"/>
                </a:cubicBezTo>
                <a:cubicBezTo>
                  <a:pt x="963063" y="102650"/>
                  <a:pt x="962675" y="105585"/>
                  <a:pt x="961766" y="108375"/>
                </a:cubicBezTo>
                <a:cubicBezTo>
                  <a:pt x="960625" y="111229"/>
                  <a:pt x="958152" y="113607"/>
                  <a:pt x="958533" y="116746"/>
                </a:cubicBezTo>
                <a:cubicBezTo>
                  <a:pt x="964239" y="118553"/>
                  <a:pt x="969756" y="138433"/>
                  <a:pt x="962908" y="136911"/>
                </a:cubicBezTo>
                <a:cubicBezTo>
                  <a:pt x="961766" y="126734"/>
                  <a:pt x="956535" y="118553"/>
                  <a:pt x="954728" y="108375"/>
                </a:cubicBezTo>
                <a:cubicBezTo>
                  <a:pt x="953872" y="103619"/>
                  <a:pt x="954728" y="98388"/>
                  <a:pt x="953872" y="93632"/>
                </a:cubicBezTo>
                <a:cubicBezTo>
                  <a:pt x="953707" y="91410"/>
                  <a:pt x="952878" y="89289"/>
                  <a:pt x="951494" y="87544"/>
                </a:cubicBezTo>
                <a:cubicBezTo>
                  <a:pt x="950067" y="85927"/>
                  <a:pt x="947785" y="85071"/>
                  <a:pt x="947119" y="83073"/>
                </a:cubicBezTo>
                <a:cubicBezTo>
                  <a:pt x="944840" y="83672"/>
                  <a:pt x="942661" y="84602"/>
                  <a:pt x="940651" y="85832"/>
                </a:cubicBezTo>
                <a:cubicBezTo>
                  <a:pt x="939415" y="86783"/>
                  <a:pt x="938749" y="88971"/>
                  <a:pt x="937132" y="89541"/>
                </a:cubicBezTo>
                <a:cubicBezTo>
                  <a:pt x="935515" y="90112"/>
                  <a:pt x="935134" y="88780"/>
                  <a:pt x="933707" y="89066"/>
                </a:cubicBezTo>
                <a:cubicBezTo>
                  <a:pt x="928952" y="89922"/>
                  <a:pt x="921628" y="91539"/>
                  <a:pt x="922484" y="97912"/>
                </a:cubicBezTo>
                <a:cubicBezTo>
                  <a:pt x="921058" y="98863"/>
                  <a:pt x="918299" y="100670"/>
                  <a:pt x="916492" y="100005"/>
                </a:cubicBezTo>
                <a:cubicBezTo>
                  <a:pt x="914685" y="99339"/>
                  <a:pt x="914875" y="96105"/>
                  <a:pt x="913353" y="94773"/>
                </a:cubicBezTo>
                <a:cubicBezTo>
                  <a:pt x="909549" y="91539"/>
                  <a:pt x="907932" y="96105"/>
                  <a:pt x="905173" y="98673"/>
                </a:cubicBezTo>
                <a:cubicBezTo>
                  <a:pt x="899657" y="104095"/>
                  <a:pt x="893284" y="104095"/>
                  <a:pt x="886626" y="106853"/>
                </a:cubicBezTo>
                <a:cubicBezTo>
                  <a:pt x="883392" y="108185"/>
                  <a:pt x="880064" y="111324"/>
                  <a:pt x="875974" y="110182"/>
                </a:cubicBezTo>
                <a:cubicBezTo>
                  <a:pt x="870267" y="108470"/>
                  <a:pt x="875974" y="106473"/>
                  <a:pt x="875022" y="102383"/>
                </a:cubicBezTo>
                <a:cubicBezTo>
                  <a:pt x="874071" y="98292"/>
                  <a:pt x="870171" y="95819"/>
                  <a:pt x="868935" y="92871"/>
                </a:cubicBezTo>
                <a:cubicBezTo>
                  <a:pt x="867699" y="89922"/>
                  <a:pt x="865892" y="85451"/>
                  <a:pt x="864369" y="81742"/>
                </a:cubicBezTo>
                <a:cubicBezTo>
                  <a:pt x="862856" y="77841"/>
                  <a:pt x="861927" y="73738"/>
                  <a:pt x="861611" y="69566"/>
                </a:cubicBezTo>
                <a:cubicBezTo>
                  <a:pt x="861041" y="65857"/>
                  <a:pt x="858472" y="63098"/>
                  <a:pt x="858948" y="59103"/>
                </a:cubicBezTo>
                <a:cubicBezTo>
                  <a:pt x="864655" y="64239"/>
                  <a:pt x="864084" y="70422"/>
                  <a:pt x="866652" y="77081"/>
                </a:cubicBezTo>
                <a:cubicBezTo>
                  <a:pt x="867848" y="81035"/>
                  <a:pt x="869857" y="84696"/>
                  <a:pt x="872549" y="87829"/>
                </a:cubicBezTo>
                <a:cubicBezTo>
                  <a:pt x="875593" y="90302"/>
                  <a:pt x="878352" y="88400"/>
                  <a:pt x="881395" y="89732"/>
                </a:cubicBezTo>
                <a:cubicBezTo>
                  <a:pt x="884438" y="91063"/>
                  <a:pt x="885200" y="95249"/>
                  <a:pt x="888814" y="95914"/>
                </a:cubicBezTo>
                <a:cubicBezTo>
                  <a:pt x="892428" y="96580"/>
                  <a:pt x="894140" y="93822"/>
                  <a:pt x="896613" y="91729"/>
                </a:cubicBezTo>
                <a:cubicBezTo>
                  <a:pt x="899013" y="90288"/>
                  <a:pt x="900805" y="88023"/>
                  <a:pt x="901655" y="85356"/>
                </a:cubicBezTo>
                <a:cubicBezTo>
                  <a:pt x="903367" y="80695"/>
                  <a:pt x="901654" y="82217"/>
                  <a:pt x="906695" y="80029"/>
                </a:cubicBezTo>
                <a:cubicBezTo>
                  <a:pt x="911736" y="77842"/>
                  <a:pt x="911071" y="77081"/>
                  <a:pt x="906695" y="75559"/>
                </a:cubicBezTo>
                <a:cubicBezTo>
                  <a:pt x="902320" y="74037"/>
                  <a:pt x="898991" y="75559"/>
                  <a:pt x="898325" y="69661"/>
                </a:cubicBezTo>
                <a:cubicBezTo>
                  <a:pt x="902891" y="71469"/>
                  <a:pt x="907837" y="71183"/>
                  <a:pt x="912117" y="73371"/>
                </a:cubicBezTo>
                <a:cubicBezTo>
                  <a:pt x="916397" y="75559"/>
                  <a:pt x="923340" y="76890"/>
                  <a:pt x="926764" y="73371"/>
                </a:cubicBezTo>
                <a:cubicBezTo>
                  <a:pt x="925243" y="71373"/>
                  <a:pt x="916492" y="69281"/>
                  <a:pt x="918204" y="65857"/>
                </a:cubicBezTo>
                <a:cubicBezTo>
                  <a:pt x="919916" y="62432"/>
                  <a:pt x="925148" y="66713"/>
                  <a:pt x="926860" y="67378"/>
                </a:cubicBezTo>
                <a:cubicBezTo>
                  <a:pt x="931045" y="69281"/>
                  <a:pt x="929618" y="68710"/>
                  <a:pt x="933327" y="67378"/>
                </a:cubicBezTo>
                <a:cubicBezTo>
                  <a:pt x="937037" y="66047"/>
                  <a:pt x="941507" y="66522"/>
                  <a:pt x="944551" y="63479"/>
                </a:cubicBezTo>
                <a:cubicBezTo>
                  <a:pt x="943523" y="59976"/>
                  <a:pt x="941469" y="56861"/>
                  <a:pt x="938654" y="54537"/>
                </a:cubicBezTo>
                <a:cubicBezTo>
                  <a:pt x="935895" y="52539"/>
                  <a:pt x="925528" y="51969"/>
                  <a:pt x="926764" y="47308"/>
                </a:cubicBezTo>
                <a:cubicBezTo>
                  <a:pt x="932589" y="47001"/>
                  <a:pt x="938277" y="49138"/>
                  <a:pt x="942458" y="53205"/>
                </a:cubicBezTo>
                <a:cubicBezTo>
                  <a:pt x="946979" y="56793"/>
                  <a:pt x="953069" y="57699"/>
                  <a:pt x="958437" y="55583"/>
                </a:cubicBezTo>
                <a:cubicBezTo>
                  <a:pt x="959484" y="51589"/>
                  <a:pt x="953302" y="49210"/>
                  <a:pt x="954252" y="44074"/>
                </a:cubicBezTo>
                <a:cubicBezTo>
                  <a:pt x="956440" y="50542"/>
                  <a:pt x="963193" y="52445"/>
                  <a:pt x="966712" y="57676"/>
                </a:cubicBezTo>
                <a:cubicBezTo>
                  <a:pt x="968995" y="61005"/>
                  <a:pt x="972229" y="69281"/>
                  <a:pt x="977556" y="68330"/>
                </a:cubicBezTo>
                <a:cubicBezTo>
                  <a:pt x="978031" y="63859"/>
                  <a:pt x="972039" y="58817"/>
                  <a:pt x="969756" y="55298"/>
                </a:cubicBezTo>
                <a:cubicBezTo>
                  <a:pt x="968543" y="52668"/>
                  <a:pt x="967043" y="50180"/>
                  <a:pt x="965286" y="47879"/>
                </a:cubicBezTo>
                <a:cubicBezTo>
                  <a:pt x="963384" y="45786"/>
                  <a:pt x="960625" y="45596"/>
                  <a:pt x="960815" y="42267"/>
                </a:cubicBezTo>
                <a:lnTo>
                  <a:pt x="962432" y="42267"/>
                </a:lnTo>
                <a:cubicBezTo>
                  <a:pt x="961100" y="39033"/>
                  <a:pt x="960625" y="34657"/>
                  <a:pt x="957676" y="32755"/>
                </a:cubicBezTo>
                <a:cubicBezTo>
                  <a:pt x="954728" y="30852"/>
                  <a:pt x="951494" y="31518"/>
                  <a:pt x="949306" y="27999"/>
                </a:cubicBezTo>
                <a:cubicBezTo>
                  <a:pt x="947119" y="24479"/>
                  <a:pt x="948640" y="20389"/>
                  <a:pt x="942934" y="17630"/>
                </a:cubicBezTo>
                <a:cubicBezTo>
                  <a:pt x="941127" y="16679"/>
                  <a:pt x="938654" y="17060"/>
                  <a:pt x="937703" y="14777"/>
                </a:cubicBezTo>
                <a:cubicBezTo>
                  <a:pt x="936751" y="12494"/>
                  <a:pt x="938844" y="10972"/>
                  <a:pt x="938939" y="8784"/>
                </a:cubicBezTo>
                <a:cubicBezTo>
                  <a:pt x="933042" y="7548"/>
                  <a:pt x="935420" y="-728"/>
                  <a:pt x="940746" y="5550"/>
                </a:cubicBezTo>
                <a:cubicBezTo>
                  <a:pt x="942458" y="7548"/>
                  <a:pt x="941888" y="8309"/>
                  <a:pt x="944075" y="8784"/>
                </a:cubicBezTo>
                <a:cubicBezTo>
                  <a:pt x="946263" y="9260"/>
                  <a:pt x="948260" y="7928"/>
                  <a:pt x="950067" y="8023"/>
                </a:cubicBezTo>
                <a:cubicBezTo>
                  <a:pt x="950409" y="5380"/>
                  <a:pt x="949410" y="2739"/>
                  <a:pt x="947404" y="984"/>
                </a:cubicBezTo>
                <a:cubicBezTo>
                  <a:pt x="945882" y="-157"/>
                  <a:pt x="943600" y="984"/>
                  <a:pt x="942648" y="-62"/>
                </a:cubicBezTo>
                <a:cubicBezTo>
                  <a:pt x="903842" y="14301"/>
                  <a:pt x="396693" y="111229"/>
                  <a:pt x="367018" y="112751"/>
                </a:cubicBezTo>
                <a:cubicBezTo>
                  <a:pt x="347139" y="113892"/>
                  <a:pt x="305194" y="117697"/>
                  <a:pt x="281225" y="119980"/>
                </a:cubicBezTo>
                <a:close/>
                <a:moveTo>
                  <a:pt x="937512" y="159265"/>
                </a:moveTo>
                <a:cubicBezTo>
                  <a:pt x="939605" y="158123"/>
                  <a:pt x="942839" y="159265"/>
                  <a:pt x="944836" y="158123"/>
                </a:cubicBezTo>
                <a:cubicBezTo>
                  <a:pt x="948260" y="156696"/>
                  <a:pt x="948070" y="155270"/>
                  <a:pt x="949972" y="152796"/>
                </a:cubicBezTo>
                <a:cubicBezTo>
                  <a:pt x="951875" y="150323"/>
                  <a:pt x="952636" y="150038"/>
                  <a:pt x="956821" y="151179"/>
                </a:cubicBezTo>
                <a:cubicBezTo>
                  <a:pt x="959199" y="151845"/>
                  <a:pt x="962337" y="151845"/>
                  <a:pt x="962242" y="155174"/>
                </a:cubicBezTo>
                <a:lnTo>
                  <a:pt x="962242" y="156887"/>
                </a:lnTo>
                <a:cubicBezTo>
                  <a:pt x="963003" y="156887"/>
                  <a:pt x="963669" y="156887"/>
                  <a:pt x="963193" y="158504"/>
                </a:cubicBezTo>
                <a:cubicBezTo>
                  <a:pt x="960815" y="158504"/>
                  <a:pt x="960245" y="160787"/>
                  <a:pt x="960435" y="162974"/>
                </a:cubicBezTo>
                <a:cubicBezTo>
                  <a:pt x="958896" y="162266"/>
                  <a:pt x="957124" y="162266"/>
                  <a:pt x="955584" y="162974"/>
                </a:cubicBezTo>
                <a:cubicBezTo>
                  <a:pt x="955448" y="162739"/>
                  <a:pt x="955448" y="162449"/>
                  <a:pt x="955584" y="162214"/>
                </a:cubicBezTo>
                <a:cubicBezTo>
                  <a:pt x="955584" y="164211"/>
                  <a:pt x="955584" y="166113"/>
                  <a:pt x="955584" y="168111"/>
                </a:cubicBezTo>
                <a:cubicBezTo>
                  <a:pt x="953967" y="168111"/>
                  <a:pt x="953016" y="168111"/>
                  <a:pt x="951875" y="166589"/>
                </a:cubicBezTo>
                <a:cubicBezTo>
                  <a:pt x="951163" y="168566"/>
                  <a:pt x="948984" y="169593"/>
                  <a:pt x="947007" y="168882"/>
                </a:cubicBezTo>
                <a:cubicBezTo>
                  <a:pt x="946850" y="168825"/>
                  <a:pt x="946696" y="168758"/>
                  <a:pt x="946548" y="168682"/>
                </a:cubicBezTo>
                <a:cubicBezTo>
                  <a:pt x="943314" y="167540"/>
                  <a:pt x="944836" y="165923"/>
                  <a:pt x="940841" y="166018"/>
                </a:cubicBezTo>
                <a:cubicBezTo>
                  <a:pt x="936846" y="166113"/>
                  <a:pt x="935800" y="168491"/>
                  <a:pt x="934373" y="164877"/>
                </a:cubicBezTo>
                <a:cubicBezTo>
                  <a:pt x="932947" y="161262"/>
                  <a:pt x="936371" y="160121"/>
                  <a:pt x="937893" y="159645"/>
                </a:cubicBezTo>
                <a:close/>
                <a:moveTo>
                  <a:pt x="928001" y="140241"/>
                </a:moveTo>
                <a:lnTo>
                  <a:pt x="928572" y="141382"/>
                </a:lnTo>
                <a:cubicBezTo>
                  <a:pt x="931615" y="141858"/>
                  <a:pt x="932376" y="146994"/>
                  <a:pt x="930094" y="148611"/>
                </a:cubicBezTo>
                <a:cubicBezTo>
                  <a:pt x="927810" y="150228"/>
                  <a:pt x="924101" y="147184"/>
                  <a:pt x="926098" y="144711"/>
                </a:cubicBezTo>
                <a:cubicBezTo>
                  <a:pt x="925169" y="143710"/>
                  <a:pt x="925228" y="142145"/>
                  <a:pt x="926229" y="141216"/>
                </a:cubicBezTo>
                <a:cubicBezTo>
                  <a:pt x="926832" y="140656"/>
                  <a:pt x="927675" y="140433"/>
                  <a:pt x="928476" y="140621"/>
                </a:cubicBezTo>
                <a:close/>
                <a:moveTo>
                  <a:pt x="914875" y="149753"/>
                </a:moveTo>
                <a:cubicBezTo>
                  <a:pt x="913561" y="150125"/>
                  <a:pt x="912194" y="149361"/>
                  <a:pt x="911822" y="148047"/>
                </a:cubicBezTo>
                <a:cubicBezTo>
                  <a:pt x="911450" y="146733"/>
                  <a:pt x="912213" y="145365"/>
                  <a:pt x="913528" y="144993"/>
                </a:cubicBezTo>
                <a:cubicBezTo>
                  <a:pt x="913719" y="144939"/>
                  <a:pt x="913916" y="144908"/>
                  <a:pt x="914115" y="144901"/>
                </a:cubicBezTo>
                <a:cubicBezTo>
                  <a:pt x="915559" y="144560"/>
                  <a:pt x="917007" y="145454"/>
                  <a:pt x="917349" y="146899"/>
                </a:cubicBezTo>
                <a:cubicBezTo>
                  <a:pt x="917690" y="148344"/>
                  <a:pt x="916796" y="149791"/>
                  <a:pt x="915351" y="150133"/>
                </a:cubicBezTo>
                <a:close/>
                <a:moveTo>
                  <a:pt x="900132" y="125307"/>
                </a:moveTo>
                <a:cubicBezTo>
                  <a:pt x="902415" y="125307"/>
                  <a:pt x="904413" y="127494"/>
                  <a:pt x="907171" y="126734"/>
                </a:cubicBezTo>
                <a:cubicBezTo>
                  <a:pt x="908122" y="123404"/>
                  <a:pt x="909834" y="120836"/>
                  <a:pt x="913449" y="123500"/>
                </a:cubicBezTo>
                <a:lnTo>
                  <a:pt x="915161" y="125116"/>
                </a:lnTo>
                <a:cubicBezTo>
                  <a:pt x="918014" y="125687"/>
                  <a:pt x="918394" y="130253"/>
                  <a:pt x="916587" y="132346"/>
                </a:cubicBezTo>
                <a:cubicBezTo>
                  <a:pt x="914780" y="134438"/>
                  <a:pt x="912497" y="132346"/>
                  <a:pt x="910119" y="132346"/>
                </a:cubicBezTo>
                <a:cubicBezTo>
                  <a:pt x="907742" y="132346"/>
                  <a:pt x="896518" y="133012"/>
                  <a:pt x="900608" y="125687"/>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29">
            <a:extLst>
              <a:ext uri="{FF2B5EF4-FFF2-40B4-BE49-F238E27FC236}">
                <a16:creationId xmlns:a16="http://schemas.microsoft.com/office/drawing/2014/main" id="{DCD89F9E-C03F-E817-ECAA-1EC86DEAD12E}"/>
              </a:ext>
            </a:extLst>
          </p:cNvPr>
          <p:cNvSpPr/>
          <p:nvPr/>
        </p:nvSpPr>
        <p:spPr>
          <a:xfrm>
            <a:off x="7549748" y="2481595"/>
            <a:ext cx="509445" cy="681474"/>
          </a:xfrm>
          <a:custGeom>
            <a:avLst/>
            <a:gdLst>
              <a:gd name="connsiteX0" fmla="*/ 224618 w 455276"/>
              <a:gd name="connsiteY0" fmla="*/ 597728 h 609014"/>
              <a:gd name="connsiteX1" fmla="*/ 369001 w 455276"/>
              <a:gd name="connsiteY1" fmla="*/ 577563 h 609014"/>
              <a:gd name="connsiteX2" fmla="*/ 369001 w 455276"/>
              <a:gd name="connsiteY2" fmla="*/ 577563 h 609014"/>
              <a:gd name="connsiteX3" fmla="*/ 371379 w 455276"/>
              <a:gd name="connsiteY3" fmla="*/ 567575 h 609014"/>
              <a:gd name="connsiteX4" fmla="*/ 376801 w 455276"/>
              <a:gd name="connsiteY4" fmla="*/ 557397 h 609014"/>
              <a:gd name="connsiteX5" fmla="*/ 381556 w 455276"/>
              <a:gd name="connsiteY5" fmla="*/ 550548 h 609014"/>
              <a:gd name="connsiteX6" fmla="*/ 383078 w 455276"/>
              <a:gd name="connsiteY6" fmla="*/ 542178 h 609014"/>
              <a:gd name="connsiteX7" fmla="*/ 388404 w 455276"/>
              <a:gd name="connsiteY7" fmla="*/ 537422 h 609014"/>
              <a:gd name="connsiteX8" fmla="*/ 391162 w 455276"/>
              <a:gd name="connsiteY8" fmla="*/ 529336 h 609014"/>
              <a:gd name="connsiteX9" fmla="*/ 392209 w 455276"/>
              <a:gd name="connsiteY9" fmla="*/ 525341 h 609014"/>
              <a:gd name="connsiteX10" fmla="*/ 394301 w 455276"/>
              <a:gd name="connsiteY10" fmla="*/ 521346 h 609014"/>
              <a:gd name="connsiteX11" fmla="*/ 392970 w 455276"/>
              <a:gd name="connsiteY11" fmla="*/ 511264 h 609014"/>
              <a:gd name="connsiteX12" fmla="*/ 394682 w 455276"/>
              <a:gd name="connsiteY12" fmla="*/ 501752 h 609014"/>
              <a:gd name="connsiteX13" fmla="*/ 393921 w 455276"/>
              <a:gd name="connsiteY13" fmla="*/ 491383 h 609014"/>
              <a:gd name="connsiteX14" fmla="*/ 407047 w 455276"/>
              <a:gd name="connsiteY14" fmla="*/ 483203 h 609014"/>
              <a:gd name="connsiteX15" fmla="*/ 414846 w 455276"/>
              <a:gd name="connsiteY15" fmla="*/ 480730 h 609014"/>
              <a:gd name="connsiteX16" fmla="*/ 418270 w 455276"/>
              <a:gd name="connsiteY16" fmla="*/ 473691 h 609014"/>
              <a:gd name="connsiteX17" fmla="*/ 416368 w 455276"/>
              <a:gd name="connsiteY17" fmla="*/ 463228 h 609014"/>
              <a:gd name="connsiteX18" fmla="*/ 418461 w 455276"/>
              <a:gd name="connsiteY18" fmla="*/ 454952 h 609014"/>
              <a:gd name="connsiteX19" fmla="*/ 416178 w 455276"/>
              <a:gd name="connsiteY19" fmla="*/ 444013 h 609014"/>
              <a:gd name="connsiteX20" fmla="*/ 422646 w 455276"/>
              <a:gd name="connsiteY20" fmla="*/ 433931 h 609014"/>
              <a:gd name="connsiteX21" fmla="*/ 426545 w 455276"/>
              <a:gd name="connsiteY21" fmla="*/ 426131 h 609014"/>
              <a:gd name="connsiteX22" fmla="*/ 441288 w 455276"/>
              <a:gd name="connsiteY22" fmla="*/ 424894 h 609014"/>
              <a:gd name="connsiteX23" fmla="*/ 453748 w 455276"/>
              <a:gd name="connsiteY23" fmla="*/ 428414 h 609014"/>
              <a:gd name="connsiteX24" fmla="*/ 452797 w 455276"/>
              <a:gd name="connsiteY24" fmla="*/ 418902 h 609014"/>
              <a:gd name="connsiteX25" fmla="*/ 452797 w 455276"/>
              <a:gd name="connsiteY25" fmla="*/ 410056 h 609014"/>
              <a:gd name="connsiteX26" fmla="*/ 453463 w 455276"/>
              <a:gd name="connsiteY26" fmla="*/ 390270 h 609014"/>
              <a:gd name="connsiteX27" fmla="*/ 454984 w 455276"/>
              <a:gd name="connsiteY27" fmla="*/ 377429 h 609014"/>
              <a:gd name="connsiteX28" fmla="*/ 447946 w 455276"/>
              <a:gd name="connsiteY28" fmla="*/ 369249 h 609014"/>
              <a:gd name="connsiteX29" fmla="*/ 440717 w 455276"/>
              <a:gd name="connsiteY29" fmla="*/ 345564 h 609014"/>
              <a:gd name="connsiteX30" fmla="*/ 429399 w 455276"/>
              <a:gd name="connsiteY30" fmla="*/ 310845 h 609014"/>
              <a:gd name="connsiteX31" fmla="*/ 419887 w 455276"/>
              <a:gd name="connsiteY31" fmla="*/ 276887 h 609014"/>
              <a:gd name="connsiteX32" fmla="*/ 415322 w 455276"/>
              <a:gd name="connsiteY32" fmla="*/ 260811 h 609014"/>
              <a:gd name="connsiteX33" fmla="*/ 407237 w 455276"/>
              <a:gd name="connsiteY33" fmla="*/ 243785 h 609014"/>
              <a:gd name="connsiteX34" fmla="*/ 398677 w 455276"/>
              <a:gd name="connsiteY34" fmla="*/ 232751 h 609014"/>
              <a:gd name="connsiteX35" fmla="*/ 391353 w 455276"/>
              <a:gd name="connsiteY35" fmla="*/ 230088 h 609014"/>
              <a:gd name="connsiteX36" fmla="*/ 385836 w 455276"/>
              <a:gd name="connsiteY36" fmla="*/ 228471 h 609014"/>
              <a:gd name="connsiteX37" fmla="*/ 382983 w 455276"/>
              <a:gd name="connsiteY37" fmla="*/ 226663 h 609014"/>
              <a:gd name="connsiteX38" fmla="*/ 375374 w 455276"/>
              <a:gd name="connsiteY38" fmla="*/ 229517 h 609014"/>
              <a:gd name="connsiteX39" fmla="*/ 368335 w 455276"/>
              <a:gd name="connsiteY39" fmla="*/ 239029 h 609014"/>
              <a:gd name="connsiteX40" fmla="*/ 361582 w 455276"/>
              <a:gd name="connsiteY40" fmla="*/ 237412 h 609014"/>
              <a:gd name="connsiteX41" fmla="*/ 355020 w 455276"/>
              <a:gd name="connsiteY41" fmla="*/ 242834 h 609014"/>
              <a:gd name="connsiteX42" fmla="*/ 348742 w 455276"/>
              <a:gd name="connsiteY42" fmla="*/ 241312 h 609014"/>
              <a:gd name="connsiteX43" fmla="*/ 344366 w 455276"/>
              <a:gd name="connsiteY43" fmla="*/ 246448 h 609014"/>
              <a:gd name="connsiteX44" fmla="*/ 338565 w 455276"/>
              <a:gd name="connsiteY44" fmla="*/ 260907 h 609014"/>
              <a:gd name="connsiteX45" fmla="*/ 334380 w 455276"/>
              <a:gd name="connsiteY45" fmla="*/ 274319 h 609014"/>
              <a:gd name="connsiteX46" fmla="*/ 329814 w 455276"/>
              <a:gd name="connsiteY46" fmla="*/ 280121 h 609014"/>
              <a:gd name="connsiteX47" fmla="*/ 328007 w 455276"/>
              <a:gd name="connsiteY47" fmla="*/ 285638 h 609014"/>
              <a:gd name="connsiteX48" fmla="*/ 325439 w 455276"/>
              <a:gd name="connsiteY48" fmla="*/ 286684 h 609014"/>
              <a:gd name="connsiteX49" fmla="*/ 320112 w 455276"/>
              <a:gd name="connsiteY49" fmla="*/ 294009 h 609014"/>
              <a:gd name="connsiteX50" fmla="*/ 311457 w 455276"/>
              <a:gd name="connsiteY50" fmla="*/ 298004 h 609014"/>
              <a:gd name="connsiteX51" fmla="*/ 307272 w 455276"/>
              <a:gd name="connsiteY51" fmla="*/ 301618 h 609014"/>
              <a:gd name="connsiteX52" fmla="*/ 301756 w 455276"/>
              <a:gd name="connsiteY52" fmla="*/ 303521 h 609014"/>
              <a:gd name="connsiteX53" fmla="*/ 296809 w 455276"/>
              <a:gd name="connsiteY53" fmla="*/ 303521 h 609014"/>
              <a:gd name="connsiteX54" fmla="*/ 292530 w 455276"/>
              <a:gd name="connsiteY54" fmla="*/ 302855 h 609014"/>
              <a:gd name="connsiteX55" fmla="*/ 289105 w 455276"/>
              <a:gd name="connsiteY55" fmla="*/ 305328 h 609014"/>
              <a:gd name="connsiteX56" fmla="*/ 288439 w 455276"/>
              <a:gd name="connsiteY56" fmla="*/ 316742 h 609014"/>
              <a:gd name="connsiteX57" fmla="*/ 286062 w 455276"/>
              <a:gd name="connsiteY57" fmla="*/ 309799 h 609014"/>
              <a:gd name="connsiteX58" fmla="*/ 288249 w 455276"/>
              <a:gd name="connsiteY58" fmla="*/ 303521 h 609014"/>
              <a:gd name="connsiteX59" fmla="*/ 283208 w 455276"/>
              <a:gd name="connsiteY59" fmla="*/ 297528 h 609014"/>
              <a:gd name="connsiteX60" fmla="*/ 279403 w 455276"/>
              <a:gd name="connsiteY60" fmla="*/ 291535 h 609014"/>
              <a:gd name="connsiteX61" fmla="*/ 277691 w 455276"/>
              <a:gd name="connsiteY61" fmla="*/ 276126 h 609014"/>
              <a:gd name="connsiteX62" fmla="*/ 280355 w 455276"/>
              <a:gd name="connsiteY62" fmla="*/ 261002 h 609014"/>
              <a:gd name="connsiteX63" fmla="*/ 283684 w 455276"/>
              <a:gd name="connsiteY63" fmla="*/ 246829 h 609014"/>
              <a:gd name="connsiteX64" fmla="*/ 291198 w 455276"/>
              <a:gd name="connsiteY64" fmla="*/ 242929 h 609014"/>
              <a:gd name="connsiteX65" fmla="*/ 298902 w 455276"/>
              <a:gd name="connsiteY65" fmla="*/ 242168 h 609014"/>
              <a:gd name="connsiteX66" fmla="*/ 303087 w 455276"/>
              <a:gd name="connsiteY66" fmla="*/ 236841 h 609014"/>
              <a:gd name="connsiteX67" fmla="*/ 308318 w 455276"/>
              <a:gd name="connsiteY67" fmla="*/ 232466 h 609014"/>
              <a:gd name="connsiteX68" fmla="*/ 308318 w 455276"/>
              <a:gd name="connsiteY68" fmla="*/ 224761 h 609014"/>
              <a:gd name="connsiteX69" fmla="*/ 308984 w 455276"/>
              <a:gd name="connsiteY69" fmla="*/ 217151 h 609014"/>
              <a:gd name="connsiteX70" fmla="*/ 309745 w 455276"/>
              <a:gd name="connsiteY70" fmla="*/ 208781 h 609014"/>
              <a:gd name="connsiteX71" fmla="*/ 311838 w 455276"/>
              <a:gd name="connsiteY71" fmla="*/ 202788 h 609014"/>
              <a:gd name="connsiteX72" fmla="*/ 313169 w 455276"/>
              <a:gd name="connsiteY72" fmla="*/ 196795 h 609014"/>
              <a:gd name="connsiteX73" fmla="*/ 318115 w 455276"/>
              <a:gd name="connsiteY73" fmla="*/ 201837 h 609014"/>
              <a:gd name="connsiteX74" fmla="*/ 324393 w 455276"/>
              <a:gd name="connsiteY74" fmla="*/ 197366 h 609014"/>
              <a:gd name="connsiteX75" fmla="*/ 325629 w 455276"/>
              <a:gd name="connsiteY75" fmla="*/ 193181 h 609014"/>
              <a:gd name="connsiteX76" fmla="*/ 329624 w 455276"/>
              <a:gd name="connsiteY76" fmla="*/ 192135 h 609014"/>
              <a:gd name="connsiteX77" fmla="*/ 329624 w 455276"/>
              <a:gd name="connsiteY77" fmla="*/ 183764 h 609014"/>
              <a:gd name="connsiteX78" fmla="*/ 330480 w 455276"/>
              <a:gd name="connsiteY78" fmla="*/ 174252 h 609014"/>
              <a:gd name="connsiteX79" fmla="*/ 329053 w 455276"/>
              <a:gd name="connsiteY79" fmla="*/ 155228 h 609014"/>
              <a:gd name="connsiteX80" fmla="*/ 327532 w 455276"/>
              <a:gd name="connsiteY80" fmla="*/ 136679 h 609014"/>
              <a:gd name="connsiteX81" fmla="*/ 327532 w 455276"/>
              <a:gd name="connsiteY81" fmla="*/ 128309 h 609014"/>
              <a:gd name="connsiteX82" fmla="*/ 327532 w 455276"/>
              <a:gd name="connsiteY82" fmla="*/ 123553 h 609014"/>
              <a:gd name="connsiteX83" fmla="*/ 324963 w 455276"/>
              <a:gd name="connsiteY83" fmla="*/ 120128 h 609014"/>
              <a:gd name="connsiteX84" fmla="*/ 320778 w 455276"/>
              <a:gd name="connsiteY84" fmla="*/ 110046 h 609014"/>
              <a:gd name="connsiteX85" fmla="*/ 317164 w 455276"/>
              <a:gd name="connsiteY85" fmla="*/ 111092 h 609014"/>
              <a:gd name="connsiteX86" fmla="*/ 315357 w 455276"/>
              <a:gd name="connsiteY86" fmla="*/ 107192 h 609014"/>
              <a:gd name="connsiteX87" fmla="*/ 310601 w 455276"/>
              <a:gd name="connsiteY87" fmla="*/ 106431 h 609014"/>
              <a:gd name="connsiteX88" fmla="*/ 307748 w 455276"/>
              <a:gd name="connsiteY88" fmla="*/ 97965 h 609014"/>
              <a:gd name="connsiteX89" fmla="*/ 307748 w 455276"/>
              <a:gd name="connsiteY89" fmla="*/ 87407 h 609014"/>
              <a:gd name="connsiteX90" fmla="*/ 315927 w 455276"/>
              <a:gd name="connsiteY90" fmla="*/ 86170 h 609014"/>
              <a:gd name="connsiteX91" fmla="*/ 320303 w 455276"/>
              <a:gd name="connsiteY91" fmla="*/ 83983 h 609014"/>
              <a:gd name="connsiteX92" fmla="*/ 318115 w 455276"/>
              <a:gd name="connsiteY92" fmla="*/ 80463 h 609014"/>
              <a:gd name="connsiteX93" fmla="*/ 318115 w 455276"/>
              <a:gd name="connsiteY93" fmla="*/ 75707 h 609014"/>
              <a:gd name="connsiteX94" fmla="*/ 314691 w 455276"/>
              <a:gd name="connsiteY94" fmla="*/ 69905 h 609014"/>
              <a:gd name="connsiteX95" fmla="*/ 310411 w 455276"/>
              <a:gd name="connsiteY95" fmla="*/ 65529 h 609014"/>
              <a:gd name="connsiteX96" fmla="*/ 308318 w 455276"/>
              <a:gd name="connsiteY96" fmla="*/ 64578 h 609014"/>
              <a:gd name="connsiteX97" fmla="*/ 307082 w 455276"/>
              <a:gd name="connsiteY97" fmla="*/ 62200 h 609014"/>
              <a:gd name="connsiteX98" fmla="*/ 303943 w 455276"/>
              <a:gd name="connsiteY98" fmla="*/ 60393 h 609014"/>
              <a:gd name="connsiteX99" fmla="*/ 299663 w 455276"/>
              <a:gd name="connsiteY99" fmla="*/ 49834 h 609014"/>
              <a:gd name="connsiteX100" fmla="*/ 293196 w 455276"/>
              <a:gd name="connsiteY100" fmla="*/ 49834 h 609014"/>
              <a:gd name="connsiteX101" fmla="*/ 288249 w 455276"/>
              <a:gd name="connsiteY101" fmla="*/ 46886 h 609014"/>
              <a:gd name="connsiteX102" fmla="*/ 281401 w 455276"/>
              <a:gd name="connsiteY102" fmla="*/ 46125 h 609014"/>
              <a:gd name="connsiteX103" fmla="*/ 276836 w 455276"/>
              <a:gd name="connsiteY103" fmla="*/ 43176 h 609014"/>
              <a:gd name="connsiteX104" fmla="*/ 270368 w 455276"/>
              <a:gd name="connsiteY104" fmla="*/ 43176 h 609014"/>
              <a:gd name="connsiteX105" fmla="*/ 264471 w 455276"/>
              <a:gd name="connsiteY105" fmla="*/ 41939 h 609014"/>
              <a:gd name="connsiteX106" fmla="*/ 258384 w 455276"/>
              <a:gd name="connsiteY106" fmla="*/ 38515 h 609014"/>
              <a:gd name="connsiteX107" fmla="*/ 254389 w 455276"/>
              <a:gd name="connsiteY107" fmla="*/ 32523 h 609014"/>
              <a:gd name="connsiteX108" fmla="*/ 241929 w 455276"/>
              <a:gd name="connsiteY108" fmla="*/ 30620 h 609014"/>
              <a:gd name="connsiteX109" fmla="*/ 229374 w 455276"/>
              <a:gd name="connsiteY109" fmla="*/ 29384 h 609014"/>
              <a:gd name="connsiteX110" fmla="*/ 224238 w 455276"/>
              <a:gd name="connsiteY110" fmla="*/ 21203 h 609014"/>
              <a:gd name="connsiteX111" fmla="*/ 216628 w 455276"/>
              <a:gd name="connsiteY111" fmla="*/ 19110 h 609014"/>
              <a:gd name="connsiteX112" fmla="*/ 207783 w 455276"/>
              <a:gd name="connsiteY112" fmla="*/ 12928 h 609014"/>
              <a:gd name="connsiteX113" fmla="*/ 196559 w 455276"/>
              <a:gd name="connsiteY113" fmla="*/ 19396 h 609014"/>
              <a:gd name="connsiteX114" fmla="*/ 206071 w 455276"/>
              <a:gd name="connsiteY114" fmla="*/ 30525 h 609014"/>
              <a:gd name="connsiteX115" fmla="*/ 214441 w 455276"/>
              <a:gd name="connsiteY115" fmla="*/ 35471 h 609014"/>
              <a:gd name="connsiteX116" fmla="*/ 211492 w 455276"/>
              <a:gd name="connsiteY116" fmla="*/ 40608 h 609014"/>
              <a:gd name="connsiteX117" fmla="*/ 206356 w 455276"/>
              <a:gd name="connsiteY117" fmla="*/ 33759 h 609014"/>
              <a:gd name="connsiteX118" fmla="*/ 200174 w 455276"/>
              <a:gd name="connsiteY118" fmla="*/ 28623 h 609014"/>
              <a:gd name="connsiteX119" fmla="*/ 197130 w 455276"/>
              <a:gd name="connsiteY119" fmla="*/ 21298 h 609014"/>
              <a:gd name="connsiteX120" fmla="*/ 192374 w 455276"/>
              <a:gd name="connsiteY120" fmla="*/ 15306 h 609014"/>
              <a:gd name="connsiteX121" fmla="*/ 191138 w 455276"/>
              <a:gd name="connsiteY121" fmla="*/ 21108 h 609014"/>
              <a:gd name="connsiteX122" fmla="*/ 191138 w 455276"/>
              <a:gd name="connsiteY122" fmla="*/ 27766 h 609014"/>
              <a:gd name="connsiteX123" fmla="*/ 184099 w 455276"/>
              <a:gd name="connsiteY123" fmla="*/ 38705 h 609014"/>
              <a:gd name="connsiteX124" fmla="*/ 182863 w 455276"/>
              <a:gd name="connsiteY124" fmla="*/ 45174 h 609014"/>
              <a:gd name="connsiteX125" fmla="*/ 180105 w 455276"/>
              <a:gd name="connsiteY125" fmla="*/ 40703 h 609014"/>
              <a:gd name="connsiteX126" fmla="*/ 181532 w 455276"/>
              <a:gd name="connsiteY126" fmla="*/ 34520 h 609014"/>
              <a:gd name="connsiteX127" fmla="*/ 184956 w 455276"/>
              <a:gd name="connsiteY127" fmla="*/ 29003 h 609014"/>
              <a:gd name="connsiteX128" fmla="*/ 184956 w 455276"/>
              <a:gd name="connsiteY128" fmla="*/ 22820 h 609014"/>
              <a:gd name="connsiteX129" fmla="*/ 190377 w 455276"/>
              <a:gd name="connsiteY129" fmla="*/ 19872 h 609014"/>
              <a:gd name="connsiteX130" fmla="*/ 185146 w 455276"/>
              <a:gd name="connsiteY130" fmla="*/ 12642 h 609014"/>
              <a:gd name="connsiteX131" fmla="*/ 175634 w 455276"/>
              <a:gd name="connsiteY131" fmla="*/ 10074 h 609014"/>
              <a:gd name="connsiteX132" fmla="*/ 168311 w 455276"/>
              <a:gd name="connsiteY132" fmla="*/ 3606 h 609014"/>
              <a:gd name="connsiteX133" fmla="*/ 162889 w 455276"/>
              <a:gd name="connsiteY133" fmla="*/ 2179 h 609014"/>
              <a:gd name="connsiteX134" fmla="*/ 150905 w 455276"/>
              <a:gd name="connsiteY134" fmla="*/ 2179 h 609014"/>
              <a:gd name="connsiteX135" fmla="*/ 141393 w 455276"/>
              <a:gd name="connsiteY135" fmla="*/ 10359 h 609014"/>
              <a:gd name="connsiteX136" fmla="*/ 134164 w 455276"/>
              <a:gd name="connsiteY136" fmla="*/ 17874 h 609014"/>
              <a:gd name="connsiteX137" fmla="*/ 131691 w 455276"/>
              <a:gd name="connsiteY137" fmla="*/ 22820 h 609014"/>
              <a:gd name="connsiteX138" fmla="*/ 126936 w 455276"/>
              <a:gd name="connsiteY138" fmla="*/ 25293 h 609014"/>
              <a:gd name="connsiteX139" fmla="*/ 128648 w 455276"/>
              <a:gd name="connsiteY139" fmla="*/ 43747 h 609014"/>
              <a:gd name="connsiteX140" fmla="*/ 134545 w 455276"/>
              <a:gd name="connsiteY140" fmla="*/ 51832 h 609014"/>
              <a:gd name="connsiteX141" fmla="*/ 145388 w 455276"/>
              <a:gd name="connsiteY141" fmla="*/ 52498 h 609014"/>
              <a:gd name="connsiteX142" fmla="*/ 141298 w 455276"/>
              <a:gd name="connsiteY142" fmla="*/ 58776 h 609014"/>
              <a:gd name="connsiteX143" fmla="*/ 139111 w 455276"/>
              <a:gd name="connsiteY143" fmla="*/ 61534 h 609014"/>
              <a:gd name="connsiteX144" fmla="*/ 138635 w 455276"/>
              <a:gd name="connsiteY144" fmla="*/ 68098 h 609014"/>
              <a:gd name="connsiteX145" fmla="*/ 133974 w 455276"/>
              <a:gd name="connsiteY145" fmla="*/ 62866 h 609014"/>
              <a:gd name="connsiteX146" fmla="*/ 130835 w 455276"/>
              <a:gd name="connsiteY146" fmla="*/ 63627 h 609014"/>
              <a:gd name="connsiteX147" fmla="*/ 126175 w 455276"/>
              <a:gd name="connsiteY147" fmla="*/ 61915 h 609014"/>
              <a:gd name="connsiteX148" fmla="*/ 118755 w 455276"/>
              <a:gd name="connsiteY148" fmla="*/ 65054 h 609014"/>
              <a:gd name="connsiteX149" fmla="*/ 112479 w 455276"/>
              <a:gd name="connsiteY149" fmla="*/ 70285 h 609014"/>
              <a:gd name="connsiteX150" fmla="*/ 117995 w 455276"/>
              <a:gd name="connsiteY150" fmla="*/ 74851 h 609014"/>
              <a:gd name="connsiteX151" fmla="*/ 126936 w 455276"/>
              <a:gd name="connsiteY151" fmla="*/ 73900 h 609014"/>
              <a:gd name="connsiteX152" fmla="*/ 129409 w 455276"/>
              <a:gd name="connsiteY152" fmla="*/ 77039 h 609014"/>
              <a:gd name="connsiteX153" fmla="*/ 133879 w 455276"/>
              <a:gd name="connsiteY153" fmla="*/ 77039 h 609014"/>
              <a:gd name="connsiteX154" fmla="*/ 137399 w 455276"/>
              <a:gd name="connsiteY154" fmla="*/ 84268 h 609014"/>
              <a:gd name="connsiteX155" fmla="*/ 120658 w 455276"/>
              <a:gd name="connsiteY155" fmla="*/ 79036 h 609014"/>
              <a:gd name="connsiteX156" fmla="*/ 120658 w 455276"/>
              <a:gd name="connsiteY156" fmla="*/ 79797 h 609014"/>
              <a:gd name="connsiteX157" fmla="*/ 115427 w 455276"/>
              <a:gd name="connsiteY157" fmla="*/ 77705 h 609014"/>
              <a:gd name="connsiteX158" fmla="*/ 111147 w 455276"/>
              <a:gd name="connsiteY158" fmla="*/ 73234 h 609014"/>
              <a:gd name="connsiteX159" fmla="*/ 103538 w 455276"/>
              <a:gd name="connsiteY159" fmla="*/ 87027 h 609014"/>
              <a:gd name="connsiteX160" fmla="*/ 106676 w 455276"/>
              <a:gd name="connsiteY160" fmla="*/ 94351 h 609014"/>
              <a:gd name="connsiteX161" fmla="*/ 104869 w 455276"/>
              <a:gd name="connsiteY161" fmla="*/ 103102 h 609014"/>
              <a:gd name="connsiteX162" fmla="*/ 108674 w 455276"/>
              <a:gd name="connsiteY162" fmla="*/ 110141 h 609014"/>
              <a:gd name="connsiteX163" fmla="*/ 110481 w 455276"/>
              <a:gd name="connsiteY163" fmla="*/ 116799 h 609014"/>
              <a:gd name="connsiteX164" fmla="*/ 113334 w 455276"/>
              <a:gd name="connsiteY164" fmla="*/ 123363 h 609014"/>
              <a:gd name="connsiteX165" fmla="*/ 111718 w 455276"/>
              <a:gd name="connsiteY165" fmla="*/ 131258 h 609014"/>
              <a:gd name="connsiteX166" fmla="*/ 116096 w 455276"/>
              <a:gd name="connsiteY166" fmla="*/ 134147 h 609014"/>
              <a:gd name="connsiteX167" fmla="*/ 115998 w 455276"/>
              <a:gd name="connsiteY167" fmla="*/ 136014 h 609014"/>
              <a:gd name="connsiteX168" fmla="*/ 111242 w 455276"/>
              <a:gd name="connsiteY168" fmla="*/ 137250 h 609014"/>
              <a:gd name="connsiteX169" fmla="*/ 114666 w 455276"/>
              <a:gd name="connsiteY169" fmla="*/ 141055 h 609014"/>
              <a:gd name="connsiteX170" fmla="*/ 116663 w 455276"/>
              <a:gd name="connsiteY170" fmla="*/ 147238 h 609014"/>
              <a:gd name="connsiteX171" fmla="*/ 112098 w 455276"/>
              <a:gd name="connsiteY171" fmla="*/ 142577 h 609014"/>
              <a:gd name="connsiteX172" fmla="*/ 111147 w 455276"/>
              <a:gd name="connsiteY172" fmla="*/ 147904 h 609014"/>
              <a:gd name="connsiteX173" fmla="*/ 105440 w 455276"/>
              <a:gd name="connsiteY173" fmla="*/ 142196 h 609014"/>
              <a:gd name="connsiteX174" fmla="*/ 106867 w 455276"/>
              <a:gd name="connsiteY174" fmla="*/ 133540 h 609014"/>
              <a:gd name="connsiteX175" fmla="*/ 104964 w 455276"/>
              <a:gd name="connsiteY175" fmla="*/ 114516 h 609014"/>
              <a:gd name="connsiteX176" fmla="*/ 103157 w 455276"/>
              <a:gd name="connsiteY176" fmla="*/ 124028 h 609014"/>
              <a:gd name="connsiteX177" fmla="*/ 104869 w 455276"/>
              <a:gd name="connsiteY177" fmla="*/ 133540 h 609014"/>
              <a:gd name="connsiteX178" fmla="*/ 97926 w 455276"/>
              <a:gd name="connsiteY178" fmla="*/ 145335 h 609014"/>
              <a:gd name="connsiteX179" fmla="*/ 92124 w 455276"/>
              <a:gd name="connsiteY179" fmla="*/ 157225 h 609014"/>
              <a:gd name="connsiteX180" fmla="*/ 92124 w 455276"/>
              <a:gd name="connsiteY180" fmla="*/ 149425 h 609014"/>
              <a:gd name="connsiteX181" fmla="*/ 92124 w 455276"/>
              <a:gd name="connsiteY181" fmla="*/ 142482 h 609014"/>
              <a:gd name="connsiteX182" fmla="*/ 93266 w 455276"/>
              <a:gd name="connsiteY182" fmla="*/ 125455 h 609014"/>
              <a:gd name="connsiteX183" fmla="*/ 88130 w 455276"/>
              <a:gd name="connsiteY183" fmla="*/ 143433 h 609014"/>
              <a:gd name="connsiteX184" fmla="*/ 82042 w 455276"/>
              <a:gd name="connsiteY184" fmla="*/ 158367 h 609014"/>
              <a:gd name="connsiteX185" fmla="*/ 82042 w 455276"/>
              <a:gd name="connsiteY185" fmla="*/ 148855 h 609014"/>
              <a:gd name="connsiteX186" fmla="*/ 79283 w 455276"/>
              <a:gd name="connsiteY186" fmla="*/ 141245 h 609014"/>
              <a:gd name="connsiteX187" fmla="*/ 81567 w 455276"/>
              <a:gd name="connsiteY187" fmla="*/ 124409 h 609014"/>
              <a:gd name="connsiteX188" fmla="*/ 77667 w 455276"/>
              <a:gd name="connsiteY188" fmla="*/ 128023 h 609014"/>
              <a:gd name="connsiteX189" fmla="*/ 82137 w 455276"/>
              <a:gd name="connsiteY189" fmla="*/ 108238 h 609014"/>
              <a:gd name="connsiteX190" fmla="*/ 81471 w 455276"/>
              <a:gd name="connsiteY190" fmla="*/ 100153 h 609014"/>
              <a:gd name="connsiteX191" fmla="*/ 84420 w 455276"/>
              <a:gd name="connsiteY191" fmla="*/ 90641 h 609014"/>
              <a:gd name="connsiteX192" fmla="*/ 79759 w 455276"/>
              <a:gd name="connsiteY192" fmla="*/ 94731 h 609014"/>
              <a:gd name="connsiteX193" fmla="*/ 75764 w 455276"/>
              <a:gd name="connsiteY193" fmla="*/ 99012 h 609014"/>
              <a:gd name="connsiteX194" fmla="*/ 71865 w 455276"/>
              <a:gd name="connsiteY194" fmla="*/ 110331 h 609014"/>
              <a:gd name="connsiteX195" fmla="*/ 67870 w 455276"/>
              <a:gd name="connsiteY195" fmla="*/ 114421 h 609014"/>
              <a:gd name="connsiteX196" fmla="*/ 69582 w 455276"/>
              <a:gd name="connsiteY196" fmla="*/ 119177 h 609014"/>
              <a:gd name="connsiteX197" fmla="*/ 71104 w 455276"/>
              <a:gd name="connsiteY197" fmla="*/ 133255 h 609014"/>
              <a:gd name="connsiteX198" fmla="*/ 71865 w 455276"/>
              <a:gd name="connsiteY198" fmla="*/ 146857 h 609014"/>
              <a:gd name="connsiteX199" fmla="*/ 65397 w 455276"/>
              <a:gd name="connsiteY199" fmla="*/ 120699 h 609014"/>
              <a:gd name="connsiteX200" fmla="*/ 60071 w 455276"/>
              <a:gd name="connsiteY200" fmla="*/ 131258 h 609014"/>
              <a:gd name="connsiteX201" fmla="*/ 50559 w 455276"/>
              <a:gd name="connsiteY201" fmla="*/ 128975 h 609014"/>
              <a:gd name="connsiteX202" fmla="*/ 49038 w 455276"/>
              <a:gd name="connsiteY202" fmla="*/ 129736 h 609014"/>
              <a:gd name="connsiteX203" fmla="*/ 47706 w 455276"/>
              <a:gd name="connsiteY203" fmla="*/ 135062 h 609014"/>
              <a:gd name="connsiteX204" fmla="*/ 38955 w 455276"/>
              <a:gd name="connsiteY204" fmla="*/ 141816 h 609014"/>
              <a:gd name="connsiteX205" fmla="*/ 44852 w 455276"/>
              <a:gd name="connsiteY205" fmla="*/ 139057 h 609014"/>
              <a:gd name="connsiteX206" fmla="*/ 47230 w 455276"/>
              <a:gd name="connsiteY206" fmla="*/ 145431 h 609014"/>
              <a:gd name="connsiteX207" fmla="*/ 37719 w 455276"/>
              <a:gd name="connsiteY207" fmla="*/ 144860 h 609014"/>
              <a:gd name="connsiteX208" fmla="*/ 35436 w 455276"/>
              <a:gd name="connsiteY208" fmla="*/ 155799 h 609014"/>
              <a:gd name="connsiteX209" fmla="*/ 33914 w 455276"/>
              <a:gd name="connsiteY209" fmla="*/ 166642 h 609014"/>
              <a:gd name="connsiteX210" fmla="*/ 22976 w 455276"/>
              <a:gd name="connsiteY210" fmla="*/ 169781 h 609014"/>
              <a:gd name="connsiteX211" fmla="*/ 27732 w 455276"/>
              <a:gd name="connsiteY211" fmla="*/ 173396 h 609014"/>
              <a:gd name="connsiteX212" fmla="*/ 33914 w 455276"/>
              <a:gd name="connsiteY212" fmla="*/ 175679 h 609014"/>
              <a:gd name="connsiteX213" fmla="*/ 26876 w 455276"/>
              <a:gd name="connsiteY213" fmla="*/ 178342 h 609014"/>
              <a:gd name="connsiteX214" fmla="*/ 19647 w 455276"/>
              <a:gd name="connsiteY214" fmla="*/ 174918 h 609014"/>
              <a:gd name="connsiteX215" fmla="*/ 21644 w 455276"/>
              <a:gd name="connsiteY215" fmla="*/ 179103 h 609014"/>
              <a:gd name="connsiteX216" fmla="*/ 22405 w 455276"/>
              <a:gd name="connsiteY216" fmla="*/ 184335 h 609014"/>
              <a:gd name="connsiteX217" fmla="*/ 22976 w 455276"/>
              <a:gd name="connsiteY217" fmla="*/ 195369 h 609014"/>
              <a:gd name="connsiteX218" fmla="*/ 24593 w 455276"/>
              <a:gd name="connsiteY218" fmla="*/ 215820 h 609014"/>
              <a:gd name="connsiteX219" fmla="*/ 19552 w 455276"/>
              <a:gd name="connsiteY219" fmla="*/ 234083 h 609014"/>
              <a:gd name="connsiteX220" fmla="*/ 13940 w 455276"/>
              <a:gd name="connsiteY220" fmla="*/ 241978 h 609014"/>
              <a:gd name="connsiteX221" fmla="*/ 13940 w 455276"/>
              <a:gd name="connsiteY221" fmla="*/ 247304 h 609014"/>
              <a:gd name="connsiteX222" fmla="*/ 12323 w 455276"/>
              <a:gd name="connsiteY222" fmla="*/ 250729 h 609014"/>
              <a:gd name="connsiteX223" fmla="*/ 7377 w 455276"/>
              <a:gd name="connsiteY223" fmla="*/ 262048 h 609014"/>
              <a:gd name="connsiteX224" fmla="*/ -42 w 455276"/>
              <a:gd name="connsiteY224" fmla="*/ 271560 h 609014"/>
              <a:gd name="connsiteX225" fmla="*/ 4714 w 455276"/>
              <a:gd name="connsiteY225" fmla="*/ 280026 h 609014"/>
              <a:gd name="connsiteX226" fmla="*/ 9090 w 455276"/>
              <a:gd name="connsiteY226" fmla="*/ 321213 h 609014"/>
              <a:gd name="connsiteX227" fmla="*/ 13370 w 455276"/>
              <a:gd name="connsiteY227" fmla="*/ 357929 h 609014"/>
              <a:gd name="connsiteX228" fmla="*/ 49513 w 455276"/>
              <a:gd name="connsiteY228" fmla="*/ 431648 h 609014"/>
              <a:gd name="connsiteX229" fmla="*/ 53983 w 455276"/>
              <a:gd name="connsiteY229" fmla="*/ 472740 h 609014"/>
              <a:gd name="connsiteX230" fmla="*/ 52747 w 455276"/>
              <a:gd name="connsiteY230" fmla="*/ 512881 h 609014"/>
              <a:gd name="connsiteX231" fmla="*/ 37434 w 455276"/>
              <a:gd name="connsiteY231" fmla="*/ 549597 h 609014"/>
              <a:gd name="connsiteX232" fmla="*/ 23166 w 455276"/>
              <a:gd name="connsiteY232" fmla="*/ 588406 h 609014"/>
              <a:gd name="connsiteX233" fmla="*/ 11468 w 455276"/>
              <a:gd name="connsiteY233" fmla="*/ 608952 h 609014"/>
              <a:gd name="connsiteX234" fmla="*/ 225379 w 455276"/>
              <a:gd name="connsiteY234" fmla="*/ 589928 h 609014"/>
              <a:gd name="connsiteX235" fmla="*/ 124178 w 455276"/>
              <a:gd name="connsiteY235" fmla="*/ 91592 h 609014"/>
              <a:gd name="connsiteX236" fmla="*/ 122085 w 455276"/>
              <a:gd name="connsiteY236" fmla="*/ 83983 h 609014"/>
              <a:gd name="connsiteX237" fmla="*/ 124178 w 455276"/>
              <a:gd name="connsiteY237" fmla="*/ 91592 h 60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455276" h="609014">
                <a:moveTo>
                  <a:pt x="224618" y="597728"/>
                </a:moveTo>
                <a:lnTo>
                  <a:pt x="369001" y="577563"/>
                </a:lnTo>
                <a:lnTo>
                  <a:pt x="369001" y="577563"/>
                </a:lnTo>
                <a:cubicBezTo>
                  <a:pt x="369858" y="574328"/>
                  <a:pt x="370333" y="570714"/>
                  <a:pt x="371379" y="567575"/>
                </a:cubicBezTo>
                <a:cubicBezTo>
                  <a:pt x="372425" y="564436"/>
                  <a:pt x="376230" y="561677"/>
                  <a:pt x="376801" y="557397"/>
                </a:cubicBezTo>
                <a:cubicBezTo>
                  <a:pt x="377371" y="553117"/>
                  <a:pt x="377562" y="552641"/>
                  <a:pt x="381556" y="550548"/>
                </a:cubicBezTo>
                <a:cubicBezTo>
                  <a:pt x="385551" y="548456"/>
                  <a:pt x="381556" y="545983"/>
                  <a:pt x="383078" y="542178"/>
                </a:cubicBezTo>
                <a:cubicBezTo>
                  <a:pt x="383934" y="539895"/>
                  <a:pt x="387073" y="539705"/>
                  <a:pt x="388404" y="537422"/>
                </a:cubicBezTo>
                <a:cubicBezTo>
                  <a:pt x="389508" y="534793"/>
                  <a:pt x="390429" y="532091"/>
                  <a:pt x="391162" y="529336"/>
                </a:cubicBezTo>
                <a:cubicBezTo>
                  <a:pt x="391734" y="528005"/>
                  <a:pt x="391734" y="526673"/>
                  <a:pt x="392209" y="525341"/>
                </a:cubicBezTo>
                <a:cubicBezTo>
                  <a:pt x="392685" y="524010"/>
                  <a:pt x="393921" y="522678"/>
                  <a:pt x="394301" y="521346"/>
                </a:cubicBezTo>
                <a:cubicBezTo>
                  <a:pt x="395253" y="518303"/>
                  <a:pt x="392970" y="514498"/>
                  <a:pt x="392970" y="511264"/>
                </a:cubicBezTo>
                <a:cubicBezTo>
                  <a:pt x="392970" y="508029"/>
                  <a:pt x="394682" y="505176"/>
                  <a:pt x="394682" y="501752"/>
                </a:cubicBezTo>
                <a:cubicBezTo>
                  <a:pt x="394682" y="498327"/>
                  <a:pt x="392400" y="495188"/>
                  <a:pt x="393921" y="491383"/>
                </a:cubicBezTo>
                <a:cubicBezTo>
                  <a:pt x="397064" y="487051"/>
                  <a:pt x="401773" y="484116"/>
                  <a:pt x="407047" y="483203"/>
                </a:cubicBezTo>
                <a:cubicBezTo>
                  <a:pt x="410852" y="483203"/>
                  <a:pt x="412469" y="484154"/>
                  <a:pt x="414846" y="480730"/>
                </a:cubicBezTo>
                <a:cubicBezTo>
                  <a:pt x="416491" y="478664"/>
                  <a:pt x="417660" y="476260"/>
                  <a:pt x="418270" y="473691"/>
                </a:cubicBezTo>
                <a:cubicBezTo>
                  <a:pt x="418270" y="469696"/>
                  <a:pt x="414561" y="467508"/>
                  <a:pt x="416368" y="463228"/>
                </a:cubicBezTo>
                <a:cubicBezTo>
                  <a:pt x="418175" y="458947"/>
                  <a:pt x="419792" y="458472"/>
                  <a:pt x="418461" y="454952"/>
                </a:cubicBezTo>
                <a:cubicBezTo>
                  <a:pt x="417129" y="451433"/>
                  <a:pt x="414751" y="449150"/>
                  <a:pt x="416178" y="444013"/>
                </a:cubicBezTo>
                <a:cubicBezTo>
                  <a:pt x="417192" y="440044"/>
                  <a:pt x="419460" y="436507"/>
                  <a:pt x="422646" y="433931"/>
                </a:cubicBezTo>
                <a:cubicBezTo>
                  <a:pt x="421600" y="431267"/>
                  <a:pt x="424548" y="427748"/>
                  <a:pt x="426545" y="426131"/>
                </a:cubicBezTo>
                <a:cubicBezTo>
                  <a:pt x="430896" y="423142"/>
                  <a:pt x="436501" y="422672"/>
                  <a:pt x="441288" y="424894"/>
                </a:cubicBezTo>
                <a:cubicBezTo>
                  <a:pt x="444617" y="426606"/>
                  <a:pt x="454224" y="437545"/>
                  <a:pt x="453748" y="428414"/>
                </a:cubicBezTo>
                <a:cubicBezTo>
                  <a:pt x="453748" y="424704"/>
                  <a:pt x="452036" y="422897"/>
                  <a:pt x="452797" y="418902"/>
                </a:cubicBezTo>
                <a:cubicBezTo>
                  <a:pt x="453082" y="415960"/>
                  <a:pt x="453082" y="412997"/>
                  <a:pt x="452797" y="410056"/>
                </a:cubicBezTo>
                <a:cubicBezTo>
                  <a:pt x="452797" y="403397"/>
                  <a:pt x="453558" y="396929"/>
                  <a:pt x="453463" y="390270"/>
                </a:cubicBezTo>
                <a:cubicBezTo>
                  <a:pt x="453463" y="385990"/>
                  <a:pt x="456031" y="381710"/>
                  <a:pt x="454984" y="377429"/>
                </a:cubicBezTo>
                <a:cubicBezTo>
                  <a:pt x="453938" y="373149"/>
                  <a:pt x="450039" y="372198"/>
                  <a:pt x="447946" y="369249"/>
                </a:cubicBezTo>
                <a:cubicBezTo>
                  <a:pt x="443882" y="361957"/>
                  <a:pt x="441418" y="353883"/>
                  <a:pt x="440717" y="345564"/>
                </a:cubicBezTo>
                <a:cubicBezTo>
                  <a:pt x="438506" y="333539"/>
                  <a:pt x="434700" y="321863"/>
                  <a:pt x="429399" y="310845"/>
                </a:cubicBezTo>
                <a:cubicBezTo>
                  <a:pt x="425170" y="299849"/>
                  <a:pt x="421985" y="288480"/>
                  <a:pt x="419887" y="276887"/>
                </a:cubicBezTo>
                <a:cubicBezTo>
                  <a:pt x="419255" y="271315"/>
                  <a:pt x="417712" y="265884"/>
                  <a:pt x="415322" y="260811"/>
                </a:cubicBezTo>
                <a:cubicBezTo>
                  <a:pt x="412170" y="255365"/>
                  <a:pt x="409466" y="249670"/>
                  <a:pt x="407237" y="243785"/>
                </a:cubicBezTo>
                <a:cubicBezTo>
                  <a:pt x="405342" y="239455"/>
                  <a:pt x="402400" y="235663"/>
                  <a:pt x="398677" y="232751"/>
                </a:cubicBezTo>
                <a:cubicBezTo>
                  <a:pt x="396728" y="230858"/>
                  <a:pt x="394063" y="229889"/>
                  <a:pt x="391353" y="230088"/>
                </a:cubicBezTo>
                <a:cubicBezTo>
                  <a:pt x="389464" y="229736"/>
                  <a:pt x="387616" y="229194"/>
                  <a:pt x="385836" y="228471"/>
                </a:cubicBezTo>
                <a:cubicBezTo>
                  <a:pt x="384980" y="228471"/>
                  <a:pt x="383839" y="226854"/>
                  <a:pt x="382983" y="226663"/>
                </a:cubicBezTo>
                <a:cubicBezTo>
                  <a:pt x="380225" y="225997"/>
                  <a:pt x="377847" y="228756"/>
                  <a:pt x="375374" y="229517"/>
                </a:cubicBezTo>
                <a:cubicBezTo>
                  <a:pt x="369287" y="231610"/>
                  <a:pt x="368811" y="232846"/>
                  <a:pt x="368335" y="239029"/>
                </a:cubicBezTo>
                <a:cubicBezTo>
                  <a:pt x="366674" y="237081"/>
                  <a:pt x="363945" y="236428"/>
                  <a:pt x="361582" y="237412"/>
                </a:cubicBezTo>
                <a:cubicBezTo>
                  <a:pt x="358729" y="238553"/>
                  <a:pt x="358063" y="242168"/>
                  <a:pt x="355020" y="242834"/>
                </a:cubicBezTo>
                <a:cubicBezTo>
                  <a:pt x="351976" y="243500"/>
                  <a:pt x="351025" y="241122"/>
                  <a:pt x="348742" y="241312"/>
                </a:cubicBezTo>
                <a:cubicBezTo>
                  <a:pt x="346459" y="241502"/>
                  <a:pt x="344937" y="244070"/>
                  <a:pt x="344366" y="246448"/>
                </a:cubicBezTo>
                <a:cubicBezTo>
                  <a:pt x="343946" y="251745"/>
                  <a:pt x="341922" y="256788"/>
                  <a:pt x="338565" y="260907"/>
                </a:cubicBezTo>
                <a:cubicBezTo>
                  <a:pt x="333334" y="265282"/>
                  <a:pt x="336568" y="269087"/>
                  <a:pt x="334380" y="274319"/>
                </a:cubicBezTo>
                <a:cubicBezTo>
                  <a:pt x="333429" y="276792"/>
                  <a:pt x="330956" y="277933"/>
                  <a:pt x="329814" y="280121"/>
                </a:cubicBezTo>
                <a:cubicBezTo>
                  <a:pt x="328673" y="282309"/>
                  <a:pt x="329148" y="284306"/>
                  <a:pt x="328007" y="285638"/>
                </a:cubicBezTo>
                <a:cubicBezTo>
                  <a:pt x="326866" y="286970"/>
                  <a:pt x="326580" y="285638"/>
                  <a:pt x="325439" y="286684"/>
                </a:cubicBezTo>
                <a:cubicBezTo>
                  <a:pt x="322681" y="288206"/>
                  <a:pt x="322110" y="291440"/>
                  <a:pt x="320112" y="294009"/>
                </a:cubicBezTo>
                <a:cubicBezTo>
                  <a:pt x="318115" y="296577"/>
                  <a:pt x="315072" y="296006"/>
                  <a:pt x="311457" y="298004"/>
                </a:cubicBezTo>
                <a:cubicBezTo>
                  <a:pt x="309841" y="298860"/>
                  <a:pt x="308889" y="300667"/>
                  <a:pt x="307272" y="301618"/>
                </a:cubicBezTo>
                <a:cubicBezTo>
                  <a:pt x="305561" y="302574"/>
                  <a:pt x="303693" y="303218"/>
                  <a:pt x="301756" y="303521"/>
                </a:cubicBezTo>
                <a:cubicBezTo>
                  <a:pt x="300176" y="304198"/>
                  <a:pt x="298389" y="304198"/>
                  <a:pt x="296809" y="303521"/>
                </a:cubicBezTo>
                <a:cubicBezTo>
                  <a:pt x="295193" y="303045"/>
                  <a:pt x="294147" y="302189"/>
                  <a:pt x="292530" y="302855"/>
                </a:cubicBezTo>
                <a:cubicBezTo>
                  <a:pt x="292530" y="302855"/>
                  <a:pt x="289391" y="306660"/>
                  <a:pt x="289105" y="305328"/>
                </a:cubicBezTo>
                <a:cubicBezTo>
                  <a:pt x="290059" y="309111"/>
                  <a:pt x="289826" y="313096"/>
                  <a:pt x="288439" y="316742"/>
                </a:cubicBezTo>
                <a:cubicBezTo>
                  <a:pt x="288440" y="314269"/>
                  <a:pt x="286347" y="312177"/>
                  <a:pt x="286062" y="309799"/>
                </a:cubicBezTo>
                <a:cubicBezTo>
                  <a:pt x="285776" y="307421"/>
                  <a:pt x="288249" y="305804"/>
                  <a:pt x="288249" y="303521"/>
                </a:cubicBezTo>
                <a:cubicBezTo>
                  <a:pt x="288249" y="301238"/>
                  <a:pt x="284730" y="299145"/>
                  <a:pt x="283208" y="297528"/>
                </a:cubicBezTo>
                <a:cubicBezTo>
                  <a:pt x="281471" y="295870"/>
                  <a:pt x="280165" y="293813"/>
                  <a:pt x="279403" y="291535"/>
                </a:cubicBezTo>
                <a:cubicBezTo>
                  <a:pt x="277610" y="286609"/>
                  <a:pt x="277023" y="281325"/>
                  <a:pt x="277691" y="276126"/>
                </a:cubicBezTo>
                <a:cubicBezTo>
                  <a:pt x="277905" y="270989"/>
                  <a:pt x="278801" y="265903"/>
                  <a:pt x="280355" y="261002"/>
                </a:cubicBezTo>
                <a:cubicBezTo>
                  <a:pt x="282638" y="255865"/>
                  <a:pt x="279214" y="251490"/>
                  <a:pt x="283684" y="246829"/>
                </a:cubicBezTo>
                <a:cubicBezTo>
                  <a:pt x="285626" y="244651"/>
                  <a:pt x="288300" y="243263"/>
                  <a:pt x="291198" y="242929"/>
                </a:cubicBezTo>
                <a:cubicBezTo>
                  <a:pt x="293576" y="242929"/>
                  <a:pt x="296715" y="243785"/>
                  <a:pt x="298902" y="242168"/>
                </a:cubicBezTo>
                <a:cubicBezTo>
                  <a:pt x="301090" y="240551"/>
                  <a:pt x="301280" y="238363"/>
                  <a:pt x="303087" y="236841"/>
                </a:cubicBezTo>
                <a:cubicBezTo>
                  <a:pt x="304894" y="235319"/>
                  <a:pt x="307463" y="234939"/>
                  <a:pt x="308318" y="232466"/>
                </a:cubicBezTo>
                <a:cubicBezTo>
                  <a:pt x="309175" y="229993"/>
                  <a:pt x="308318" y="227139"/>
                  <a:pt x="308318" y="224761"/>
                </a:cubicBezTo>
                <a:cubicBezTo>
                  <a:pt x="308318" y="222383"/>
                  <a:pt x="308794" y="219624"/>
                  <a:pt x="308984" y="217151"/>
                </a:cubicBezTo>
                <a:cubicBezTo>
                  <a:pt x="308855" y="214339"/>
                  <a:pt x="309111" y="211523"/>
                  <a:pt x="309745" y="208781"/>
                </a:cubicBezTo>
                <a:cubicBezTo>
                  <a:pt x="310664" y="206867"/>
                  <a:pt x="311366" y="204857"/>
                  <a:pt x="311838" y="202788"/>
                </a:cubicBezTo>
                <a:cubicBezTo>
                  <a:pt x="311838" y="201171"/>
                  <a:pt x="310982" y="197366"/>
                  <a:pt x="313169" y="196795"/>
                </a:cubicBezTo>
                <a:cubicBezTo>
                  <a:pt x="315357" y="196225"/>
                  <a:pt x="317450" y="200505"/>
                  <a:pt x="318115" y="201837"/>
                </a:cubicBezTo>
                <a:cubicBezTo>
                  <a:pt x="320017" y="199269"/>
                  <a:pt x="323061" y="200981"/>
                  <a:pt x="324393" y="197366"/>
                </a:cubicBezTo>
                <a:cubicBezTo>
                  <a:pt x="324393" y="196035"/>
                  <a:pt x="324393" y="194132"/>
                  <a:pt x="325629" y="193181"/>
                </a:cubicBezTo>
                <a:cubicBezTo>
                  <a:pt x="326866" y="192230"/>
                  <a:pt x="328483" y="193752"/>
                  <a:pt x="329624" y="192135"/>
                </a:cubicBezTo>
                <a:cubicBezTo>
                  <a:pt x="330765" y="190518"/>
                  <a:pt x="329624" y="185476"/>
                  <a:pt x="329624" y="183764"/>
                </a:cubicBezTo>
                <a:cubicBezTo>
                  <a:pt x="329624" y="180435"/>
                  <a:pt x="330480" y="177296"/>
                  <a:pt x="330480" y="174252"/>
                </a:cubicBezTo>
                <a:cubicBezTo>
                  <a:pt x="330467" y="167884"/>
                  <a:pt x="329991" y="161526"/>
                  <a:pt x="329053" y="155228"/>
                </a:cubicBezTo>
                <a:cubicBezTo>
                  <a:pt x="328070" y="149093"/>
                  <a:pt x="327562" y="142892"/>
                  <a:pt x="327532" y="136679"/>
                </a:cubicBezTo>
                <a:cubicBezTo>
                  <a:pt x="327532" y="133921"/>
                  <a:pt x="327532" y="131067"/>
                  <a:pt x="327532" y="128309"/>
                </a:cubicBezTo>
                <a:cubicBezTo>
                  <a:pt x="327532" y="125550"/>
                  <a:pt x="328102" y="125265"/>
                  <a:pt x="327532" y="123553"/>
                </a:cubicBezTo>
                <a:lnTo>
                  <a:pt x="324963" y="120128"/>
                </a:lnTo>
                <a:cubicBezTo>
                  <a:pt x="322904" y="117084"/>
                  <a:pt x="321480" y="113654"/>
                  <a:pt x="320778" y="110046"/>
                </a:cubicBezTo>
                <a:cubicBezTo>
                  <a:pt x="319447" y="110046"/>
                  <a:pt x="318401" y="110807"/>
                  <a:pt x="317164" y="111092"/>
                </a:cubicBezTo>
                <a:cubicBezTo>
                  <a:pt x="316593" y="109855"/>
                  <a:pt x="316593" y="107953"/>
                  <a:pt x="315357" y="107192"/>
                </a:cubicBezTo>
                <a:cubicBezTo>
                  <a:pt x="314120" y="106431"/>
                  <a:pt x="311933" y="107192"/>
                  <a:pt x="310601" y="106431"/>
                </a:cubicBezTo>
                <a:cubicBezTo>
                  <a:pt x="309269" y="105670"/>
                  <a:pt x="309650" y="100629"/>
                  <a:pt x="307748" y="97965"/>
                </a:cubicBezTo>
                <a:cubicBezTo>
                  <a:pt x="305845" y="95302"/>
                  <a:pt x="302326" y="88453"/>
                  <a:pt x="307748" y="87407"/>
                </a:cubicBezTo>
                <a:cubicBezTo>
                  <a:pt x="309841" y="87407"/>
                  <a:pt x="316593" y="90831"/>
                  <a:pt x="315927" y="86170"/>
                </a:cubicBezTo>
                <a:cubicBezTo>
                  <a:pt x="317259" y="89024"/>
                  <a:pt x="320303" y="86170"/>
                  <a:pt x="320303" y="83983"/>
                </a:cubicBezTo>
                <a:cubicBezTo>
                  <a:pt x="320303" y="81795"/>
                  <a:pt x="318876" y="82175"/>
                  <a:pt x="318115" y="80463"/>
                </a:cubicBezTo>
                <a:cubicBezTo>
                  <a:pt x="317354" y="78751"/>
                  <a:pt x="318115" y="77229"/>
                  <a:pt x="318115" y="75707"/>
                </a:cubicBezTo>
                <a:cubicBezTo>
                  <a:pt x="318115" y="72188"/>
                  <a:pt x="317069" y="72093"/>
                  <a:pt x="314691" y="69905"/>
                </a:cubicBezTo>
                <a:cubicBezTo>
                  <a:pt x="312313" y="67717"/>
                  <a:pt x="312028" y="66861"/>
                  <a:pt x="310411" y="65529"/>
                </a:cubicBezTo>
                <a:cubicBezTo>
                  <a:pt x="308794" y="64198"/>
                  <a:pt x="308794" y="65529"/>
                  <a:pt x="308318" y="64578"/>
                </a:cubicBezTo>
                <a:cubicBezTo>
                  <a:pt x="307843" y="63627"/>
                  <a:pt x="307748" y="62866"/>
                  <a:pt x="307082" y="62200"/>
                </a:cubicBezTo>
                <a:cubicBezTo>
                  <a:pt x="306416" y="61534"/>
                  <a:pt x="304704" y="61344"/>
                  <a:pt x="303943" y="60393"/>
                </a:cubicBezTo>
                <a:cubicBezTo>
                  <a:pt x="302231" y="57920"/>
                  <a:pt x="303943" y="50881"/>
                  <a:pt x="299663" y="49834"/>
                </a:cubicBezTo>
                <a:cubicBezTo>
                  <a:pt x="297380" y="49074"/>
                  <a:pt x="295763" y="51166"/>
                  <a:pt x="293196" y="49834"/>
                </a:cubicBezTo>
                <a:cubicBezTo>
                  <a:pt x="290627" y="48503"/>
                  <a:pt x="290723" y="47456"/>
                  <a:pt x="288249" y="46886"/>
                </a:cubicBezTo>
                <a:cubicBezTo>
                  <a:pt x="285776" y="46315"/>
                  <a:pt x="283494" y="46886"/>
                  <a:pt x="281401" y="46125"/>
                </a:cubicBezTo>
                <a:cubicBezTo>
                  <a:pt x="279309" y="45364"/>
                  <a:pt x="278738" y="43747"/>
                  <a:pt x="276836" y="43176"/>
                </a:cubicBezTo>
                <a:cubicBezTo>
                  <a:pt x="274684" y="42986"/>
                  <a:pt x="272519" y="42986"/>
                  <a:pt x="270368" y="43176"/>
                </a:cubicBezTo>
                <a:cubicBezTo>
                  <a:pt x="268370" y="43176"/>
                  <a:pt x="266468" y="42225"/>
                  <a:pt x="264471" y="41939"/>
                </a:cubicBezTo>
                <a:cubicBezTo>
                  <a:pt x="262473" y="41654"/>
                  <a:pt x="259906" y="41939"/>
                  <a:pt x="258384" y="38515"/>
                </a:cubicBezTo>
                <a:cubicBezTo>
                  <a:pt x="256862" y="35091"/>
                  <a:pt x="257052" y="33949"/>
                  <a:pt x="254389" y="32523"/>
                </a:cubicBezTo>
                <a:cubicBezTo>
                  <a:pt x="250530" y="30623"/>
                  <a:pt x="246179" y="29958"/>
                  <a:pt x="241929" y="30620"/>
                </a:cubicBezTo>
                <a:cubicBezTo>
                  <a:pt x="237738" y="31802"/>
                  <a:pt x="233255" y="31360"/>
                  <a:pt x="229374" y="29384"/>
                </a:cubicBezTo>
                <a:cubicBezTo>
                  <a:pt x="226806" y="27291"/>
                  <a:pt x="226330" y="23581"/>
                  <a:pt x="224238" y="21203"/>
                </a:cubicBezTo>
                <a:cubicBezTo>
                  <a:pt x="222145" y="18825"/>
                  <a:pt x="219672" y="19871"/>
                  <a:pt x="216628" y="19110"/>
                </a:cubicBezTo>
                <a:cubicBezTo>
                  <a:pt x="213585" y="18350"/>
                  <a:pt x="212919" y="13403"/>
                  <a:pt x="207783" y="12928"/>
                </a:cubicBezTo>
                <a:cubicBezTo>
                  <a:pt x="202647" y="12452"/>
                  <a:pt x="191519" y="10740"/>
                  <a:pt x="196559" y="19396"/>
                </a:cubicBezTo>
                <a:cubicBezTo>
                  <a:pt x="198842" y="23296"/>
                  <a:pt x="201505" y="28908"/>
                  <a:pt x="206071" y="30525"/>
                </a:cubicBezTo>
                <a:cubicBezTo>
                  <a:pt x="210636" y="32142"/>
                  <a:pt x="212253" y="32332"/>
                  <a:pt x="214441" y="35471"/>
                </a:cubicBezTo>
                <a:cubicBezTo>
                  <a:pt x="216628" y="38610"/>
                  <a:pt x="215773" y="42130"/>
                  <a:pt x="211492" y="40608"/>
                </a:cubicBezTo>
                <a:cubicBezTo>
                  <a:pt x="207212" y="39086"/>
                  <a:pt x="208353" y="35947"/>
                  <a:pt x="206356" y="33759"/>
                </a:cubicBezTo>
                <a:cubicBezTo>
                  <a:pt x="204359" y="31571"/>
                  <a:pt x="201601" y="31286"/>
                  <a:pt x="200174" y="28623"/>
                </a:cubicBezTo>
                <a:cubicBezTo>
                  <a:pt x="198747" y="25959"/>
                  <a:pt x="198937" y="23486"/>
                  <a:pt x="197130" y="21298"/>
                </a:cubicBezTo>
                <a:cubicBezTo>
                  <a:pt x="195312" y="19497"/>
                  <a:pt x="193715" y="17485"/>
                  <a:pt x="192374" y="15306"/>
                </a:cubicBezTo>
                <a:cubicBezTo>
                  <a:pt x="192247" y="17290"/>
                  <a:pt x="191830" y="19244"/>
                  <a:pt x="191138" y="21108"/>
                </a:cubicBezTo>
                <a:cubicBezTo>
                  <a:pt x="190998" y="23325"/>
                  <a:pt x="190998" y="25549"/>
                  <a:pt x="191138" y="27766"/>
                </a:cubicBezTo>
                <a:cubicBezTo>
                  <a:pt x="190377" y="32142"/>
                  <a:pt x="185526" y="34805"/>
                  <a:pt x="184099" y="38705"/>
                </a:cubicBezTo>
                <a:cubicBezTo>
                  <a:pt x="183529" y="40608"/>
                  <a:pt x="184860" y="44032"/>
                  <a:pt x="182863" y="45174"/>
                </a:cubicBezTo>
                <a:cubicBezTo>
                  <a:pt x="180865" y="46315"/>
                  <a:pt x="179819" y="42320"/>
                  <a:pt x="180105" y="40703"/>
                </a:cubicBezTo>
                <a:cubicBezTo>
                  <a:pt x="180378" y="38600"/>
                  <a:pt x="180855" y="36530"/>
                  <a:pt x="181532" y="34520"/>
                </a:cubicBezTo>
                <a:cubicBezTo>
                  <a:pt x="182483" y="32427"/>
                  <a:pt x="184860" y="31286"/>
                  <a:pt x="184956" y="29003"/>
                </a:cubicBezTo>
                <a:cubicBezTo>
                  <a:pt x="185050" y="26720"/>
                  <a:pt x="182672" y="25674"/>
                  <a:pt x="184956" y="22820"/>
                </a:cubicBezTo>
                <a:cubicBezTo>
                  <a:pt x="186385" y="21262"/>
                  <a:pt x="188293" y="20225"/>
                  <a:pt x="190377" y="19872"/>
                </a:cubicBezTo>
                <a:cubicBezTo>
                  <a:pt x="188855" y="17113"/>
                  <a:pt x="188094" y="14164"/>
                  <a:pt x="185146" y="12642"/>
                </a:cubicBezTo>
                <a:cubicBezTo>
                  <a:pt x="182197" y="11120"/>
                  <a:pt x="178393" y="11216"/>
                  <a:pt x="175634" y="10074"/>
                </a:cubicBezTo>
                <a:cubicBezTo>
                  <a:pt x="172876" y="8933"/>
                  <a:pt x="170783" y="6840"/>
                  <a:pt x="168311" y="3606"/>
                </a:cubicBezTo>
                <a:cubicBezTo>
                  <a:pt x="165838" y="372"/>
                  <a:pt x="163935" y="-2006"/>
                  <a:pt x="162889" y="2179"/>
                </a:cubicBezTo>
                <a:cubicBezTo>
                  <a:pt x="159180" y="4367"/>
                  <a:pt x="154899" y="752"/>
                  <a:pt x="150905" y="2179"/>
                </a:cubicBezTo>
                <a:cubicBezTo>
                  <a:pt x="146746" y="3485"/>
                  <a:pt x="143307" y="6443"/>
                  <a:pt x="141393" y="10359"/>
                </a:cubicBezTo>
                <a:cubicBezTo>
                  <a:pt x="138920" y="13974"/>
                  <a:pt x="135876" y="13974"/>
                  <a:pt x="134164" y="17874"/>
                </a:cubicBezTo>
                <a:cubicBezTo>
                  <a:pt x="133023" y="20252"/>
                  <a:pt x="134164" y="20918"/>
                  <a:pt x="131691" y="22820"/>
                </a:cubicBezTo>
                <a:cubicBezTo>
                  <a:pt x="129218" y="24723"/>
                  <a:pt x="128267" y="24247"/>
                  <a:pt x="126936" y="25293"/>
                </a:cubicBezTo>
                <a:cubicBezTo>
                  <a:pt x="118090" y="31952"/>
                  <a:pt x="123892" y="37279"/>
                  <a:pt x="128648" y="43747"/>
                </a:cubicBezTo>
                <a:cubicBezTo>
                  <a:pt x="130455" y="46315"/>
                  <a:pt x="131406" y="50310"/>
                  <a:pt x="134545" y="51832"/>
                </a:cubicBezTo>
                <a:cubicBezTo>
                  <a:pt x="137684" y="53354"/>
                  <a:pt x="143010" y="50025"/>
                  <a:pt x="145388" y="52498"/>
                </a:cubicBezTo>
                <a:cubicBezTo>
                  <a:pt x="149763" y="57064"/>
                  <a:pt x="143010" y="57825"/>
                  <a:pt x="141298" y="58776"/>
                </a:cubicBezTo>
                <a:cubicBezTo>
                  <a:pt x="139586" y="59727"/>
                  <a:pt x="139871" y="58776"/>
                  <a:pt x="139111" y="61534"/>
                </a:cubicBezTo>
                <a:cubicBezTo>
                  <a:pt x="138350" y="64293"/>
                  <a:pt x="139681" y="65720"/>
                  <a:pt x="138635" y="68098"/>
                </a:cubicBezTo>
                <a:cubicBezTo>
                  <a:pt x="136067" y="66576"/>
                  <a:pt x="136447" y="63722"/>
                  <a:pt x="133974" y="62866"/>
                </a:cubicBezTo>
                <a:cubicBezTo>
                  <a:pt x="132976" y="63287"/>
                  <a:pt x="131916" y="63544"/>
                  <a:pt x="130835" y="63627"/>
                </a:cubicBezTo>
                <a:cubicBezTo>
                  <a:pt x="129314" y="63627"/>
                  <a:pt x="127982" y="61725"/>
                  <a:pt x="126175" y="61915"/>
                </a:cubicBezTo>
                <a:cubicBezTo>
                  <a:pt x="123598" y="62696"/>
                  <a:pt x="121111" y="63748"/>
                  <a:pt x="118755" y="65054"/>
                </a:cubicBezTo>
                <a:cubicBezTo>
                  <a:pt x="116473" y="66005"/>
                  <a:pt x="112384" y="67242"/>
                  <a:pt x="112479" y="70285"/>
                </a:cubicBezTo>
                <a:cubicBezTo>
                  <a:pt x="115522" y="70285"/>
                  <a:pt x="115522" y="74090"/>
                  <a:pt x="117995" y="74851"/>
                </a:cubicBezTo>
                <a:cubicBezTo>
                  <a:pt x="120468" y="75612"/>
                  <a:pt x="123892" y="72568"/>
                  <a:pt x="126936" y="73900"/>
                </a:cubicBezTo>
                <a:cubicBezTo>
                  <a:pt x="128172" y="74566"/>
                  <a:pt x="127887" y="76468"/>
                  <a:pt x="129409" y="77039"/>
                </a:cubicBezTo>
                <a:cubicBezTo>
                  <a:pt x="130930" y="77610"/>
                  <a:pt x="132643" y="77039"/>
                  <a:pt x="133879" y="77039"/>
                </a:cubicBezTo>
                <a:cubicBezTo>
                  <a:pt x="138159" y="77800"/>
                  <a:pt x="139111" y="79988"/>
                  <a:pt x="137399" y="84268"/>
                </a:cubicBezTo>
                <a:cubicBezTo>
                  <a:pt x="132833" y="85505"/>
                  <a:pt x="124653" y="73710"/>
                  <a:pt x="120658" y="79036"/>
                </a:cubicBezTo>
                <a:cubicBezTo>
                  <a:pt x="120624" y="79289"/>
                  <a:pt x="120624" y="79545"/>
                  <a:pt x="120658" y="79797"/>
                </a:cubicBezTo>
                <a:cubicBezTo>
                  <a:pt x="119041" y="78656"/>
                  <a:pt x="117044" y="79132"/>
                  <a:pt x="115427" y="77705"/>
                </a:cubicBezTo>
                <a:cubicBezTo>
                  <a:pt x="113810" y="76278"/>
                  <a:pt x="114857" y="72283"/>
                  <a:pt x="111147" y="73234"/>
                </a:cubicBezTo>
                <a:cubicBezTo>
                  <a:pt x="108199" y="76944"/>
                  <a:pt x="102777" y="81985"/>
                  <a:pt x="103538" y="87027"/>
                </a:cubicBezTo>
                <a:cubicBezTo>
                  <a:pt x="103538" y="89690"/>
                  <a:pt x="106296" y="91783"/>
                  <a:pt x="106676" y="94351"/>
                </a:cubicBezTo>
                <a:cubicBezTo>
                  <a:pt x="107057" y="96919"/>
                  <a:pt x="104774" y="100153"/>
                  <a:pt x="104869" y="103102"/>
                </a:cubicBezTo>
                <a:cubicBezTo>
                  <a:pt x="104964" y="106051"/>
                  <a:pt x="106772" y="107573"/>
                  <a:pt x="108674" y="110141"/>
                </a:cubicBezTo>
                <a:cubicBezTo>
                  <a:pt x="110576" y="112709"/>
                  <a:pt x="109911" y="113090"/>
                  <a:pt x="110481" y="116799"/>
                </a:cubicBezTo>
                <a:cubicBezTo>
                  <a:pt x="111052" y="120509"/>
                  <a:pt x="113049" y="120985"/>
                  <a:pt x="113334" y="123363"/>
                </a:cubicBezTo>
                <a:cubicBezTo>
                  <a:pt x="113620" y="125741"/>
                  <a:pt x="111052" y="128404"/>
                  <a:pt x="111718" y="131258"/>
                </a:cubicBezTo>
                <a:cubicBezTo>
                  <a:pt x="113725" y="130846"/>
                  <a:pt x="115685" y="132140"/>
                  <a:pt x="116096" y="134147"/>
                </a:cubicBezTo>
                <a:cubicBezTo>
                  <a:pt x="116223" y="134768"/>
                  <a:pt x="116190" y="135410"/>
                  <a:pt x="115998" y="136014"/>
                </a:cubicBezTo>
                <a:cubicBezTo>
                  <a:pt x="114191" y="134682"/>
                  <a:pt x="111432" y="134777"/>
                  <a:pt x="111242" y="137250"/>
                </a:cubicBezTo>
                <a:cubicBezTo>
                  <a:pt x="111052" y="139723"/>
                  <a:pt x="113525" y="139914"/>
                  <a:pt x="114666" y="141055"/>
                </a:cubicBezTo>
                <a:cubicBezTo>
                  <a:pt x="115808" y="142196"/>
                  <a:pt x="119517" y="145431"/>
                  <a:pt x="116663" y="147238"/>
                </a:cubicBezTo>
                <a:cubicBezTo>
                  <a:pt x="113810" y="149045"/>
                  <a:pt x="112954" y="144099"/>
                  <a:pt x="112098" y="142577"/>
                </a:cubicBezTo>
                <a:cubicBezTo>
                  <a:pt x="110576" y="143623"/>
                  <a:pt x="111052" y="145811"/>
                  <a:pt x="111147" y="147904"/>
                </a:cubicBezTo>
                <a:cubicBezTo>
                  <a:pt x="109054" y="145811"/>
                  <a:pt x="106391" y="145050"/>
                  <a:pt x="105440" y="142196"/>
                </a:cubicBezTo>
                <a:cubicBezTo>
                  <a:pt x="105007" y="139233"/>
                  <a:pt x="105506" y="136208"/>
                  <a:pt x="106867" y="133540"/>
                </a:cubicBezTo>
                <a:cubicBezTo>
                  <a:pt x="108484" y="129545"/>
                  <a:pt x="111622" y="115753"/>
                  <a:pt x="104964" y="114516"/>
                </a:cubicBezTo>
                <a:cubicBezTo>
                  <a:pt x="104755" y="117749"/>
                  <a:pt x="104149" y="120944"/>
                  <a:pt x="103157" y="124028"/>
                </a:cubicBezTo>
                <a:cubicBezTo>
                  <a:pt x="102491" y="127738"/>
                  <a:pt x="105060" y="130687"/>
                  <a:pt x="104869" y="133540"/>
                </a:cubicBezTo>
                <a:cubicBezTo>
                  <a:pt x="104679" y="136394"/>
                  <a:pt x="99448" y="141245"/>
                  <a:pt x="97926" y="145335"/>
                </a:cubicBezTo>
                <a:cubicBezTo>
                  <a:pt x="97926" y="145335"/>
                  <a:pt x="94502" y="160745"/>
                  <a:pt x="92124" y="157225"/>
                </a:cubicBezTo>
                <a:cubicBezTo>
                  <a:pt x="91009" y="154745"/>
                  <a:pt x="91009" y="151906"/>
                  <a:pt x="92124" y="149425"/>
                </a:cubicBezTo>
                <a:cubicBezTo>
                  <a:pt x="92878" y="147172"/>
                  <a:pt x="92878" y="144735"/>
                  <a:pt x="92124" y="142482"/>
                </a:cubicBezTo>
                <a:cubicBezTo>
                  <a:pt x="91078" y="137250"/>
                  <a:pt x="97926" y="129736"/>
                  <a:pt x="93266" y="125455"/>
                </a:cubicBezTo>
                <a:cubicBezTo>
                  <a:pt x="90902" y="131242"/>
                  <a:pt x="89180" y="137271"/>
                  <a:pt x="88130" y="143433"/>
                </a:cubicBezTo>
                <a:cubicBezTo>
                  <a:pt x="88129" y="147618"/>
                  <a:pt x="89842" y="160555"/>
                  <a:pt x="82042" y="158367"/>
                </a:cubicBezTo>
                <a:cubicBezTo>
                  <a:pt x="81849" y="155199"/>
                  <a:pt x="81849" y="152023"/>
                  <a:pt x="82042" y="148855"/>
                </a:cubicBezTo>
                <a:cubicBezTo>
                  <a:pt x="82042" y="144860"/>
                  <a:pt x="80330" y="144289"/>
                  <a:pt x="79283" y="141245"/>
                </a:cubicBezTo>
                <a:cubicBezTo>
                  <a:pt x="77476" y="135823"/>
                  <a:pt x="82803" y="130592"/>
                  <a:pt x="81567" y="124409"/>
                </a:cubicBezTo>
                <a:cubicBezTo>
                  <a:pt x="80520" y="126121"/>
                  <a:pt x="79854" y="128214"/>
                  <a:pt x="77667" y="128023"/>
                </a:cubicBezTo>
                <a:cubicBezTo>
                  <a:pt x="74909" y="119463"/>
                  <a:pt x="83564" y="116894"/>
                  <a:pt x="82137" y="108238"/>
                </a:cubicBezTo>
                <a:cubicBezTo>
                  <a:pt x="81471" y="104814"/>
                  <a:pt x="79379" y="104148"/>
                  <a:pt x="81471" y="100153"/>
                </a:cubicBezTo>
                <a:cubicBezTo>
                  <a:pt x="83564" y="96158"/>
                  <a:pt x="86037" y="95873"/>
                  <a:pt x="84420" y="90641"/>
                </a:cubicBezTo>
                <a:cubicBezTo>
                  <a:pt x="82327" y="91497"/>
                  <a:pt x="81567" y="93495"/>
                  <a:pt x="79759" y="94731"/>
                </a:cubicBezTo>
                <a:cubicBezTo>
                  <a:pt x="76335" y="97014"/>
                  <a:pt x="77096" y="95207"/>
                  <a:pt x="75764" y="99012"/>
                </a:cubicBezTo>
                <a:cubicBezTo>
                  <a:pt x="75083" y="102970"/>
                  <a:pt x="73766" y="106793"/>
                  <a:pt x="71865" y="110331"/>
                </a:cubicBezTo>
                <a:cubicBezTo>
                  <a:pt x="70913" y="111663"/>
                  <a:pt x="68441" y="112994"/>
                  <a:pt x="67870" y="114421"/>
                </a:cubicBezTo>
                <a:cubicBezTo>
                  <a:pt x="66443" y="117750"/>
                  <a:pt x="68441" y="116514"/>
                  <a:pt x="69582" y="119177"/>
                </a:cubicBezTo>
                <a:cubicBezTo>
                  <a:pt x="71104" y="123743"/>
                  <a:pt x="69582" y="128689"/>
                  <a:pt x="71104" y="133255"/>
                </a:cubicBezTo>
                <a:cubicBezTo>
                  <a:pt x="72626" y="137821"/>
                  <a:pt x="76335" y="142767"/>
                  <a:pt x="71865" y="146857"/>
                </a:cubicBezTo>
                <a:cubicBezTo>
                  <a:pt x="63209" y="146001"/>
                  <a:pt x="72531" y="123077"/>
                  <a:pt x="65397" y="120699"/>
                </a:cubicBezTo>
                <a:cubicBezTo>
                  <a:pt x="63875" y="125836"/>
                  <a:pt x="64731" y="127928"/>
                  <a:pt x="60071" y="131258"/>
                </a:cubicBezTo>
                <a:cubicBezTo>
                  <a:pt x="55410" y="134587"/>
                  <a:pt x="54459" y="133065"/>
                  <a:pt x="50559" y="128975"/>
                </a:cubicBezTo>
                <a:cubicBezTo>
                  <a:pt x="50025" y="129171"/>
                  <a:pt x="49515" y="129426"/>
                  <a:pt x="49038" y="129736"/>
                </a:cubicBezTo>
                <a:cubicBezTo>
                  <a:pt x="49191" y="131609"/>
                  <a:pt x="48723" y="133481"/>
                  <a:pt x="47706" y="135062"/>
                </a:cubicBezTo>
                <a:cubicBezTo>
                  <a:pt x="43711" y="135728"/>
                  <a:pt x="38194" y="136584"/>
                  <a:pt x="38955" y="141816"/>
                </a:cubicBezTo>
                <a:cubicBezTo>
                  <a:pt x="40477" y="141816"/>
                  <a:pt x="43521" y="138867"/>
                  <a:pt x="44852" y="139057"/>
                </a:cubicBezTo>
                <a:cubicBezTo>
                  <a:pt x="46184" y="139248"/>
                  <a:pt x="48182" y="143243"/>
                  <a:pt x="47230" y="145431"/>
                </a:cubicBezTo>
                <a:cubicBezTo>
                  <a:pt x="44282" y="151899"/>
                  <a:pt x="40858" y="144099"/>
                  <a:pt x="37719" y="144860"/>
                </a:cubicBezTo>
                <a:cubicBezTo>
                  <a:pt x="34580" y="145621"/>
                  <a:pt x="34580" y="152945"/>
                  <a:pt x="35436" y="155799"/>
                </a:cubicBezTo>
                <a:cubicBezTo>
                  <a:pt x="36863" y="160459"/>
                  <a:pt x="39431" y="164074"/>
                  <a:pt x="33914" y="166642"/>
                </a:cubicBezTo>
                <a:cubicBezTo>
                  <a:pt x="30966" y="168069"/>
                  <a:pt x="23642" y="165976"/>
                  <a:pt x="22976" y="169781"/>
                </a:cubicBezTo>
                <a:cubicBezTo>
                  <a:pt x="25544" y="170257"/>
                  <a:pt x="25734" y="172445"/>
                  <a:pt x="27732" y="173396"/>
                </a:cubicBezTo>
                <a:cubicBezTo>
                  <a:pt x="29729" y="174347"/>
                  <a:pt x="33534" y="173396"/>
                  <a:pt x="33914" y="175679"/>
                </a:cubicBezTo>
                <a:cubicBezTo>
                  <a:pt x="34295" y="177962"/>
                  <a:pt x="28398" y="178723"/>
                  <a:pt x="26876" y="178342"/>
                </a:cubicBezTo>
                <a:cubicBezTo>
                  <a:pt x="25354" y="177962"/>
                  <a:pt x="23071" y="174062"/>
                  <a:pt x="19647" y="174918"/>
                </a:cubicBezTo>
                <a:cubicBezTo>
                  <a:pt x="19077" y="177771"/>
                  <a:pt x="21074" y="177391"/>
                  <a:pt x="21644" y="179103"/>
                </a:cubicBezTo>
                <a:cubicBezTo>
                  <a:pt x="21991" y="180832"/>
                  <a:pt x="22245" y="182579"/>
                  <a:pt x="22405" y="184335"/>
                </a:cubicBezTo>
                <a:cubicBezTo>
                  <a:pt x="23971" y="187811"/>
                  <a:pt x="24175" y="191749"/>
                  <a:pt x="22976" y="195369"/>
                </a:cubicBezTo>
                <a:cubicBezTo>
                  <a:pt x="21264" y="202217"/>
                  <a:pt x="25163" y="208686"/>
                  <a:pt x="24593" y="215820"/>
                </a:cubicBezTo>
                <a:cubicBezTo>
                  <a:pt x="24015" y="222159"/>
                  <a:pt x="22308" y="228344"/>
                  <a:pt x="19552" y="234083"/>
                </a:cubicBezTo>
                <a:cubicBezTo>
                  <a:pt x="18125" y="236746"/>
                  <a:pt x="14606" y="239219"/>
                  <a:pt x="13940" y="241978"/>
                </a:cubicBezTo>
                <a:cubicBezTo>
                  <a:pt x="13274" y="244736"/>
                  <a:pt x="13940" y="245592"/>
                  <a:pt x="13940" y="247304"/>
                </a:cubicBezTo>
                <a:cubicBezTo>
                  <a:pt x="13480" y="248481"/>
                  <a:pt x="12939" y="249625"/>
                  <a:pt x="12323" y="250729"/>
                </a:cubicBezTo>
                <a:cubicBezTo>
                  <a:pt x="11167" y="254699"/>
                  <a:pt x="9505" y="258503"/>
                  <a:pt x="7377" y="262048"/>
                </a:cubicBezTo>
                <a:cubicBezTo>
                  <a:pt x="4742" y="265089"/>
                  <a:pt x="2266" y="268264"/>
                  <a:pt x="-42" y="271560"/>
                </a:cubicBezTo>
                <a:cubicBezTo>
                  <a:pt x="1575" y="274414"/>
                  <a:pt x="3287" y="277172"/>
                  <a:pt x="4714" y="280026"/>
                </a:cubicBezTo>
                <a:cubicBezTo>
                  <a:pt x="12644" y="292276"/>
                  <a:pt x="14269" y="307570"/>
                  <a:pt x="9090" y="321213"/>
                </a:cubicBezTo>
                <a:cubicBezTo>
                  <a:pt x="4076" y="333369"/>
                  <a:pt x="5695" y="347253"/>
                  <a:pt x="13370" y="357929"/>
                </a:cubicBezTo>
                <a:cubicBezTo>
                  <a:pt x="28631" y="380792"/>
                  <a:pt x="40785" y="405582"/>
                  <a:pt x="49513" y="431648"/>
                </a:cubicBezTo>
                <a:cubicBezTo>
                  <a:pt x="53280" y="445001"/>
                  <a:pt x="54791" y="458889"/>
                  <a:pt x="53983" y="472740"/>
                </a:cubicBezTo>
                <a:cubicBezTo>
                  <a:pt x="54620" y="486132"/>
                  <a:pt x="54206" y="499553"/>
                  <a:pt x="52747" y="512881"/>
                </a:cubicBezTo>
                <a:cubicBezTo>
                  <a:pt x="48936" y="525620"/>
                  <a:pt x="43804" y="537926"/>
                  <a:pt x="37434" y="549597"/>
                </a:cubicBezTo>
                <a:cubicBezTo>
                  <a:pt x="31822" y="562153"/>
                  <a:pt x="27922" y="575375"/>
                  <a:pt x="23166" y="588406"/>
                </a:cubicBezTo>
                <a:cubicBezTo>
                  <a:pt x="20566" y="595917"/>
                  <a:pt x="16600" y="602883"/>
                  <a:pt x="11468" y="608952"/>
                </a:cubicBezTo>
                <a:lnTo>
                  <a:pt x="225379" y="589928"/>
                </a:lnTo>
                <a:close/>
                <a:moveTo>
                  <a:pt x="124178" y="91592"/>
                </a:moveTo>
                <a:cubicBezTo>
                  <a:pt x="123512" y="89690"/>
                  <a:pt x="122941" y="86741"/>
                  <a:pt x="122085" y="83983"/>
                </a:cubicBezTo>
                <a:cubicBezTo>
                  <a:pt x="125319" y="86741"/>
                  <a:pt x="129218" y="89214"/>
                  <a:pt x="124178" y="91592"/>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30">
            <a:extLst>
              <a:ext uri="{FF2B5EF4-FFF2-40B4-BE49-F238E27FC236}">
                <a16:creationId xmlns:a16="http://schemas.microsoft.com/office/drawing/2014/main" id="{487663CC-B533-C01F-C304-DCE0E38B39FC}"/>
              </a:ext>
            </a:extLst>
          </p:cNvPr>
          <p:cNvSpPr/>
          <p:nvPr/>
        </p:nvSpPr>
        <p:spPr>
          <a:xfrm>
            <a:off x="8997659" y="3004798"/>
            <a:ext cx="170273" cy="398720"/>
          </a:xfrm>
          <a:custGeom>
            <a:avLst/>
            <a:gdLst>
              <a:gd name="connsiteX0" fmla="*/ 134521 w 152168"/>
              <a:gd name="connsiteY0" fmla="*/ 53776 h 356325"/>
              <a:gd name="connsiteX1" fmla="*/ 139277 w 152168"/>
              <a:gd name="connsiteY1" fmla="*/ 36749 h 356325"/>
              <a:gd name="connsiteX2" fmla="*/ 136899 w 152168"/>
              <a:gd name="connsiteY2" fmla="*/ 34086 h 356325"/>
              <a:gd name="connsiteX3" fmla="*/ 39121 w 152168"/>
              <a:gd name="connsiteY3" fmla="*/ 2411 h 356325"/>
              <a:gd name="connsiteX4" fmla="*/ 34841 w 152168"/>
              <a:gd name="connsiteY4" fmla="*/ -62 h 356325"/>
              <a:gd name="connsiteX5" fmla="*/ 34841 w 152168"/>
              <a:gd name="connsiteY5" fmla="*/ -62 h 356325"/>
              <a:gd name="connsiteX6" fmla="*/ 29039 w 152168"/>
              <a:gd name="connsiteY6" fmla="*/ 3838 h 356325"/>
              <a:gd name="connsiteX7" fmla="*/ 27803 w 152168"/>
              <a:gd name="connsiteY7" fmla="*/ 5455 h 356325"/>
              <a:gd name="connsiteX8" fmla="*/ 27803 w 152168"/>
              <a:gd name="connsiteY8" fmla="*/ 8879 h 356325"/>
              <a:gd name="connsiteX9" fmla="*/ 27803 w 152168"/>
              <a:gd name="connsiteY9" fmla="*/ 9450 h 356325"/>
              <a:gd name="connsiteX10" fmla="*/ 23713 w 152168"/>
              <a:gd name="connsiteY10" fmla="*/ 26286 h 356325"/>
              <a:gd name="connsiteX11" fmla="*/ 17340 w 152168"/>
              <a:gd name="connsiteY11" fmla="*/ 43883 h 356325"/>
              <a:gd name="connsiteX12" fmla="*/ 13346 w 152168"/>
              <a:gd name="connsiteY12" fmla="*/ 46261 h 356325"/>
              <a:gd name="connsiteX13" fmla="*/ 12394 w 152168"/>
              <a:gd name="connsiteY13" fmla="*/ 47498 h 356325"/>
              <a:gd name="connsiteX14" fmla="*/ 12394 w 152168"/>
              <a:gd name="connsiteY14" fmla="*/ 49591 h 356325"/>
              <a:gd name="connsiteX15" fmla="*/ 12394 w 152168"/>
              <a:gd name="connsiteY15" fmla="*/ 55203 h 356325"/>
              <a:gd name="connsiteX16" fmla="*/ 12394 w 152168"/>
              <a:gd name="connsiteY16" fmla="*/ 57866 h 356325"/>
              <a:gd name="connsiteX17" fmla="*/ 10302 w 152168"/>
              <a:gd name="connsiteY17" fmla="*/ 58627 h 356325"/>
              <a:gd name="connsiteX18" fmla="*/ 3739 w 152168"/>
              <a:gd name="connsiteY18" fmla="*/ 61766 h 356325"/>
              <a:gd name="connsiteX19" fmla="*/ 11158 w 152168"/>
              <a:gd name="connsiteY19" fmla="*/ 74988 h 356325"/>
              <a:gd name="connsiteX20" fmla="*/ 12775 w 152168"/>
              <a:gd name="connsiteY20" fmla="*/ 81456 h 356325"/>
              <a:gd name="connsiteX21" fmla="*/ 12775 w 152168"/>
              <a:gd name="connsiteY21" fmla="*/ 85736 h 356325"/>
              <a:gd name="connsiteX22" fmla="*/ 10587 w 152168"/>
              <a:gd name="connsiteY22" fmla="*/ 89922 h 356325"/>
              <a:gd name="connsiteX23" fmla="*/ 11633 w 152168"/>
              <a:gd name="connsiteY23" fmla="*/ 93822 h 356325"/>
              <a:gd name="connsiteX24" fmla="*/ 11633 w 152168"/>
              <a:gd name="connsiteY24" fmla="*/ 93822 h 356325"/>
              <a:gd name="connsiteX25" fmla="*/ 8970 w 152168"/>
              <a:gd name="connsiteY25" fmla="*/ 102192 h 356325"/>
              <a:gd name="connsiteX26" fmla="*/ 6497 w 152168"/>
              <a:gd name="connsiteY26" fmla="*/ 108851 h 356325"/>
              <a:gd name="connsiteX27" fmla="*/ 6497 w 152168"/>
              <a:gd name="connsiteY27" fmla="*/ 108851 h 356325"/>
              <a:gd name="connsiteX28" fmla="*/ 10682 w 152168"/>
              <a:gd name="connsiteY28" fmla="*/ 117697 h 356325"/>
              <a:gd name="connsiteX29" fmla="*/ 11633 w 152168"/>
              <a:gd name="connsiteY29" fmla="*/ 123404 h 356325"/>
              <a:gd name="connsiteX30" fmla="*/ 16294 w 152168"/>
              <a:gd name="connsiteY30" fmla="*/ 121597 h 356325"/>
              <a:gd name="connsiteX31" fmla="*/ 22571 w 152168"/>
              <a:gd name="connsiteY31" fmla="*/ 126733 h 356325"/>
              <a:gd name="connsiteX32" fmla="*/ 29800 w 152168"/>
              <a:gd name="connsiteY32" fmla="*/ 136245 h 356325"/>
              <a:gd name="connsiteX33" fmla="*/ 42165 w 152168"/>
              <a:gd name="connsiteY33" fmla="*/ 140906 h 356325"/>
              <a:gd name="connsiteX34" fmla="*/ 44638 w 152168"/>
              <a:gd name="connsiteY34" fmla="*/ 149277 h 356325"/>
              <a:gd name="connsiteX35" fmla="*/ 49203 w 152168"/>
              <a:gd name="connsiteY35" fmla="*/ 152511 h 356325"/>
              <a:gd name="connsiteX36" fmla="*/ 53388 w 152168"/>
              <a:gd name="connsiteY36" fmla="*/ 156601 h 356325"/>
              <a:gd name="connsiteX37" fmla="*/ 60903 w 152168"/>
              <a:gd name="connsiteY37" fmla="*/ 158884 h 356325"/>
              <a:gd name="connsiteX38" fmla="*/ 64707 w 152168"/>
              <a:gd name="connsiteY38" fmla="*/ 164116 h 356325"/>
              <a:gd name="connsiteX39" fmla="*/ 70604 w 152168"/>
              <a:gd name="connsiteY39" fmla="*/ 166399 h 356325"/>
              <a:gd name="connsiteX40" fmla="*/ 74218 w 152168"/>
              <a:gd name="connsiteY40" fmla="*/ 172581 h 356325"/>
              <a:gd name="connsiteX41" fmla="*/ 64707 w 152168"/>
              <a:gd name="connsiteY41" fmla="*/ 181142 h 356325"/>
              <a:gd name="connsiteX42" fmla="*/ 57193 w 152168"/>
              <a:gd name="connsiteY42" fmla="*/ 188276 h 356325"/>
              <a:gd name="connsiteX43" fmla="*/ 51010 w 152168"/>
              <a:gd name="connsiteY43" fmla="*/ 203781 h 356325"/>
              <a:gd name="connsiteX44" fmla="*/ 41499 w 152168"/>
              <a:gd name="connsiteY44" fmla="*/ 216908 h 356325"/>
              <a:gd name="connsiteX45" fmla="*/ 37029 w 152168"/>
              <a:gd name="connsiteY45" fmla="*/ 220712 h 356325"/>
              <a:gd name="connsiteX46" fmla="*/ 33224 w 152168"/>
              <a:gd name="connsiteY46" fmla="*/ 224707 h 356325"/>
              <a:gd name="connsiteX47" fmla="*/ 30371 w 152168"/>
              <a:gd name="connsiteY47" fmla="*/ 227561 h 356325"/>
              <a:gd name="connsiteX48" fmla="*/ 17435 w 152168"/>
              <a:gd name="connsiteY48" fmla="*/ 233744 h 356325"/>
              <a:gd name="connsiteX49" fmla="*/ 8495 w 152168"/>
              <a:gd name="connsiteY49" fmla="*/ 238119 h 356325"/>
              <a:gd name="connsiteX50" fmla="*/ 3264 w 152168"/>
              <a:gd name="connsiteY50" fmla="*/ 247061 h 356325"/>
              <a:gd name="connsiteX51" fmla="*/ 315 w 152168"/>
              <a:gd name="connsiteY51" fmla="*/ 250865 h 356325"/>
              <a:gd name="connsiteX52" fmla="*/ 315 w 152168"/>
              <a:gd name="connsiteY52" fmla="*/ 256668 h 356325"/>
              <a:gd name="connsiteX53" fmla="*/ 315 w 152168"/>
              <a:gd name="connsiteY53" fmla="*/ 267702 h 356325"/>
              <a:gd name="connsiteX54" fmla="*/ 1552 w 152168"/>
              <a:gd name="connsiteY54" fmla="*/ 273219 h 356325"/>
              <a:gd name="connsiteX55" fmla="*/ 5261 w 152168"/>
              <a:gd name="connsiteY55" fmla="*/ 277404 h 356325"/>
              <a:gd name="connsiteX56" fmla="*/ 5736 w 152168"/>
              <a:gd name="connsiteY56" fmla="*/ 288533 h 356325"/>
              <a:gd name="connsiteX57" fmla="*/ 10967 w 152168"/>
              <a:gd name="connsiteY57" fmla="*/ 296523 h 356325"/>
              <a:gd name="connsiteX58" fmla="*/ 19718 w 152168"/>
              <a:gd name="connsiteY58" fmla="*/ 301565 h 356325"/>
              <a:gd name="connsiteX59" fmla="*/ 26661 w 152168"/>
              <a:gd name="connsiteY59" fmla="*/ 303277 h 356325"/>
              <a:gd name="connsiteX60" fmla="*/ 29800 w 152168"/>
              <a:gd name="connsiteY60" fmla="*/ 308318 h 356325"/>
              <a:gd name="connsiteX61" fmla="*/ 32749 w 152168"/>
              <a:gd name="connsiteY61" fmla="*/ 310030 h 356325"/>
              <a:gd name="connsiteX62" fmla="*/ 34746 w 152168"/>
              <a:gd name="connsiteY62" fmla="*/ 313264 h 356325"/>
              <a:gd name="connsiteX63" fmla="*/ 40643 w 152168"/>
              <a:gd name="connsiteY63" fmla="*/ 314311 h 356325"/>
              <a:gd name="connsiteX64" fmla="*/ 45209 w 152168"/>
              <a:gd name="connsiteY64" fmla="*/ 316118 h 356325"/>
              <a:gd name="connsiteX65" fmla="*/ 50155 w 152168"/>
              <a:gd name="connsiteY65" fmla="*/ 316118 h 356325"/>
              <a:gd name="connsiteX66" fmla="*/ 54910 w 152168"/>
              <a:gd name="connsiteY66" fmla="*/ 322301 h 356325"/>
              <a:gd name="connsiteX67" fmla="*/ 61569 w 152168"/>
              <a:gd name="connsiteY67" fmla="*/ 323538 h 356325"/>
              <a:gd name="connsiteX68" fmla="*/ 66514 w 152168"/>
              <a:gd name="connsiteY68" fmla="*/ 318781 h 356325"/>
              <a:gd name="connsiteX69" fmla="*/ 71840 w 152168"/>
              <a:gd name="connsiteY69" fmla="*/ 322015 h 356325"/>
              <a:gd name="connsiteX70" fmla="*/ 78974 w 152168"/>
              <a:gd name="connsiteY70" fmla="*/ 323918 h 356325"/>
              <a:gd name="connsiteX71" fmla="*/ 86869 w 152168"/>
              <a:gd name="connsiteY71" fmla="*/ 329910 h 356325"/>
              <a:gd name="connsiteX72" fmla="*/ 85157 w 152168"/>
              <a:gd name="connsiteY72" fmla="*/ 334001 h 356325"/>
              <a:gd name="connsiteX73" fmla="*/ 85727 w 152168"/>
              <a:gd name="connsiteY73" fmla="*/ 337901 h 356325"/>
              <a:gd name="connsiteX74" fmla="*/ 84966 w 152168"/>
              <a:gd name="connsiteY74" fmla="*/ 346652 h 356325"/>
              <a:gd name="connsiteX75" fmla="*/ 84205 w 152168"/>
              <a:gd name="connsiteY75" fmla="*/ 356164 h 356325"/>
              <a:gd name="connsiteX76" fmla="*/ 91339 w 152168"/>
              <a:gd name="connsiteY76" fmla="*/ 356164 h 356325"/>
              <a:gd name="connsiteX77" fmla="*/ 98092 w 152168"/>
              <a:gd name="connsiteY77" fmla="*/ 349125 h 356325"/>
              <a:gd name="connsiteX78" fmla="*/ 102848 w 152168"/>
              <a:gd name="connsiteY78" fmla="*/ 341610 h 356325"/>
              <a:gd name="connsiteX79" fmla="*/ 106938 w 152168"/>
              <a:gd name="connsiteY79" fmla="*/ 334191 h 356325"/>
              <a:gd name="connsiteX80" fmla="*/ 108460 w 152168"/>
              <a:gd name="connsiteY80" fmla="*/ 330862 h 356325"/>
              <a:gd name="connsiteX81" fmla="*/ 106842 w 152168"/>
              <a:gd name="connsiteY81" fmla="*/ 327913 h 356325"/>
              <a:gd name="connsiteX82" fmla="*/ 108174 w 152168"/>
              <a:gd name="connsiteY82" fmla="*/ 321825 h 356325"/>
              <a:gd name="connsiteX83" fmla="*/ 111218 w 152168"/>
              <a:gd name="connsiteY83" fmla="*/ 314786 h 356325"/>
              <a:gd name="connsiteX84" fmla="*/ 112645 w 152168"/>
              <a:gd name="connsiteY84" fmla="*/ 299757 h 356325"/>
              <a:gd name="connsiteX85" fmla="*/ 110362 w 152168"/>
              <a:gd name="connsiteY85" fmla="*/ 296618 h 356325"/>
              <a:gd name="connsiteX86" fmla="*/ 111789 w 152168"/>
              <a:gd name="connsiteY86" fmla="*/ 293384 h 356325"/>
              <a:gd name="connsiteX87" fmla="*/ 118447 w 152168"/>
              <a:gd name="connsiteY87" fmla="*/ 291672 h 356325"/>
              <a:gd name="connsiteX88" fmla="*/ 118447 w 152168"/>
              <a:gd name="connsiteY88" fmla="*/ 288438 h 356325"/>
              <a:gd name="connsiteX89" fmla="*/ 122156 w 152168"/>
              <a:gd name="connsiteY89" fmla="*/ 286060 h 356325"/>
              <a:gd name="connsiteX90" fmla="*/ 125010 w 152168"/>
              <a:gd name="connsiteY90" fmla="*/ 283967 h 356325"/>
              <a:gd name="connsiteX91" fmla="*/ 125010 w 152168"/>
              <a:gd name="connsiteY91" fmla="*/ 280163 h 356325"/>
              <a:gd name="connsiteX92" fmla="*/ 125485 w 152168"/>
              <a:gd name="connsiteY92" fmla="*/ 275787 h 356325"/>
              <a:gd name="connsiteX93" fmla="*/ 126246 w 152168"/>
              <a:gd name="connsiteY93" fmla="*/ 267131 h 356325"/>
              <a:gd name="connsiteX94" fmla="*/ 129670 w 152168"/>
              <a:gd name="connsiteY94" fmla="*/ 262946 h 356325"/>
              <a:gd name="connsiteX95" fmla="*/ 129670 w 152168"/>
              <a:gd name="connsiteY95" fmla="*/ 259902 h 356325"/>
              <a:gd name="connsiteX96" fmla="*/ 127483 w 152168"/>
              <a:gd name="connsiteY96" fmla="*/ 258380 h 356325"/>
              <a:gd name="connsiteX97" fmla="*/ 126912 w 152168"/>
              <a:gd name="connsiteY97" fmla="*/ 252007 h 356325"/>
              <a:gd name="connsiteX98" fmla="*/ 136423 w 152168"/>
              <a:gd name="connsiteY98" fmla="*/ 250390 h 356325"/>
              <a:gd name="connsiteX99" fmla="*/ 137945 w 152168"/>
              <a:gd name="connsiteY99" fmla="*/ 244873 h 356325"/>
              <a:gd name="connsiteX100" fmla="*/ 141464 w 152168"/>
              <a:gd name="connsiteY100" fmla="*/ 240402 h 356325"/>
              <a:gd name="connsiteX101" fmla="*/ 143271 w 152168"/>
              <a:gd name="connsiteY101" fmla="*/ 234600 h 356325"/>
              <a:gd name="connsiteX102" fmla="*/ 147456 w 152168"/>
              <a:gd name="connsiteY102" fmla="*/ 228417 h 356325"/>
              <a:gd name="connsiteX103" fmla="*/ 146886 w 152168"/>
              <a:gd name="connsiteY103" fmla="*/ 217764 h 356325"/>
              <a:gd name="connsiteX104" fmla="*/ 147647 w 152168"/>
              <a:gd name="connsiteY104" fmla="*/ 204732 h 356325"/>
              <a:gd name="connsiteX105" fmla="*/ 146790 w 152168"/>
              <a:gd name="connsiteY105" fmla="*/ 194174 h 356325"/>
              <a:gd name="connsiteX106" fmla="*/ 147456 w 152168"/>
              <a:gd name="connsiteY106" fmla="*/ 184662 h 356325"/>
              <a:gd name="connsiteX107" fmla="*/ 146315 w 152168"/>
              <a:gd name="connsiteY107" fmla="*/ 173437 h 356325"/>
              <a:gd name="connsiteX108" fmla="*/ 147171 w 152168"/>
              <a:gd name="connsiteY108" fmla="*/ 165542 h 356325"/>
              <a:gd name="connsiteX109" fmla="*/ 147932 w 152168"/>
              <a:gd name="connsiteY109" fmla="*/ 156601 h 356325"/>
              <a:gd name="connsiteX110" fmla="*/ 150214 w 152168"/>
              <a:gd name="connsiteY110" fmla="*/ 146138 h 356325"/>
              <a:gd name="connsiteX111" fmla="*/ 151356 w 152168"/>
              <a:gd name="connsiteY111" fmla="*/ 142428 h 356325"/>
              <a:gd name="connsiteX112" fmla="*/ 151356 w 152168"/>
              <a:gd name="connsiteY112" fmla="*/ 135484 h 356325"/>
              <a:gd name="connsiteX113" fmla="*/ 152022 w 152168"/>
              <a:gd name="connsiteY113" fmla="*/ 127019 h 356325"/>
              <a:gd name="connsiteX114" fmla="*/ 148883 w 152168"/>
              <a:gd name="connsiteY114" fmla="*/ 119885 h 356325"/>
              <a:gd name="connsiteX115" fmla="*/ 144983 w 152168"/>
              <a:gd name="connsiteY115" fmla="*/ 115414 h 356325"/>
              <a:gd name="connsiteX116" fmla="*/ 136804 w 152168"/>
              <a:gd name="connsiteY116" fmla="*/ 117031 h 356325"/>
              <a:gd name="connsiteX117" fmla="*/ 129765 w 152168"/>
              <a:gd name="connsiteY117" fmla="*/ 117031 h 356325"/>
              <a:gd name="connsiteX118" fmla="*/ 122822 w 152168"/>
              <a:gd name="connsiteY118" fmla="*/ 117031 h 356325"/>
              <a:gd name="connsiteX119" fmla="*/ 116069 w 152168"/>
              <a:gd name="connsiteY119" fmla="*/ 114177 h 356325"/>
              <a:gd name="connsiteX120" fmla="*/ 113691 w 152168"/>
              <a:gd name="connsiteY120" fmla="*/ 109992 h 356325"/>
              <a:gd name="connsiteX121" fmla="*/ 119208 w 152168"/>
              <a:gd name="connsiteY121" fmla="*/ 98578 h 356325"/>
              <a:gd name="connsiteX122" fmla="*/ 122632 w 152168"/>
              <a:gd name="connsiteY122" fmla="*/ 93061 h 356325"/>
              <a:gd name="connsiteX123" fmla="*/ 119968 w 152168"/>
              <a:gd name="connsiteY123" fmla="*/ 89922 h 356325"/>
              <a:gd name="connsiteX124" fmla="*/ 120919 w 152168"/>
              <a:gd name="connsiteY124" fmla="*/ 78032 h 356325"/>
              <a:gd name="connsiteX125" fmla="*/ 126246 w 152168"/>
              <a:gd name="connsiteY125" fmla="*/ 67283 h 356325"/>
              <a:gd name="connsiteX126" fmla="*/ 131857 w 152168"/>
              <a:gd name="connsiteY126" fmla="*/ 68615 h 356325"/>
              <a:gd name="connsiteX127" fmla="*/ 135947 w 152168"/>
              <a:gd name="connsiteY127" fmla="*/ 69756 h 356325"/>
              <a:gd name="connsiteX128" fmla="*/ 135947 w 152168"/>
              <a:gd name="connsiteY128" fmla="*/ 63764 h 356325"/>
              <a:gd name="connsiteX129" fmla="*/ 136613 w 152168"/>
              <a:gd name="connsiteY129" fmla="*/ 56630 h 356325"/>
              <a:gd name="connsiteX130" fmla="*/ 135472 w 152168"/>
              <a:gd name="connsiteY130" fmla="*/ 55013 h 356325"/>
              <a:gd name="connsiteX131" fmla="*/ 134521 w 152168"/>
              <a:gd name="connsiteY131" fmla="*/ 53776 h 35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52168" h="356325">
                <a:moveTo>
                  <a:pt x="134521" y="53776"/>
                </a:moveTo>
                <a:cubicBezTo>
                  <a:pt x="133950" y="47783"/>
                  <a:pt x="139277" y="42742"/>
                  <a:pt x="139277" y="36749"/>
                </a:cubicBezTo>
                <a:cubicBezTo>
                  <a:pt x="139277" y="34942"/>
                  <a:pt x="139277" y="34847"/>
                  <a:pt x="136899" y="34086"/>
                </a:cubicBezTo>
                <a:cubicBezTo>
                  <a:pt x="125865" y="31708"/>
                  <a:pt x="39787" y="2696"/>
                  <a:pt x="39121" y="2411"/>
                </a:cubicBezTo>
                <a:lnTo>
                  <a:pt x="34841" y="-62"/>
                </a:lnTo>
                <a:lnTo>
                  <a:pt x="34841" y="-62"/>
                </a:lnTo>
                <a:cubicBezTo>
                  <a:pt x="32547" y="599"/>
                  <a:pt x="30518" y="1963"/>
                  <a:pt x="29039" y="3838"/>
                </a:cubicBezTo>
                <a:cubicBezTo>
                  <a:pt x="27613" y="5360"/>
                  <a:pt x="27803" y="5455"/>
                  <a:pt x="27803" y="5455"/>
                </a:cubicBezTo>
                <a:cubicBezTo>
                  <a:pt x="27803" y="5455"/>
                  <a:pt x="27803" y="6691"/>
                  <a:pt x="27803" y="8879"/>
                </a:cubicBezTo>
                <a:lnTo>
                  <a:pt x="27803" y="9450"/>
                </a:lnTo>
                <a:cubicBezTo>
                  <a:pt x="27232" y="17250"/>
                  <a:pt x="23618" y="20864"/>
                  <a:pt x="23713" y="26286"/>
                </a:cubicBezTo>
                <a:cubicBezTo>
                  <a:pt x="24304" y="32807"/>
                  <a:pt x="21969" y="39254"/>
                  <a:pt x="17340" y="43883"/>
                </a:cubicBezTo>
                <a:cubicBezTo>
                  <a:pt x="16204" y="44966"/>
                  <a:pt x="14839" y="45778"/>
                  <a:pt x="13346" y="46261"/>
                </a:cubicBezTo>
                <a:cubicBezTo>
                  <a:pt x="12870" y="46261"/>
                  <a:pt x="13346" y="46261"/>
                  <a:pt x="12394" y="47498"/>
                </a:cubicBezTo>
                <a:cubicBezTo>
                  <a:pt x="12272" y="48190"/>
                  <a:pt x="12272" y="48899"/>
                  <a:pt x="12394" y="49591"/>
                </a:cubicBezTo>
                <a:cubicBezTo>
                  <a:pt x="12394" y="51303"/>
                  <a:pt x="12394" y="53300"/>
                  <a:pt x="12394" y="55203"/>
                </a:cubicBezTo>
                <a:lnTo>
                  <a:pt x="12394" y="57866"/>
                </a:lnTo>
                <a:lnTo>
                  <a:pt x="10302" y="58627"/>
                </a:lnTo>
                <a:cubicBezTo>
                  <a:pt x="8017" y="59457"/>
                  <a:pt x="5819" y="60508"/>
                  <a:pt x="3739" y="61766"/>
                </a:cubicBezTo>
                <a:cubicBezTo>
                  <a:pt x="6598" y="65945"/>
                  <a:pt x="9081" y="70370"/>
                  <a:pt x="11158" y="74988"/>
                </a:cubicBezTo>
                <a:cubicBezTo>
                  <a:pt x="12207" y="76983"/>
                  <a:pt x="12762" y="79202"/>
                  <a:pt x="12775" y="81456"/>
                </a:cubicBezTo>
                <a:cubicBezTo>
                  <a:pt x="12904" y="82880"/>
                  <a:pt x="12904" y="84313"/>
                  <a:pt x="12775" y="85736"/>
                </a:cubicBezTo>
                <a:cubicBezTo>
                  <a:pt x="11633" y="88970"/>
                  <a:pt x="10587" y="89351"/>
                  <a:pt x="10587" y="89922"/>
                </a:cubicBezTo>
                <a:cubicBezTo>
                  <a:pt x="11040" y="91191"/>
                  <a:pt x="11390" y="92496"/>
                  <a:pt x="11633" y="93822"/>
                </a:cubicBezTo>
                <a:cubicBezTo>
                  <a:pt x="11633" y="93822"/>
                  <a:pt x="11633" y="93822"/>
                  <a:pt x="11633" y="93822"/>
                </a:cubicBezTo>
                <a:cubicBezTo>
                  <a:pt x="11765" y="96839"/>
                  <a:pt x="10821" y="99806"/>
                  <a:pt x="8970" y="102192"/>
                </a:cubicBezTo>
                <a:cubicBezTo>
                  <a:pt x="7838" y="104285"/>
                  <a:pt x="7005" y="106526"/>
                  <a:pt x="6497" y="108851"/>
                </a:cubicBezTo>
                <a:lnTo>
                  <a:pt x="6497" y="108851"/>
                </a:lnTo>
                <a:cubicBezTo>
                  <a:pt x="6497" y="111419"/>
                  <a:pt x="8590" y="112656"/>
                  <a:pt x="10682" y="117697"/>
                </a:cubicBezTo>
                <a:cubicBezTo>
                  <a:pt x="11253" y="119548"/>
                  <a:pt x="11573" y="121468"/>
                  <a:pt x="11633" y="123404"/>
                </a:cubicBezTo>
                <a:cubicBezTo>
                  <a:pt x="12983" y="122371"/>
                  <a:pt x="14600" y="121744"/>
                  <a:pt x="16294" y="121597"/>
                </a:cubicBezTo>
                <a:cubicBezTo>
                  <a:pt x="19432" y="121597"/>
                  <a:pt x="21144" y="123975"/>
                  <a:pt x="22571" y="126733"/>
                </a:cubicBezTo>
                <a:cubicBezTo>
                  <a:pt x="25806" y="133202"/>
                  <a:pt x="24379" y="133011"/>
                  <a:pt x="29800" y="136245"/>
                </a:cubicBezTo>
                <a:cubicBezTo>
                  <a:pt x="32083" y="137862"/>
                  <a:pt x="37885" y="137102"/>
                  <a:pt x="42165" y="140906"/>
                </a:cubicBezTo>
                <a:cubicBezTo>
                  <a:pt x="46445" y="144711"/>
                  <a:pt x="43782" y="149087"/>
                  <a:pt x="44638" y="149277"/>
                </a:cubicBezTo>
                <a:cubicBezTo>
                  <a:pt x="45494" y="149467"/>
                  <a:pt x="46540" y="150609"/>
                  <a:pt x="49203" y="152511"/>
                </a:cubicBezTo>
                <a:cubicBezTo>
                  <a:pt x="51867" y="154413"/>
                  <a:pt x="52533" y="156221"/>
                  <a:pt x="53388" y="156601"/>
                </a:cubicBezTo>
                <a:cubicBezTo>
                  <a:pt x="54245" y="156982"/>
                  <a:pt x="57288" y="156601"/>
                  <a:pt x="60903" y="158884"/>
                </a:cubicBezTo>
                <a:cubicBezTo>
                  <a:pt x="64517" y="161167"/>
                  <a:pt x="64327" y="164306"/>
                  <a:pt x="64707" y="164116"/>
                </a:cubicBezTo>
                <a:cubicBezTo>
                  <a:pt x="65088" y="163925"/>
                  <a:pt x="67466" y="164116"/>
                  <a:pt x="70604" y="166399"/>
                </a:cubicBezTo>
                <a:cubicBezTo>
                  <a:pt x="72728" y="167763"/>
                  <a:pt x="74071" y="170061"/>
                  <a:pt x="74218" y="172581"/>
                </a:cubicBezTo>
                <a:cubicBezTo>
                  <a:pt x="73648" y="178193"/>
                  <a:pt x="68702" y="179620"/>
                  <a:pt x="64707" y="181142"/>
                </a:cubicBezTo>
                <a:cubicBezTo>
                  <a:pt x="56622" y="184376"/>
                  <a:pt x="59571" y="181142"/>
                  <a:pt x="57193" y="188276"/>
                </a:cubicBezTo>
                <a:cubicBezTo>
                  <a:pt x="55529" y="193594"/>
                  <a:pt x="53463" y="198777"/>
                  <a:pt x="51010" y="203781"/>
                </a:cubicBezTo>
                <a:cubicBezTo>
                  <a:pt x="48991" y="208885"/>
                  <a:pt x="45720" y="213399"/>
                  <a:pt x="41499" y="216908"/>
                </a:cubicBezTo>
                <a:cubicBezTo>
                  <a:pt x="39882" y="218144"/>
                  <a:pt x="38455" y="219381"/>
                  <a:pt x="37029" y="220712"/>
                </a:cubicBezTo>
                <a:cubicBezTo>
                  <a:pt x="35942" y="222205"/>
                  <a:pt x="34663" y="223549"/>
                  <a:pt x="33224" y="224707"/>
                </a:cubicBezTo>
                <a:cubicBezTo>
                  <a:pt x="32180" y="225561"/>
                  <a:pt x="31224" y="226517"/>
                  <a:pt x="30371" y="227561"/>
                </a:cubicBezTo>
                <a:cubicBezTo>
                  <a:pt x="26675" y="230719"/>
                  <a:pt x="22214" y="232851"/>
                  <a:pt x="17435" y="233744"/>
                </a:cubicBezTo>
                <a:cubicBezTo>
                  <a:pt x="14392" y="234885"/>
                  <a:pt x="11443" y="236693"/>
                  <a:pt x="8495" y="238119"/>
                </a:cubicBezTo>
                <a:cubicBezTo>
                  <a:pt x="4024" y="240307"/>
                  <a:pt x="5451" y="243446"/>
                  <a:pt x="3264" y="247061"/>
                </a:cubicBezTo>
                <a:cubicBezTo>
                  <a:pt x="2407" y="248487"/>
                  <a:pt x="791" y="249248"/>
                  <a:pt x="315" y="250865"/>
                </a:cubicBezTo>
                <a:cubicBezTo>
                  <a:pt x="77" y="252792"/>
                  <a:pt x="77" y="254741"/>
                  <a:pt x="315" y="256668"/>
                </a:cubicBezTo>
                <a:cubicBezTo>
                  <a:pt x="-161" y="260330"/>
                  <a:pt x="-161" y="264039"/>
                  <a:pt x="315" y="267702"/>
                </a:cubicBezTo>
                <a:cubicBezTo>
                  <a:pt x="339" y="269607"/>
                  <a:pt x="760" y="271486"/>
                  <a:pt x="1552" y="273219"/>
                </a:cubicBezTo>
                <a:cubicBezTo>
                  <a:pt x="2502" y="274931"/>
                  <a:pt x="4500" y="275692"/>
                  <a:pt x="5261" y="277404"/>
                </a:cubicBezTo>
                <a:cubicBezTo>
                  <a:pt x="5991" y="281067"/>
                  <a:pt x="6152" y="284821"/>
                  <a:pt x="5736" y="288533"/>
                </a:cubicBezTo>
                <a:cubicBezTo>
                  <a:pt x="5720" y="292005"/>
                  <a:pt x="7779" y="295150"/>
                  <a:pt x="10967" y="296523"/>
                </a:cubicBezTo>
                <a:cubicBezTo>
                  <a:pt x="14011" y="298045"/>
                  <a:pt x="18767" y="297570"/>
                  <a:pt x="19718" y="301565"/>
                </a:cubicBezTo>
                <a:cubicBezTo>
                  <a:pt x="22128" y="301637"/>
                  <a:pt x="24494" y="302221"/>
                  <a:pt x="26661" y="303277"/>
                </a:cubicBezTo>
                <a:cubicBezTo>
                  <a:pt x="28278" y="304513"/>
                  <a:pt x="28183" y="306987"/>
                  <a:pt x="29800" y="308318"/>
                </a:cubicBezTo>
                <a:cubicBezTo>
                  <a:pt x="31417" y="309650"/>
                  <a:pt x="31798" y="308889"/>
                  <a:pt x="32749" y="310030"/>
                </a:cubicBezTo>
                <a:cubicBezTo>
                  <a:pt x="33700" y="311172"/>
                  <a:pt x="33510" y="312789"/>
                  <a:pt x="34746" y="313264"/>
                </a:cubicBezTo>
                <a:cubicBezTo>
                  <a:pt x="35983" y="313740"/>
                  <a:pt x="41214" y="310506"/>
                  <a:pt x="40643" y="314311"/>
                </a:cubicBezTo>
                <a:cubicBezTo>
                  <a:pt x="42237" y="314713"/>
                  <a:pt x="43771" y="315321"/>
                  <a:pt x="45209" y="316118"/>
                </a:cubicBezTo>
                <a:cubicBezTo>
                  <a:pt x="46840" y="316454"/>
                  <a:pt x="48523" y="316454"/>
                  <a:pt x="50155" y="316118"/>
                </a:cubicBezTo>
                <a:cubicBezTo>
                  <a:pt x="55100" y="316118"/>
                  <a:pt x="51962" y="319542"/>
                  <a:pt x="54910" y="322301"/>
                </a:cubicBezTo>
                <a:cubicBezTo>
                  <a:pt x="56931" y="323440"/>
                  <a:pt x="59273" y="323875"/>
                  <a:pt x="61569" y="323538"/>
                </a:cubicBezTo>
                <a:cubicBezTo>
                  <a:pt x="65563" y="323062"/>
                  <a:pt x="63756" y="320874"/>
                  <a:pt x="66514" y="318781"/>
                </a:cubicBezTo>
                <a:cubicBezTo>
                  <a:pt x="69273" y="316689"/>
                  <a:pt x="69938" y="320303"/>
                  <a:pt x="71840" y="322015"/>
                </a:cubicBezTo>
                <a:cubicBezTo>
                  <a:pt x="73743" y="323728"/>
                  <a:pt x="76787" y="323062"/>
                  <a:pt x="78974" y="323918"/>
                </a:cubicBezTo>
                <a:cubicBezTo>
                  <a:pt x="81162" y="324774"/>
                  <a:pt x="86583" y="327247"/>
                  <a:pt x="86869" y="329910"/>
                </a:cubicBezTo>
                <a:cubicBezTo>
                  <a:pt x="87154" y="332574"/>
                  <a:pt x="85442" y="332669"/>
                  <a:pt x="85157" y="334001"/>
                </a:cubicBezTo>
                <a:cubicBezTo>
                  <a:pt x="85207" y="335317"/>
                  <a:pt x="85398" y="336625"/>
                  <a:pt x="85727" y="337901"/>
                </a:cubicBezTo>
                <a:cubicBezTo>
                  <a:pt x="86160" y="340837"/>
                  <a:pt x="85899" y="343834"/>
                  <a:pt x="84966" y="346652"/>
                </a:cubicBezTo>
                <a:cubicBezTo>
                  <a:pt x="84205" y="349791"/>
                  <a:pt x="84966" y="353025"/>
                  <a:pt x="84205" y="356164"/>
                </a:cubicBezTo>
                <a:cubicBezTo>
                  <a:pt x="86678" y="356735"/>
                  <a:pt x="90293" y="352169"/>
                  <a:pt x="91339" y="356164"/>
                </a:cubicBezTo>
                <a:cubicBezTo>
                  <a:pt x="95619" y="357020"/>
                  <a:pt x="96760" y="352169"/>
                  <a:pt x="98092" y="349125"/>
                </a:cubicBezTo>
                <a:cubicBezTo>
                  <a:pt x="99424" y="346081"/>
                  <a:pt x="102087" y="345605"/>
                  <a:pt x="102848" y="341610"/>
                </a:cubicBezTo>
                <a:cubicBezTo>
                  <a:pt x="103287" y="338730"/>
                  <a:pt x="104737" y="336100"/>
                  <a:pt x="106938" y="334191"/>
                </a:cubicBezTo>
                <a:cubicBezTo>
                  <a:pt x="107984" y="333049"/>
                  <a:pt x="108554" y="332764"/>
                  <a:pt x="108460" y="330862"/>
                </a:cubicBezTo>
                <a:cubicBezTo>
                  <a:pt x="108365" y="328959"/>
                  <a:pt x="107413" y="329150"/>
                  <a:pt x="106842" y="327913"/>
                </a:cubicBezTo>
                <a:cubicBezTo>
                  <a:pt x="105511" y="324774"/>
                  <a:pt x="106842" y="324393"/>
                  <a:pt x="108174" y="321825"/>
                </a:cubicBezTo>
                <a:cubicBezTo>
                  <a:pt x="108969" y="319390"/>
                  <a:pt x="109988" y="317033"/>
                  <a:pt x="111218" y="314786"/>
                </a:cubicBezTo>
                <a:cubicBezTo>
                  <a:pt x="113501" y="311172"/>
                  <a:pt x="116069" y="303087"/>
                  <a:pt x="112645" y="299757"/>
                </a:cubicBezTo>
                <a:cubicBezTo>
                  <a:pt x="111218" y="298235"/>
                  <a:pt x="110172" y="299757"/>
                  <a:pt x="110362" y="296618"/>
                </a:cubicBezTo>
                <a:cubicBezTo>
                  <a:pt x="110580" y="295444"/>
                  <a:pt x="111069" y="294337"/>
                  <a:pt x="111789" y="293384"/>
                </a:cubicBezTo>
                <a:cubicBezTo>
                  <a:pt x="114071" y="290436"/>
                  <a:pt x="115688" y="292243"/>
                  <a:pt x="118447" y="291672"/>
                </a:cubicBezTo>
                <a:cubicBezTo>
                  <a:pt x="118447" y="290531"/>
                  <a:pt x="118447" y="289484"/>
                  <a:pt x="118447" y="288438"/>
                </a:cubicBezTo>
                <a:cubicBezTo>
                  <a:pt x="120444" y="288438"/>
                  <a:pt x="120729" y="286726"/>
                  <a:pt x="122156" y="286060"/>
                </a:cubicBezTo>
                <a:cubicBezTo>
                  <a:pt x="123583" y="285394"/>
                  <a:pt x="125010" y="287011"/>
                  <a:pt x="125010" y="283967"/>
                </a:cubicBezTo>
                <a:cubicBezTo>
                  <a:pt x="125010" y="282636"/>
                  <a:pt x="124344" y="281780"/>
                  <a:pt x="125010" y="280163"/>
                </a:cubicBezTo>
                <a:cubicBezTo>
                  <a:pt x="125601" y="278784"/>
                  <a:pt x="125767" y="277260"/>
                  <a:pt x="125485" y="275787"/>
                </a:cubicBezTo>
                <a:cubicBezTo>
                  <a:pt x="125010" y="273409"/>
                  <a:pt x="123678" y="268938"/>
                  <a:pt x="126246" y="267131"/>
                </a:cubicBezTo>
                <a:cubicBezTo>
                  <a:pt x="126722" y="267131"/>
                  <a:pt x="135187" y="264848"/>
                  <a:pt x="129670" y="262946"/>
                </a:cubicBezTo>
                <a:cubicBezTo>
                  <a:pt x="129670" y="262090"/>
                  <a:pt x="129670" y="260473"/>
                  <a:pt x="129670" y="259902"/>
                </a:cubicBezTo>
                <a:cubicBezTo>
                  <a:pt x="129670" y="259331"/>
                  <a:pt x="128053" y="259141"/>
                  <a:pt x="127483" y="258380"/>
                </a:cubicBezTo>
                <a:cubicBezTo>
                  <a:pt x="126912" y="257619"/>
                  <a:pt x="124914" y="253529"/>
                  <a:pt x="126912" y="252007"/>
                </a:cubicBezTo>
                <a:cubicBezTo>
                  <a:pt x="128909" y="250485"/>
                  <a:pt x="133475" y="254195"/>
                  <a:pt x="136423" y="250390"/>
                </a:cubicBezTo>
                <a:cubicBezTo>
                  <a:pt x="137469" y="248773"/>
                  <a:pt x="136994" y="246490"/>
                  <a:pt x="137945" y="244873"/>
                </a:cubicBezTo>
                <a:cubicBezTo>
                  <a:pt x="138896" y="243256"/>
                  <a:pt x="140608" y="242590"/>
                  <a:pt x="141464" y="240402"/>
                </a:cubicBezTo>
                <a:cubicBezTo>
                  <a:pt x="141966" y="238438"/>
                  <a:pt x="142569" y="236502"/>
                  <a:pt x="143271" y="234600"/>
                </a:cubicBezTo>
                <a:cubicBezTo>
                  <a:pt x="144413" y="232222"/>
                  <a:pt x="146315" y="230700"/>
                  <a:pt x="147456" y="228417"/>
                </a:cubicBezTo>
                <a:cubicBezTo>
                  <a:pt x="148598" y="226134"/>
                  <a:pt x="151261" y="217003"/>
                  <a:pt x="146886" y="217764"/>
                </a:cubicBezTo>
                <a:cubicBezTo>
                  <a:pt x="147390" y="213438"/>
                  <a:pt x="147644" y="209087"/>
                  <a:pt x="147647" y="204732"/>
                </a:cubicBezTo>
                <a:cubicBezTo>
                  <a:pt x="146647" y="201307"/>
                  <a:pt x="146356" y="197715"/>
                  <a:pt x="146790" y="194174"/>
                </a:cubicBezTo>
                <a:cubicBezTo>
                  <a:pt x="147970" y="191143"/>
                  <a:pt x="148201" y="187827"/>
                  <a:pt x="147456" y="184662"/>
                </a:cubicBezTo>
                <a:cubicBezTo>
                  <a:pt x="146315" y="180762"/>
                  <a:pt x="147456" y="177052"/>
                  <a:pt x="146315" y="173437"/>
                </a:cubicBezTo>
                <a:cubicBezTo>
                  <a:pt x="145174" y="169823"/>
                  <a:pt x="142796" y="166684"/>
                  <a:pt x="147171" y="165542"/>
                </a:cubicBezTo>
                <a:cubicBezTo>
                  <a:pt x="147742" y="162594"/>
                  <a:pt x="147171" y="159740"/>
                  <a:pt x="147932" y="156601"/>
                </a:cubicBezTo>
                <a:cubicBezTo>
                  <a:pt x="149208" y="153246"/>
                  <a:pt x="149978" y="149720"/>
                  <a:pt x="150214" y="146138"/>
                </a:cubicBezTo>
                <a:lnTo>
                  <a:pt x="151356" y="142428"/>
                </a:lnTo>
                <a:cubicBezTo>
                  <a:pt x="151067" y="140123"/>
                  <a:pt x="151067" y="137790"/>
                  <a:pt x="151356" y="135484"/>
                </a:cubicBezTo>
                <a:cubicBezTo>
                  <a:pt x="148693" y="133106"/>
                  <a:pt x="151356" y="129682"/>
                  <a:pt x="152022" y="127019"/>
                </a:cubicBezTo>
                <a:cubicBezTo>
                  <a:pt x="152687" y="124355"/>
                  <a:pt x="150025" y="122738"/>
                  <a:pt x="148883" y="119885"/>
                </a:cubicBezTo>
                <a:cubicBezTo>
                  <a:pt x="147742" y="117031"/>
                  <a:pt x="148883" y="115699"/>
                  <a:pt x="144983" y="115414"/>
                </a:cubicBezTo>
                <a:cubicBezTo>
                  <a:pt x="142208" y="115668"/>
                  <a:pt x="139466" y="116210"/>
                  <a:pt x="136804" y="117031"/>
                </a:cubicBezTo>
                <a:cubicBezTo>
                  <a:pt x="134473" y="117411"/>
                  <a:pt x="132096" y="117411"/>
                  <a:pt x="129765" y="117031"/>
                </a:cubicBezTo>
                <a:cubicBezTo>
                  <a:pt x="127457" y="117268"/>
                  <a:pt x="125130" y="117268"/>
                  <a:pt x="122822" y="117031"/>
                </a:cubicBezTo>
                <a:cubicBezTo>
                  <a:pt x="120493" y="116277"/>
                  <a:pt x="118233" y="115322"/>
                  <a:pt x="116069" y="114177"/>
                </a:cubicBezTo>
                <a:cubicBezTo>
                  <a:pt x="113405" y="113131"/>
                  <a:pt x="112550" y="112941"/>
                  <a:pt x="113691" y="109992"/>
                </a:cubicBezTo>
                <a:cubicBezTo>
                  <a:pt x="115117" y="105617"/>
                  <a:pt x="118256" y="103239"/>
                  <a:pt x="119208" y="98578"/>
                </a:cubicBezTo>
                <a:cubicBezTo>
                  <a:pt x="119778" y="96104"/>
                  <a:pt x="121966" y="95153"/>
                  <a:pt x="122632" y="93061"/>
                </a:cubicBezTo>
                <a:cubicBezTo>
                  <a:pt x="123298" y="90968"/>
                  <a:pt x="121586" y="91634"/>
                  <a:pt x="119968" y="89922"/>
                </a:cubicBezTo>
                <a:cubicBezTo>
                  <a:pt x="117452" y="86227"/>
                  <a:pt x="117848" y="81279"/>
                  <a:pt x="120919" y="78032"/>
                </a:cubicBezTo>
                <a:cubicBezTo>
                  <a:pt x="124153" y="73942"/>
                  <a:pt x="120254" y="69756"/>
                  <a:pt x="126246" y="67283"/>
                </a:cubicBezTo>
                <a:cubicBezTo>
                  <a:pt x="129290" y="66047"/>
                  <a:pt x="129860" y="66237"/>
                  <a:pt x="131857" y="68615"/>
                </a:cubicBezTo>
                <a:cubicBezTo>
                  <a:pt x="133855" y="70993"/>
                  <a:pt x="134235" y="72610"/>
                  <a:pt x="135947" y="69756"/>
                </a:cubicBezTo>
                <a:cubicBezTo>
                  <a:pt x="137659" y="66903"/>
                  <a:pt x="135947" y="65571"/>
                  <a:pt x="135947" y="63764"/>
                </a:cubicBezTo>
                <a:cubicBezTo>
                  <a:pt x="136404" y="61413"/>
                  <a:pt x="136627" y="59024"/>
                  <a:pt x="136613" y="56630"/>
                </a:cubicBezTo>
                <a:cubicBezTo>
                  <a:pt x="136170" y="56138"/>
                  <a:pt x="135787" y="55595"/>
                  <a:pt x="135472" y="55013"/>
                </a:cubicBezTo>
                <a:cubicBezTo>
                  <a:pt x="135083" y="54661"/>
                  <a:pt x="134761" y="54242"/>
                  <a:pt x="134521" y="53776"/>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31">
            <a:extLst>
              <a:ext uri="{FF2B5EF4-FFF2-40B4-BE49-F238E27FC236}">
                <a16:creationId xmlns:a16="http://schemas.microsoft.com/office/drawing/2014/main" id="{D7015444-AB4F-8428-F70A-B03261225584}"/>
              </a:ext>
            </a:extLst>
          </p:cNvPr>
          <p:cNvSpPr/>
          <p:nvPr/>
        </p:nvSpPr>
        <p:spPr>
          <a:xfrm>
            <a:off x="9161216" y="2811719"/>
            <a:ext cx="221482" cy="224690"/>
          </a:xfrm>
          <a:custGeom>
            <a:avLst/>
            <a:gdLst>
              <a:gd name="connsiteX0" fmla="*/ 196654 w 197932"/>
              <a:gd name="connsiteY0" fmla="*/ 93536 h 200799"/>
              <a:gd name="connsiteX1" fmla="*/ 197890 w 197932"/>
              <a:gd name="connsiteY1" fmla="*/ 85356 h 200799"/>
              <a:gd name="connsiteX2" fmla="*/ 197225 w 197932"/>
              <a:gd name="connsiteY2" fmla="*/ 76700 h 200799"/>
              <a:gd name="connsiteX3" fmla="*/ 176775 w 197932"/>
              <a:gd name="connsiteY3" fmla="*/ -62 h 200799"/>
              <a:gd name="connsiteX4" fmla="*/ -42 w 197932"/>
              <a:gd name="connsiteY4" fmla="*/ 37986 h 200799"/>
              <a:gd name="connsiteX5" fmla="*/ 17935 w 197932"/>
              <a:gd name="connsiteY5" fmla="*/ 138528 h 200799"/>
              <a:gd name="connsiteX6" fmla="*/ 23071 w 197932"/>
              <a:gd name="connsiteY6" fmla="*/ 158599 h 200799"/>
              <a:gd name="connsiteX7" fmla="*/ 19837 w 197932"/>
              <a:gd name="connsiteY7" fmla="*/ 166779 h 200799"/>
              <a:gd name="connsiteX8" fmla="*/ 10801 w 197932"/>
              <a:gd name="connsiteY8" fmla="*/ 180667 h 200799"/>
              <a:gd name="connsiteX9" fmla="*/ 10801 w 197932"/>
              <a:gd name="connsiteY9" fmla="*/ 183140 h 200799"/>
              <a:gd name="connsiteX10" fmla="*/ 8233 w 197932"/>
              <a:gd name="connsiteY10" fmla="*/ 183140 h 200799"/>
              <a:gd name="connsiteX11" fmla="*/ 12038 w 197932"/>
              <a:gd name="connsiteY11" fmla="*/ 190369 h 200799"/>
              <a:gd name="connsiteX12" fmla="*/ 13465 w 197932"/>
              <a:gd name="connsiteY12" fmla="*/ 199881 h 200799"/>
              <a:gd name="connsiteX13" fmla="*/ 13465 w 197932"/>
              <a:gd name="connsiteY13" fmla="*/ 200737 h 200799"/>
              <a:gd name="connsiteX14" fmla="*/ 23737 w 197932"/>
              <a:gd name="connsiteY14" fmla="*/ 191225 h 200799"/>
              <a:gd name="connsiteX15" fmla="*/ 31061 w 197932"/>
              <a:gd name="connsiteY15" fmla="*/ 182474 h 200799"/>
              <a:gd name="connsiteX16" fmla="*/ 39050 w 197932"/>
              <a:gd name="connsiteY16" fmla="*/ 176196 h 200799"/>
              <a:gd name="connsiteX17" fmla="*/ 47040 w 197932"/>
              <a:gd name="connsiteY17" fmla="*/ 166684 h 200799"/>
              <a:gd name="connsiteX18" fmla="*/ 54934 w 197932"/>
              <a:gd name="connsiteY18" fmla="*/ 161643 h 200799"/>
              <a:gd name="connsiteX19" fmla="*/ 70818 w 197932"/>
              <a:gd name="connsiteY19" fmla="*/ 147945 h 200799"/>
              <a:gd name="connsiteX20" fmla="*/ 79473 w 197932"/>
              <a:gd name="connsiteY20" fmla="*/ 141953 h 200799"/>
              <a:gd name="connsiteX21" fmla="*/ 82898 w 197932"/>
              <a:gd name="connsiteY21" fmla="*/ 132441 h 200799"/>
              <a:gd name="connsiteX22" fmla="*/ 90316 w 197932"/>
              <a:gd name="connsiteY22" fmla="*/ 133582 h 200799"/>
              <a:gd name="connsiteX23" fmla="*/ 98306 w 197932"/>
              <a:gd name="connsiteY23" fmla="*/ 134914 h 200799"/>
              <a:gd name="connsiteX24" fmla="*/ 117329 w 197932"/>
              <a:gd name="connsiteY24" fmla="*/ 128446 h 200799"/>
              <a:gd name="connsiteX25" fmla="*/ 126841 w 197932"/>
              <a:gd name="connsiteY25" fmla="*/ 124070 h 200799"/>
              <a:gd name="connsiteX26" fmla="*/ 137208 w 197932"/>
              <a:gd name="connsiteY26" fmla="*/ 119124 h 200799"/>
              <a:gd name="connsiteX27" fmla="*/ 143200 w 197932"/>
              <a:gd name="connsiteY27" fmla="*/ 114748 h 200799"/>
              <a:gd name="connsiteX28" fmla="*/ 152711 w 197932"/>
              <a:gd name="connsiteY28" fmla="*/ 112465 h 200799"/>
              <a:gd name="connsiteX29" fmla="*/ 157182 w 197932"/>
              <a:gd name="connsiteY29" fmla="*/ 112465 h 200799"/>
              <a:gd name="connsiteX30" fmla="*/ 167264 w 197932"/>
              <a:gd name="connsiteY30" fmla="*/ 98578 h 200799"/>
              <a:gd name="connsiteX31" fmla="*/ 177441 w 197932"/>
              <a:gd name="connsiteY31" fmla="*/ 99434 h 200799"/>
              <a:gd name="connsiteX32" fmla="*/ 183814 w 197932"/>
              <a:gd name="connsiteY32" fmla="*/ 100956 h 200799"/>
              <a:gd name="connsiteX33" fmla="*/ 189616 w 197932"/>
              <a:gd name="connsiteY33" fmla="*/ 98102 h 200799"/>
              <a:gd name="connsiteX34" fmla="*/ 195037 w 197932"/>
              <a:gd name="connsiteY34" fmla="*/ 95344 h 200799"/>
              <a:gd name="connsiteX35" fmla="*/ 196464 w 197932"/>
              <a:gd name="connsiteY35" fmla="*/ 96010 h 200799"/>
              <a:gd name="connsiteX36" fmla="*/ 196464 w 197932"/>
              <a:gd name="connsiteY36" fmla="*/ 94583 h 200799"/>
              <a:gd name="connsiteX37" fmla="*/ 196654 w 197932"/>
              <a:gd name="connsiteY37" fmla="*/ 93536 h 20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932" h="200799">
                <a:moveTo>
                  <a:pt x="196654" y="93536"/>
                </a:moveTo>
                <a:cubicBezTo>
                  <a:pt x="197351" y="90860"/>
                  <a:pt x="197765" y="88119"/>
                  <a:pt x="197890" y="85356"/>
                </a:cubicBezTo>
                <a:cubicBezTo>
                  <a:pt x="197860" y="82459"/>
                  <a:pt x="197638" y="79568"/>
                  <a:pt x="197225" y="76700"/>
                </a:cubicBezTo>
                <a:cubicBezTo>
                  <a:pt x="195417" y="62337"/>
                  <a:pt x="180295" y="11448"/>
                  <a:pt x="176775" y="-62"/>
                </a:cubicBezTo>
                <a:cubicBezTo>
                  <a:pt x="110196" y="17155"/>
                  <a:pt x="16984" y="35037"/>
                  <a:pt x="-42" y="37986"/>
                </a:cubicBezTo>
                <a:lnTo>
                  <a:pt x="17935" y="138528"/>
                </a:lnTo>
                <a:cubicBezTo>
                  <a:pt x="20187" y="145069"/>
                  <a:pt x="21904" y="151781"/>
                  <a:pt x="23071" y="158599"/>
                </a:cubicBezTo>
                <a:cubicBezTo>
                  <a:pt x="23162" y="161654"/>
                  <a:pt x="21992" y="164612"/>
                  <a:pt x="19837" y="166779"/>
                </a:cubicBezTo>
                <a:cubicBezTo>
                  <a:pt x="13274" y="173343"/>
                  <a:pt x="11277" y="171916"/>
                  <a:pt x="10801" y="180667"/>
                </a:cubicBezTo>
                <a:lnTo>
                  <a:pt x="10801" y="183140"/>
                </a:lnTo>
                <a:lnTo>
                  <a:pt x="8233" y="183140"/>
                </a:lnTo>
                <a:cubicBezTo>
                  <a:pt x="9768" y="185399"/>
                  <a:pt x="11044" y="187824"/>
                  <a:pt x="12038" y="190369"/>
                </a:cubicBezTo>
                <a:cubicBezTo>
                  <a:pt x="12845" y="193481"/>
                  <a:pt x="13323" y="196669"/>
                  <a:pt x="13465" y="199881"/>
                </a:cubicBezTo>
                <a:cubicBezTo>
                  <a:pt x="13516" y="200164"/>
                  <a:pt x="13516" y="200454"/>
                  <a:pt x="13465" y="200737"/>
                </a:cubicBezTo>
                <a:cubicBezTo>
                  <a:pt x="17214" y="197936"/>
                  <a:pt x="20657" y="194748"/>
                  <a:pt x="23737" y="191225"/>
                </a:cubicBezTo>
                <a:cubicBezTo>
                  <a:pt x="25941" y="188117"/>
                  <a:pt x="28390" y="185191"/>
                  <a:pt x="31061" y="182474"/>
                </a:cubicBezTo>
                <a:cubicBezTo>
                  <a:pt x="33629" y="180191"/>
                  <a:pt x="36672" y="178669"/>
                  <a:pt x="39050" y="176196"/>
                </a:cubicBezTo>
                <a:cubicBezTo>
                  <a:pt x="41428" y="173723"/>
                  <a:pt x="43996" y="169443"/>
                  <a:pt x="47040" y="166684"/>
                </a:cubicBezTo>
                <a:cubicBezTo>
                  <a:pt x="49470" y="164708"/>
                  <a:pt x="52119" y="163017"/>
                  <a:pt x="54934" y="161643"/>
                </a:cubicBezTo>
                <a:cubicBezTo>
                  <a:pt x="61022" y="157838"/>
                  <a:pt x="64446" y="151275"/>
                  <a:pt x="70818" y="147945"/>
                </a:cubicBezTo>
                <a:cubicBezTo>
                  <a:pt x="74052" y="146233"/>
                  <a:pt x="78237" y="145758"/>
                  <a:pt x="79473" y="141953"/>
                </a:cubicBezTo>
                <a:cubicBezTo>
                  <a:pt x="80710" y="138148"/>
                  <a:pt x="79473" y="134248"/>
                  <a:pt x="82898" y="132441"/>
                </a:cubicBezTo>
                <a:cubicBezTo>
                  <a:pt x="86322" y="130633"/>
                  <a:pt x="87843" y="133106"/>
                  <a:pt x="90316" y="133582"/>
                </a:cubicBezTo>
                <a:cubicBezTo>
                  <a:pt x="92894" y="134440"/>
                  <a:pt x="95590" y="134889"/>
                  <a:pt x="98306" y="134914"/>
                </a:cubicBezTo>
                <a:cubicBezTo>
                  <a:pt x="104805" y="133255"/>
                  <a:pt x="111166" y="131092"/>
                  <a:pt x="117329" y="128446"/>
                </a:cubicBezTo>
                <a:cubicBezTo>
                  <a:pt x="120579" y="127166"/>
                  <a:pt x="123754" y="125705"/>
                  <a:pt x="126841" y="124070"/>
                </a:cubicBezTo>
                <a:lnTo>
                  <a:pt x="137208" y="119124"/>
                </a:lnTo>
                <a:cubicBezTo>
                  <a:pt x="139681" y="117887"/>
                  <a:pt x="140632" y="115700"/>
                  <a:pt x="143200" y="114748"/>
                </a:cubicBezTo>
                <a:cubicBezTo>
                  <a:pt x="146195" y="113387"/>
                  <a:pt x="149424" y="112612"/>
                  <a:pt x="152711" y="112465"/>
                </a:cubicBezTo>
                <a:lnTo>
                  <a:pt x="157182" y="112465"/>
                </a:lnTo>
                <a:cubicBezTo>
                  <a:pt x="162135" y="109233"/>
                  <a:pt x="165724" y="104289"/>
                  <a:pt x="167264" y="98578"/>
                </a:cubicBezTo>
                <a:cubicBezTo>
                  <a:pt x="170117" y="89827"/>
                  <a:pt x="171925" y="98578"/>
                  <a:pt x="177441" y="99434"/>
                </a:cubicBezTo>
                <a:cubicBezTo>
                  <a:pt x="179625" y="99647"/>
                  <a:pt x="181769" y="100159"/>
                  <a:pt x="183814" y="100956"/>
                </a:cubicBezTo>
                <a:cubicBezTo>
                  <a:pt x="187048" y="101907"/>
                  <a:pt x="187713" y="100956"/>
                  <a:pt x="189616" y="98102"/>
                </a:cubicBezTo>
                <a:cubicBezTo>
                  <a:pt x="191518" y="95249"/>
                  <a:pt x="191993" y="94393"/>
                  <a:pt x="195037" y="95344"/>
                </a:cubicBezTo>
                <a:lnTo>
                  <a:pt x="196464" y="96010"/>
                </a:lnTo>
                <a:cubicBezTo>
                  <a:pt x="196419" y="95535"/>
                  <a:pt x="196419" y="95057"/>
                  <a:pt x="196464" y="94583"/>
                </a:cubicBezTo>
                <a:cubicBezTo>
                  <a:pt x="196464" y="94583"/>
                  <a:pt x="196559" y="93822"/>
                  <a:pt x="196654" y="93536"/>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32">
            <a:extLst>
              <a:ext uri="{FF2B5EF4-FFF2-40B4-BE49-F238E27FC236}">
                <a16:creationId xmlns:a16="http://schemas.microsoft.com/office/drawing/2014/main" id="{F55E4E58-54C2-E30F-C68C-F98080E10F57}"/>
              </a:ext>
            </a:extLst>
          </p:cNvPr>
          <p:cNvSpPr/>
          <p:nvPr/>
        </p:nvSpPr>
        <p:spPr>
          <a:xfrm>
            <a:off x="7313684" y="3584138"/>
            <a:ext cx="923818" cy="485994"/>
          </a:xfrm>
          <a:custGeom>
            <a:avLst/>
            <a:gdLst>
              <a:gd name="connsiteX0" fmla="*/ 659384 w 825590"/>
              <a:gd name="connsiteY0" fmla="*/ 347508 h 434319"/>
              <a:gd name="connsiteX1" fmla="*/ 665186 w 825590"/>
              <a:gd name="connsiteY1" fmla="*/ 345891 h 434319"/>
              <a:gd name="connsiteX2" fmla="*/ 667088 w 825590"/>
              <a:gd name="connsiteY2" fmla="*/ 345891 h 434319"/>
              <a:gd name="connsiteX3" fmla="*/ 669276 w 825590"/>
              <a:gd name="connsiteY3" fmla="*/ 345891 h 434319"/>
              <a:gd name="connsiteX4" fmla="*/ 677646 w 825590"/>
              <a:gd name="connsiteY4" fmla="*/ 340374 h 434319"/>
              <a:gd name="connsiteX5" fmla="*/ 696669 w 825590"/>
              <a:gd name="connsiteY5" fmla="*/ 333906 h 434319"/>
              <a:gd name="connsiteX6" fmla="*/ 702566 w 825590"/>
              <a:gd name="connsiteY6" fmla="*/ 327247 h 434319"/>
              <a:gd name="connsiteX7" fmla="*/ 706847 w 825590"/>
              <a:gd name="connsiteY7" fmla="*/ 326201 h 434319"/>
              <a:gd name="connsiteX8" fmla="*/ 708368 w 825590"/>
              <a:gd name="connsiteY8" fmla="*/ 326201 h 434319"/>
              <a:gd name="connsiteX9" fmla="*/ 709129 w 825590"/>
              <a:gd name="connsiteY9" fmla="*/ 325250 h 434319"/>
              <a:gd name="connsiteX10" fmla="*/ 711412 w 825590"/>
              <a:gd name="connsiteY10" fmla="*/ 317260 h 434319"/>
              <a:gd name="connsiteX11" fmla="*/ 720162 w 825590"/>
              <a:gd name="connsiteY11" fmla="*/ 311552 h 434319"/>
              <a:gd name="connsiteX12" fmla="*/ 733098 w 825590"/>
              <a:gd name="connsiteY12" fmla="*/ 304799 h 434319"/>
              <a:gd name="connsiteX13" fmla="*/ 735856 w 825590"/>
              <a:gd name="connsiteY13" fmla="*/ 300043 h 434319"/>
              <a:gd name="connsiteX14" fmla="*/ 735856 w 825590"/>
              <a:gd name="connsiteY14" fmla="*/ 296238 h 434319"/>
              <a:gd name="connsiteX15" fmla="*/ 735856 w 825590"/>
              <a:gd name="connsiteY15" fmla="*/ 292528 h 434319"/>
              <a:gd name="connsiteX16" fmla="*/ 744416 w 825590"/>
              <a:gd name="connsiteY16" fmla="*/ 281875 h 434319"/>
              <a:gd name="connsiteX17" fmla="*/ 750504 w 825590"/>
              <a:gd name="connsiteY17" fmla="*/ 273790 h 434319"/>
              <a:gd name="connsiteX18" fmla="*/ 749838 w 825590"/>
              <a:gd name="connsiteY18" fmla="*/ 272648 h 434319"/>
              <a:gd name="connsiteX19" fmla="*/ 748506 w 825590"/>
              <a:gd name="connsiteY19" fmla="*/ 271412 h 434319"/>
              <a:gd name="connsiteX20" fmla="*/ 748506 w 825590"/>
              <a:gd name="connsiteY20" fmla="*/ 269699 h 434319"/>
              <a:gd name="connsiteX21" fmla="*/ 765056 w 825590"/>
              <a:gd name="connsiteY21" fmla="*/ 252578 h 434319"/>
              <a:gd name="connsiteX22" fmla="*/ 784079 w 825590"/>
              <a:gd name="connsiteY22" fmla="*/ 241449 h 434319"/>
              <a:gd name="connsiteX23" fmla="*/ 797015 w 825590"/>
              <a:gd name="connsiteY23" fmla="*/ 228988 h 434319"/>
              <a:gd name="connsiteX24" fmla="*/ 825549 w 825590"/>
              <a:gd name="connsiteY24" fmla="*/ 197789 h 434319"/>
              <a:gd name="connsiteX25" fmla="*/ 819176 w 825590"/>
              <a:gd name="connsiteY25" fmla="*/ 194079 h 434319"/>
              <a:gd name="connsiteX26" fmla="*/ 816894 w 825590"/>
              <a:gd name="connsiteY26" fmla="*/ 194079 h 434319"/>
              <a:gd name="connsiteX27" fmla="*/ 814421 w 825590"/>
              <a:gd name="connsiteY27" fmla="*/ 194079 h 434319"/>
              <a:gd name="connsiteX28" fmla="*/ 810616 w 825590"/>
              <a:gd name="connsiteY28" fmla="*/ 193603 h 434319"/>
              <a:gd name="connsiteX29" fmla="*/ 795207 w 825590"/>
              <a:gd name="connsiteY29" fmla="*/ 181333 h 434319"/>
              <a:gd name="connsiteX30" fmla="*/ 781797 w 825590"/>
              <a:gd name="connsiteY30" fmla="*/ 172772 h 434319"/>
              <a:gd name="connsiteX31" fmla="*/ 772285 w 825590"/>
              <a:gd name="connsiteY31" fmla="*/ 166208 h 434319"/>
              <a:gd name="connsiteX32" fmla="*/ 769907 w 825590"/>
              <a:gd name="connsiteY32" fmla="*/ 157267 h 434319"/>
              <a:gd name="connsiteX33" fmla="*/ 759635 w 825590"/>
              <a:gd name="connsiteY33" fmla="*/ 142333 h 434319"/>
              <a:gd name="connsiteX34" fmla="*/ 756971 w 825590"/>
              <a:gd name="connsiteY34" fmla="*/ 134724 h 434319"/>
              <a:gd name="connsiteX35" fmla="*/ 753928 w 825590"/>
              <a:gd name="connsiteY35" fmla="*/ 125687 h 434319"/>
              <a:gd name="connsiteX36" fmla="*/ 750219 w 825590"/>
              <a:gd name="connsiteY36" fmla="*/ 121787 h 434319"/>
              <a:gd name="connsiteX37" fmla="*/ 741278 w 825590"/>
              <a:gd name="connsiteY37" fmla="*/ 115890 h 434319"/>
              <a:gd name="connsiteX38" fmla="*/ 739566 w 825590"/>
              <a:gd name="connsiteY38" fmla="*/ 107804 h 434319"/>
              <a:gd name="connsiteX39" fmla="*/ 739566 w 825590"/>
              <a:gd name="connsiteY39" fmla="*/ 98292 h 434319"/>
              <a:gd name="connsiteX40" fmla="*/ 739566 w 825590"/>
              <a:gd name="connsiteY40" fmla="*/ 94773 h 434319"/>
              <a:gd name="connsiteX41" fmla="*/ 737759 w 825590"/>
              <a:gd name="connsiteY41" fmla="*/ 86307 h 434319"/>
              <a:gd name="connsiteX42" fmla="*/ 737759 w 825590"/>
              <a:gd name="connsiteY42" fmla="*/ 84405 h 434319"/>
              <a:gd name="connsiteX43" fmla="*/ 739375 w 825590"/>
              <a:gd name="connsiteY43" fmla="*/ 77080 h 434319"/>
              <a:gd name="connsiteX44" fmla="*/ 739375 w 825590"/>
              <a:gd name="connsiteY44" fmla="*/ 77080 h 434319"/>
              <a:gd name="connsiteX45" fmla="*/ 729864 w 825590"/>
              <a:gd name="connsiteY45" fmla="*/ 66712 h 434319"/>
              <a:gd name="connsiteX46" fmla="*/ 718070 w 825590"/>
              <a:gd name="connsiteY46" fmla="*/ 56630 h 434319"/>
              <a:gd name="connsiteX47" fmla="*/ 716263 w 825590"/>
              <a:gd name="connsiteY47" fmla="*/ 56630 h 434319"/>
              <a:gd name="connsiteX48" fmla="*/ 707988 w 825590"/>
              <a:gd name="connsiteY48" fmla="*/ 54061 h 434319"/>
              <a:gd name="connsiteX49" fmla="*/ 704469 w 825590"/>
              <a:gd name="connsiteY49" fmla="*/ 44549 h 434319"/>
              <a:gd name="connsiteX50" fmla="*/ 702091 w 825590"/>
              <a:gd name="connsiteY50" fmla="*/ 43027 h 434319"/>
              <a:gd name="connsiteX51" fmla="*/ 699333 w 825590"/>
              <a:gd name="connsiteY51" fmla="*/ 36559 h 434319"/>
              <a:gd name="connsiteX52" fmla="*/ 699332 w 825590"/>
              <a:gd name="connsiteY52" fmla="*/ 36559 h 434319"/>
              <a:gd name="connsiteX53" fmla="*/ 700283 w 825590"/>
              <a:gd name="connsiteY53" fmla="*/ 31613 h 434319"/>
              <a:gd name="connsiteX54" fmla="*/ 698762 w 825590"/>
              <a:gd name="connsiteY54" fmla="*/ 32469 h 434319"/>
              <a:gd name="connsiteX55" fmla="*/ 692674 w 825590"/>
              <a:gd name="connsiteY55" fmla="*/ 34181 h 434319"/>
              <a:gd name="connsiteX56" fmla="*/ 686302 w 825590"/>
              <a:gd name="connsiteY56" fmla="*/ 41791 h 434319"/>
              <a:gd name="connsiteX57" fmla="*/ 676790 w 825590"/>
              <a:gd name="connsiteY57" fmla="*/ 57010 h 434319"/>
              <a:gd name="connsiteX58" fmla="*/ 673746 w 825590"/>
              <a:gd name="connsiteY58" fmla="*/ 57676 h 434319"/>
              <a:gd name="connsiteX59" fmla="*/ 664806 w 825590"/>
              <a:gd name="connsiteY59" fmla="*/ 54632 h 434319"/>
              <a:gd name="connsiteX60" fmla="*/ 657387 w 825590"/>
              <a:gd name="connsiteY60" fmla="*/ 60054 h 434319"/>
              <a:gd name="connsiteX61" fmla="*/ 647114 w 825590"/>
              <a:gd name="connsiteY61" fmla="*/ 52159 h 434319"/>
              <a:gd name="connsiteX62" fmla="*/ 631991 w 825590"/>
              <a:gd name="connsiteY62" fmla="*/ 49971 h 434319"/>
              <a:gd name="connsiteX63" fmla="*/ 630470 w 825590"/>
              <a:gd name="connsiteY63" fmla="*/ 49971 h 434319"/>
              <a:gd name="connsiteX64" fmla="*/ 622670 w 825590"/>
              <a:gd name="connsiteY64" fmla="*/ 50637 h 434319"/>
              <a:gd name="connsiteX65" fmla="*/ 622004 w 825590"/>
              <a:gd name="connsiteY65" fmla="*/ 50637 h 434319"/>
              <a:gd name="connsiteX66" fmla="*/ 622004 w 825590"/>
              <a:gd name="connsiteY66" fmla="*/ 50637 h 434319"/>
              <a:gd name="connsiteX67" fmla="*/ 623336 w 825590"/>
              <a:gd name="connsiteY67" fmla="*/ 57391 h 434319"/>
              <a:gd name="connsiteX68" fmla="*/ 623336 w 825590"/>
              <a:gd name="connsiteY68" fmla="*/ 57391 h 434319"/>
              <a:gd name="connsiteX69" fmla="*/ 623336 w 825590"/>
              <a:gd name="connsiteY69" fmla="*/ 61481 h 434319"/>
              <a:gd name="connsiteX70" fmla="*/ 619531 w 825590"/>
              <a:gd name="connsiteY70" fmla="*/ 60244 h 434319"/>
              <a:gd name="connsiteX71" fmla="*/ 616107 w 825590"/>
              <a:gd name="connsiteY71" fmla="*/ 59674 h 434319"/>
              <a:gd name="connsiteX72" fmla="*/ 607357 w 825590"/>
              <a:gd name="connsiteY72" fmla="*/ 60339 h 434319"/>
              <a:gd name="connsiteX73" fmla="*/ 602696 w 825590"/>
              <a:gd name="connsiteY73" fmla="*/ 59674 h 434319"/>
              <a:gd name="connsiteX74" fmla="*/ 594041 w 825590"/>
              <a:gd name="connsiteY74" fmla="*/ 47403 h 434319"/>
              <a:gd name="connsiteX75" fmla="*/ 591853 w 825590"/>
              <a:gd name="connsiteY75" fmla="*/ 46357 h 434319"/>
              <a:gd name="connsiteX76" fmla="*/ 585005 w 825590"/>
              <a:gd name="connsiteY76" fmla="*/ 47688 h 434319"/>
              <a:gd name="connsiteX77" fmla="*/ 584434 w 825590"/>
              <a:gd name="connsiteY77" fmla="*/ 47688 h 434319"/>
              <a:gd name="connsiteX78" fmla="*/ 573496 w 825590"/>
              <a:gd name="connsiteY78" fmla="*/ 43503 h 434319"/>
              <a:gd name="connsiteX79" fmla="*/ 573496 w 825590"/>
              <a:gd name="connsiteY79" fmla="*/ 43503 h 434319"/>
              <a:gd name="connsiteX80" fmla="*/ 566648 w 825590"/>
              <a:gd name="connsiteY80" fmla="*/ 45025 h 434319"/>
              <a:gd name="connsiteX81" fmla="*/ 560656 w 825590"/>
              <a:gd name="connsiteY81" fmla="*/ 45501 h 434319"/>
              <a:gd name="connsiteX82" fmla="*/ 553808 w 825590"/>
              <a:gd name="connsiteY82" fmla="*/ 46927 h 434319"/>
              <a:gd name="connsiteX83" fmla="*/ 547150 w 825590"/>
              <a:gd name="connsiteY83" fmla="*/ 42457 h 434319"/>
              <a:gd name="connsiteX84" fmla="*/ 543726 w 825590"/>
              <a:gd name="connsiteY84" fmla="*/ 27428 h 434319"/>
              <a:gd name="connsiteX85" fmla="*/ 539636 w 825590"/>
              <a:gd name="connsiteY85" fmla="*/ 26381 h 434319"/>
              <a:gd name="connsiteX86" fmla="*/ 532312 w 825590"/>
              <a:gd name="connsiteY86" fmla="*/ 21150 h 434319"/>
              <a:gd name="connsiteX87" fmla="*/ 531551 w 825590"/>
              <a:gd name="connsiteY87" fmla="*/ 16299 h 434319"/>
              <a:gd name="connsiteX88" fmla="*/ 531551 w 825590"/>
              <a:gd name="connsiteY88" fmla="*/ 14967 h 434319"/>
              <a:gd name="connsiteX89" fmla="*/ 530600 w 825590"/>
              <a:gd name="connsiteY89" fmla="*/ 11352 h 434319"/>
              <a:gd name="connsiteX90" fmla="*/ 527747 w 825590"/>
              <a:gd name="connsiteY90" fmla="*/ 10686 h 434319"/>
              <a:gd name="connsiteX91" fmla="*/ 520423 w 825590"/>
              <a:gd name="connsiteY91" fmla="*/ 10687 h 434319"/>
              <a:gd name="connsiteX92" fmla="*/ 518140 w 825590"/>
              <a:gd name="connsiteY92" fmla="*/ 10687 h 434319"/>
              <a:gd name="connsiteX93" fmla="*/ 517569 w 825590"/>
              <a:gd name="connsiteY93" fmla="*/ 8784 h 434319"/>
              <a:gd name="connsiteX94" fmla="*/ 512528 w 825590"/>
              <a:gd name="connsiteY94" fmla="*/ 1270 h 434319"/>
              <a:gd name="connsiteX95" fmla="*/ 511767 w 825590"/>
              <a:gd name="connsiteY95" fmla="*/ 1270 h 434319"/>
              <a:gd name="connsiteX96" fmla="*/ 510721 w 825590"/>
              <a:gd name="connsiteY96" fmla="*/ 1270 h 434319"/>
              <a:gd name="connsiteX97" fmla="*/ 508628 w 825590"/>
              <a:gd name="connsiteY97" fmla="*/ -62 h 434319"/>
              <a:gd name="connsiteX98" fmla="*/ 504158 w 825590"/>
              <a:gd name="connsiteY98" fmla="*/ 3743 h 434319"/>
              <a:gd name="connsiteX99" fmla="*/ 497691 w 825590"/>
              <a:gd name="connsiteY99" fmla="*/ 5740 h 434319"/>
              <a:gd name="connsiteX100" fmla="*/ 493696 w 825590"/>
              <a:gd name="connsiteY100" fmla="*/ 5265 h 434319"/>
              <a:gd name="connsiteX101" fmla="*/ 481141 w 825590"/>
              <a:gd name="connsiteY101" fmla="*/ 1365 h 434319"/>
              <a:gd name="connsiteX102" fmla="*/ 478192 w 825590"/>
              <a:gd name="connsiteY102" fmla="*/ 2791 h 434319"/>
              <a:gd name="connsiteX103" fmla="*/ 475719 w 825590"/>
              <a:gd name="connsiteY103" fmla="*/ 12304 h 434319"/>
              <a:gd name="connsiteX104" fmla="*/ 470677 w 825590"/>
              <a:gd name="connsiteY104" fmla="*/ 14016 h 434319"/>
              <a:gd name="connsiteX105" fmla="*/ 468491 w 825590"/>
              <a:gd name="connsiteY105" fmla="*/ 14016 h 434319"/>
              <a:gd name="connsiteX106" fmla="*/ 470107 w 825590"/>
              <a:gd name="connsiteY106" fmla="*/ 15823 h 434319"/>
              <a:gd name="connsiteX107" fmla="*/ 473627 w 825590"/>
              <a:gd name="connsiteY107" fmla="*/ 22101 h 434319"/>
              <a:gd name="connsiteX108" fmla="*/ 473627 w 825590"/>
              <a:gd name="connsiteY108" fmla="*/ 22672 h 434319"/>
              <a:gd name="connsiteX109" fmla="*/ 471629 w 825590"/>
              <a:gd name="connsiteY109" fmla="*/ 28379 h 434319"/>
              <a:gd name="connsiteX110" fmla="*/ 475434 w 825590"/>
              <a:gd name="connsiteY110" fmla="*/ 28855 h 434319"/>
              <a:gd name="connsiteX111" fmla="*/ 483613 w 825590"/>
              <a:gd name="connsiteY111" fmla="*/ 35418 h 434319"/>
              <a:gd name="connsiteX112" fmla="*/ 484089 w 825590"/>
              <a:gd name="connsiteY112" fmla="*/ 38652 h 434319"/>
              <a:gd name="connsiteX113" fmla="*/ 477431 w 825590"/>
              <a:gd name="connsiteY113" fmla="*/ 47023 h 434319"/>
              <a:gd name="connsiteX114" fmla="*/ 477431 w 825590"/>
              <a:gd name="connsiteY114" fmla="*/ 48545 h 434319"/>
              <a:gd name="connsiteX115" fmla="*/ 474387 w 825590"/>
              <a:gd name="connsiteY115" fmla="*/ 53967 h 434319"/>
              <a:gd name="connsiteX116" fmla="*/ 468775 w 825590"/>
              <a:gd name="connsiteY116" fmla="*/ 55013 h 434319"/>
              <a:gd name="connsiteX117" fmla="*/ 450703 w 825590"/>
              <a:gd name="connsiteY117" fmla="*/ 69661 h 434319"/>
              <a:gd name="connsiteX118" fmla="*/ 444141 w 825590"/>
              <a:gd name="connsiteY118" fmla="*/ 74988 h 434319"/>
              <a:gd name="connsiteX119" fmla="*/ 439290 w 825590"/>
              <a:gd name="connsiteY119" fmla="*/ 71944 h 434319"/>
              <a:gd name="connsiteX120" fmla="*/ 435105 w 825590"/>
              <a:gd name="connsiteY120" fmla="*/ 75178 h 434319"/>
              <a:gd name="connsiteX121" fmla="*/ 433774 w 825590"/>
              <a:gd name="connsiteY121" fmla="*/ 75178 h 434319"/>
              <a:gd name="connsiteX122" fmla="*/ 428828 w 825590"/>
              <a:gd name="connsiteY122" fmla="*/ 71373 h 434319"/>
              <a:gd name="connsiteX123" fmla="*/ 428162 w 825590"/>
              <a:gd name="connsiteY123" fmla="*/ 69566 h 434319"/>
              <a:gd name="connsiteX124" fmla="*/ 421028 w 825590"/>
              <a:gd name="connsiteY124" fmla="*/ 67854 h 434319"/>
              <a:gd name="connsiteX125" fmla="*/ 412373 w 825590"/>
              <a:gd name="connsiteY125" fmla="*/ 69376 h 434319"/>
              <a:gd name="connsiteX126" fmla="*/ 409520 w 825590"/>
              <a:gd name="connsiteY126" fmla="*/ 71754 h 434319"/>
              <a:gd name="connsiteX127" fmla="*/ 410566 w 825590"/>
              <a:gd name="connsiteY127" fmla="*/ 73656 h 434319"/>
              <a:gd name="connsiteX128" fmla="*/ 413990 w 825590"/>
              <a:gd name="connsiteY128" fmla="*/ 81551 h 434319"/>
              <a:gd name="connsiteX129" fmla="*/ 413990 w 825590"/>
              <a:gd name="connsiteY129" fmla="*/ 87068 h 434319"/>
              <a:gd name="connsiteX130" fmla="*/ 413990 w 825590"/>
              <a:gd name="connsiteY130" fmla="*/ 87734 h 434319"/>
              <a:gd name="connsiteX131" fmla="*/ 414751 w 825590"/>
              <a:gd name="connsiteY131" fmla="*/ 95629 h 434319"/>
              <a:gd name="connsiteX132" fmla="*/ 411802 w 825590"/>
              <a:gd name="connsiteY132" fmla="*/ 102953 h 434319"/>
              <a:gd name="connsiteX133" fmla="*/ 405049 w 825590"/>
              <a:gd name="connsiteY133" fmla="*/ 105331 h 434319"/>
              <a:gd name="connsiteX134" fmla="*/ 402101 w 825590"/>
              <a:gd name="connsiteY134" fmla="*/ 111324 h 434319"/>
              <a:gd name="connsiteX135" fmla="*/ 398581 w 825590"/>
              <a:gd name="connsiteY135" fmla="*/ 118363 h 434319"/>
              <a:gd name="connsiteX136" fmla="*/ 393445 w 825590"/>
              <a:gd name="connsiteY136" fmla="*/ 119790 h 434319"/>
              <a:gd name="connsiteX137" fmla="*/ 392304 w 825590"/>
              <a:gd name="connsiteY137" fmla="*/ 119790 h 434319"/>
              <a:gd name="connsiteX138" fmla="*/ 390782 w 825590"/>
              <a:gd name="connsiteY138" fmla="*/ 119790 h 434319"/>
              <a:gd name="connsiteX139" fmla="*/ 389165 w 825590"/>
              <a:gd name="connsiteY139" fmla="*/ 124355 h 434319"/>
              <a:gd name="connsiteX140" fmla="*/ 389165 w 825590"/>
              <a:gd name="connsiteY140" fmla="*/ 129682 h 434319"/>
              <a:gd name="connsiteX141" fmla="*/ 389165 w 825590"/>
              <a:gd name="connsiteY141" fmla="*/ 132916 h 434319"/>
              <a:gd name="connsiteX142" fmla="*/ 382127 w 825590"/>
              <a:gd name="connsiteY142" fmla="*/ 140050 h 434319"/>
              <a:gd name="connsiteX143" fmla="*/ 376325 w 825590"/>
              <a:gd name="connsiteY143" fmla="*/ 141192 h 434319"/>
              <a:gd name="connsiteX144" fmla="*/ 374327 w 825590"/>
              <a:gd name="connsiteY144" fmla="*/ 147565 h 434319"/>
              <a:gd name="connsiteX145" fmla="*/ 374327 w 825590"/>
              <a:gd name="connsiteY145" fmla="*/ 148516 h 434319"/>
              <a:gd name="connsiteX146" fmla="*/ 373186 w 825590"/>
              <a:gd name="connsiteY146" fmla="*/ 155840 h 434319"/>
              <a:gd name="connsiteX147" fmla="*/ 372235 w 825590"/>
              <a:gd name="connsiteY147" fmla="*/ 157838 h 434319"/>
              <a:gd name="connsiteX148" fmla="*/ 370142 w 825590"/>
              <a:gd name="connsiteY148" fmla="*/ 157838 h 434319"/>
              <a:gd name="connsiteX149" fmla="*/ 369096 w 825590"/>
              <a:gd name="connsiteY149" fmla="*/ 157838 h 434319"/>
              <a:gd name="connsiteX150" fmla="*/ 367955 w 825590"/>
              <a:gd name="connsiteY150" fmla="*/ 157838 h 434319"/>
              <a:gd name="connsiteX151" fmla="*/ 367955 w 825590"/>
              <a:gd name="connsiteY151" fmla="*/ 158884 h 434319"/>
              <a:gd name="connsiteX152" fmla="*/ 367955 w 825590"/>
              <a:gd name="connsiteY152" fmla="*/ 162784 h 434319"/>
              <a:gd name="connsiteX153" fmla="*/ 368526 w 825590"/>
              <a:gd name="connsiteY153" fmla="*/ 171155 h 434319"/>
              <a:gd name="connsiteX154" fmla="*/ 366814 w 825590"/>
              <a:gd name="connsiteY154" fmla="*/ 180667 h 434319"/>
              <a:gd name="connsiteX155" fmla="*/ 365862 w 825590"/>
              <a:gd name="connsiteY155" fmla="*/ 182569 h 434319"/>
              <a:gd name="connsiteX156" fmla="*/ 363865 w 825590"/>
              <a:gd name="connsiteY156" fmla="*/ 182569 h 434319"/>
              <a:gd name="connsiteX157" fmla="*/ 363389 w 825590"/>
              <a:gd name="connsiteY157" fmla="*/ 182569 h 434319"/>
              <a:gd name="connsiteX158" fmla="*/ 358824 w 825590"/>
              <a:gd name="connsiteY158" fmla="*/ 185803 h 434319"/>
              <a:gd name="connsiteX159" fmla="*/ 350644 w 825590"/>
              <a:gd name="connsiteY159" fmla="*/ 192271 h 434319"/>
              <a:gd name="connsiteX160" fmla="*/ 348742 w 825590"/>
              <a:gd name="connsiteY160" fmla="*/ 192271 h 434319"/>
              <a:gd name="connsiteX161" fmla="*/ 347696 w 825590"/>
              <a:gd name="connsiteY161" fmla="*/ 190559 h 434319"/>
              <a:gd name="connsiteX162" fmla="*/ 344652 w 825590"/>
              <a:gd name="connsiteY162" fmla="*/ 187230 h 434319"/>
              <a:gd name="connsiteX163" fmla="*/ 338469 w 825590"/>
              <a:gd name="connsiteY163" fmla="*/ 188276 h 434319"/>
              <a:gd name="connsiteX164" fmla="*/ 337328 w 825590"/>
              <a:gd name="connsiteY164" fmla="*/ 188276 h 434319"/>
              <a:gd name="connsiteX165" fmla="*/ 323822 w 825590"/>
              <a:gd name="connsiteY165" fmla="*/ 180857 h 434319"/>
              <a:gd name="connsiteX166" fmla="*/ 318971 w 825590"/>
              <a:gd name="connsiteY166" fmla="*/ 167921 h 434319"/>
              <a:gd name="connsiteX167" fmla="*/ 314881 w 825590"/>
              <a:gd name="connsiteY167" fmla="*/ 162403 h 434319"/>
              <a:gd name="connsiteX168" fmla="*/ 315737 w 825590"/>
              <a:gd name="connsiteY168" fmla="*/ 165733 h 434319"/>
              <a:gd name="connsiteX169" fmla="*/ 314121 w 825590"/>
              <a:gd name="connsiteY169" fmla="*/ 169918 h 434319"/>
              <a:gd name="connsiteX170" fmla="*/ 306987 w 825590"/>
              <a:gd name="connsiteY170" fmla="*/ 172106 h 434319"/>
              <a:gd name="connsiteX171" fmla="*/ 304324 w 825590"/>
              <a:gd name="connsiteY171" fmla="*/ 172106 h 434319"/>
              <a:gd name="connsiteX172" fmla="*/ 305370 w 825590"/>
              <a:gd name="connsiteY172" fmla="*/ 176577 h 434319"/>
              <a:gd name="connsiteX173" fmla="*/ 305370 w 825590"/>
              <a:gd name="connsiteY173" fmla="*/ 178289 h 434319"/>
              <a:gd name="connsiteX174" fmla="*/ 299473 w 825590"/>
              <a:gd name="connsiteY174" fmla="*/ 182189 h 434319"/>
              <a:gd name="connsiteX175" fmla="*/ 299473 w 825590"/>
              <a:gd name="connsiteY175" fmla="*/ 182189 h 434319"/>
              <a:gd name="connsiteX176" fmla="*/ 298426 w 825590"/>
              <a:gd name="connsiteY176" fmla="*/ 188467 h 434319"/>
              <a:gd name="connsiteX177" fmla="*/ 298426 w 825590"/>
              <a:gd name="connsiteY177" fmla="*/ 194459 h 434319"/>
              <a:gd name="connsiteX178" fmla="*/ 298997 w 825590"/>
              <a:gd name="connsiteY178" fmla="*/ 200071 h 434319"/>
              <a:gd name="connsiteX179" fmla="*/ 292434 w 825590"/>
              <a:gd name="connsiteY179" fmla="*/ 207586 h 434319"/>
              <a:gd name="connsiteX180" fmla="*/ 289866 w 825590"/>
              <a:gd name="connsiteY180" fmla="*/ 207586 h 434319"/>
              <a:gd name="connsiteX181" fmla="*/ 289866 w 825590"/>
              <a:gd name="connsiteY181" fmla="*/ 207586 h 434319"/>
              <a:gd name="connsiteX182" fmla="*/ 289866 w 825590"/>
              <a:gd name="connsiteY182" fmla="*/ 208157 h 434319"/>
              <a:gd name="connsiteX183" fmla="*/ 288725 w 825590"/>
              <a:gd name="connsiteY183" fmla="*/ 214815 h 434319"/>
              <a:gd name="connsiteX184" fmla="*/ 288725 w 825590"/>
              <a:gd name="connsiteY184" fmla="*/ 216051 h 434319"/>
              <a:gd name="connsiteX185" fmla="*/ 287488 w 825590"/>
              <a:gd name="connsiteY185" fmla="*/ 216051 h 434319"/>
              <a:gd name="connsiteX186" fmla="*/ 281686 w 825590"/>
              <a:gd name="connsiteY186" fmla="*/ 217573 h 434319"/>
              <a:gd name="connsiteX187" fmla="*/ 277026 w 825590"/>
              <a:gd name="connsiteY187" fmla="*/ 214815 h 434319"/>
              <a:gd name="connsiteX188" fmla="*/ 276265 w 825590"/>
              <a:gd name="connsiteY188" fmla="*/ 210725 h 434319"/>
              <a:gd name="connsiteX189" fmla="*/ 275599 w 825590"/>
              <a:gd name="connsiteY189" fmla="*/ 205683 h 434319"/>
              <a:gd name="connsiteX190" fmla="*/ 274933 w 825590"/>
              <a:gd name="connsiteY190" fmla="*/ 205113 h 434319"/>
              <a:gd name="connsiteX191" fmla="*/ 269226 w 825590"/>
              <a:gd name="connsiteY191" fmla="*/ 206730 h 434319"/>
              <a:gd name="connsiteX192" fmla="*/ 268085 w 825590"/>
              <a:gd name="connsiteY192" fmla="*/ 206730 h 434319"/>
              <a:gd name="connsiteX193" fmla="*/ 262949 w 825590"/>
              <a:gd name="connsiteY193" fmla="*/ 203210 h 434319"/>
              <a:gd name="connsiteX194" fmla="*/ 261713 w 825590"/>
              <a:gd name="connsiteY194" fmla="*/ 199691 h 434319"/>
              <a:gd name="connsiteX195" fmla="*/ 260571 w 825590"/>
              <a:gd name="connsiteY195" fmla="*/ 195886 h 434319"/>
              <a:gd name="connsiteX196" fmla="*/ 259525 w 825590"/>
              <a:gd name="connsiteY196" fmla="*/ 195886 h 434319"/>
              <a:gd name="connsiteX197" fmla="*/ 252962 w 825590"/>
              <a:gd name="connsiteY197" fmla="*/ 202639 h 434319"/>
              <a:gd name="connsiteX198" fmla="*/ 244116 w 825590"/>
              <a:gd name="connsiteY198" fmla="*/ 212152 h 434319"/>
              <a:gd name="connsiteX199" fmla="*/ 240977 w 825590"/>
              <a:gd name="connsiteY199" fmla="*/ 212817 h 434319"/>
              <a:gd name="connsiteX200" fmla="*/ 239836 w 825590"/>
              <a:gd name="connsiteY200" fmla="*/ 212817 h 434319"/>
              <a:gd name="connsiteX201" fmla="*/ 239265 w 825590"/>
              <a:gd name="connsiteY201" fmla="*/ 214054 h 434319"/>
              <a:gd name="connsiteX202" fmla="*/ 237458 w 825590"/>
              <a:gd name="connsiteY202" fmla="*/ 221093 h 434319"/>
              <a:gd name="connsiteX203" fmla="*/ 228612 w 825590"/>
              <a:gd name="connsiteY203" fmla="*/ 226039 h 434319"/>
              <a:gd name="connsiteX204" fmla="*/ 225854 w 825590"/>
              <a:gd name="connsiteY204" fmla="*/ 226039 h 434319"/>
              <a:gd name="connsiteX205" fmla="*/ 212538 w 825590"/>
              <a:gd name="connsiteY205" fmla="*/ 219381 h 434319"/>
              <a:gd name="connsiteX206" fmla="*/ 203027 w 825590"/>
              <a:gd name="connsiteY206" fmla="*/ 213008 h 434319"/>
              <a:gd name="connsiteX207" fmla="*/ 200935 w 825590"/>
              <a:gd name="connsiteY207" fmla="*/ 212437 h 434319"/>
              <a:gd name="connsiteX208" fmla="*/ 196273 w 825590"/>
              <a:gd name="connsiteY208" fmla="*/ 212913 h 434319"/>
              <a:gd name="connsiteX209" fmla="*/ 196273 w 825590"/>
              <a:gd name="connsiteY209" fmla="*/ 212913 h 434319"/>
              <a:gd name="connsiteX210" fmla="*/ 178392 w 825590"/>
              <a:gd name="connsiteY210" fmla="*/ 208252 h 434319"/>
              <a:gd name="connsiteX211" fmla="*/ 175824 w 825590"/>
              <a:gd name="connsiteY211" fmla="*/ 202354 h 434319"/>
              <a:gd name="connsiteX212" fmla="*/ 175824 w 825590"/>
              <a:gd name="connsiteY212" fmla="*/ 204923 h 434319"/>
              <a:gd name="connsiteX213" fmla="*/ 175824 w 825590"/>
              <a:gd name="connsiteY213" fmla="*/ 206540 h 434319"/>
              <a:gd name="connsiteX214" fmla="*/ 178773 w 825590"/>
              <a:gd name="connsiteY214" fmla="*/ 216051 h 434319"/>
              <a:gd name="connsiteX215" fmla="*/ 178773 w 825590"/>
              <a:gd name="connsiteY215" fmla="*/ 216622 h 434319"/>
              <a:gd name="connsiteX216" fmla="*/ 176585 w 825590"/>
              <a:gd name="connsiteY216" fmla="*/ 222900 h 434319"/>
              <a:gd name="connsiteX217" fmla="*/ 176585 w 825590"/>
              <a:gd name="connsiteY217" fmla="*/ 223946 h 434319"/>
              <a:gd name="connsiteX218" fmla="*/ 178297 w 825590"/>
              <a:gd name="connsiteY218" fmla="*/ 227276 h 434319"/>
              <a:gd name="connsiteX219" fmla="*/ 174683 w 825590"/>
              <a:gd name="connsiteY219" fmla="*/ 228132 h 434319"/>
              <a:gd name="connsiteX220" fmla="*/ 171639 w 825590"/>
              <a:gd name="connsiteY220" fmla="*/ 228132 h 434319"/>
              <a:gd name="connsiteX221" fmla="*/ 164125 w 825590"/>
              <a:gd name="connsiteY221" fmla="*/ 222139 h 434319"/>
              <a:gd name="connsiteX222" fmla="*/ 161937 w 825590"/>
              <a:gd name="connsiteY222" fmla="*/ 217669 h 434319"/>
              <a:gd name="connsiteX223" fmla="*/ 161082 w 825590"/>
              <a:gd name="connsiteY223" fmla="*/ 217669 h 434319"/>
              <a:gd name="connsiteX224" fmla="*/ 157277 w 825590"/>
              <a:gd name="connsiteY224" fmla="*/ 220332 h 434319"/>
              <a:gd name="connsiteX225" fmla="*/ 149192 w 825590"/>
              <a:gd name="connsiteY225" fmla="*/ 224422 h 434319"/>
              <a:gd name="connsiteX226" fmla="*/ 148622 w 825590"/>
              <a:gd name="connsiteY226" fmla="*/ 224422 h 434319"/>
              <a:gd name="connsiteX227" fmla="*/ 137874 w 825590"/>
              <a:gd name="connsiteY227" fmla="*/ 219761 h 434319"/>
              <a:gd name="connsiteX228" fmla="*/ 136542 w 825590"/>
              <a:gd name="connsiteY228" fmla="*/ 220712 h 434319"/>
              <a:gd name="connsiteX229" fmla="*/ 136542 w 825590"/>
              <a:gd name="connsiteY229" fmla="*/ 222710 h 434319"/>
              <a:gd name="connsiteX230" fmla="*/ 139871 w 825590"/>
              <a:gd name="connsiteY230" fmla="*/ 233078 h 434319"/>
              <a:gd name="connsiteX231" fmla="*/ 141393 w 825590"/>
              <a:gd name="connsiteY231" fmla="*/ 236788 h 434319"/>
              <a:gd name="connsiteX232" fmla="*/ 137398 w 825590"/>
              <a:gd name="connsiteY232" fmla="*/ 236788 h 434319"/>
              <a:gd name="connsiteX233" fmla="*/ 131216 w 825590"/>
              <a:gd name="connsiteY233" fmla="*/ 236788 h 434319"/>
              <a:gd name="connsiteX234" fmla="*/ 128077 w 825590"/>
              <a:gd name="connsiteY234" fmla="*/ 241639 h 434319"/>
              <a:gd name="connsiteX235" fmla="*/ 124367 w 825590"/>
              <a:gd name="connsiteY235" fmla="*/ 244588 h 434319"/>
              <a:gd name="connsiteX236" fmla="*/ 117043 w 825590"/>
              <a:gd name="connsiteY236" fmla="*/ 257048 h 434319"/>
              <a:gd name="connsiteX237" fmla="*/ 117043 w 825590"/>
              <a:gd name="connsiteY237" fmla="*/ 258951 h 434319"/>
              <a:gd name="connsiteX238" fmla="*/ 123321 w 825590"/>
              <a:gd name="connsiteY238" fmla="*/ 274550 h 434319"/>
              <a:gd name="connsiteX239" fmla="*/ 119326 w 825590"/>
              <a:gd name="connsiteY239" fmla="*/ 281875 h 434319"/>
              <a:gd name="connsiteX240" fmla="*/ 104393 w 825590"/>
              <a:gd name="connsiteY240" fmla="*/ 288913 h 434319"/>
              <a:gd name="connsiteX241" fmla="*/ 88795 w 825590"/>
              <a:gd name="connsiteY241" fmla="*/ 300709 h 434319"/>
              <a:gd name="connsiteX242" fmla="*/ 87178 w 825590"/>
              <a:gd name="connsiteY242" fmla="*/ 300709 h 434319"/>
              <a:gd name="connsiteX243" fmla="*/ 79664 w 825590"/>
              <a:gd name="connsiteY243" fmla="*/ 299282 h 434319"/>
              <a:gd name="connsiteX244" fmla="*/ 78237 w 825590"/>
              <a:gd name="connsiteY244" fmla="*/ 301089 h 434319"/>
              <a:gd name="connsiteX245" fmla="*/ 78237 w 825590"/>
              <a:gd name="connsiteY245" fmla="*/ 302231 h 434319"/>
              <a:gd name="connsiteX246" fmla="*/ 81281 w 825590"/>
              <a:gd name="connsiteY246" fmla="*/ 317069 h 434319"/>
              <a:gd name="connsiteX247" fmla="*/ 90792 w 825590"/>
              <a:gd name="connsiteY247" fmla="*/ 340659 h 434319"/>
              <a:gd name="connsiteX248" fmla="*/ 87939 w 825590"/>
              <a:gd name="connsiteY248" fmla="*/ 348459 h 434319"/>
              <a:gd name="connsiteX249" fmla="*/ 79949 w 825590"/>
              <a:gd name="connsiteY249" fmla="*/ 352359 h 434319"/>
              <a:gd name="connsiteX250" fmla="*/ 70438 w 825590"/>
              <a:gd name="connsiteY250" fmla="*/ 348269 h 434319"/>
              <a:gd name="connsiteX251" fmla="*/ 57978 w 825590"/>
              <a:gd name="connsiteY251" fmla="*/ 341896 h 434319"/>
              <a:gd name="connsiteX252" fmla="*/ 57027 w 825590"/>
              <a:gd name="connsiteY252" fmla="*/ 341896 h 434319"/>
              <a:gd name="connsiteX253" fmla="*/ 40667 w 825590"/>
              <a:gd name="connsiteY253" fmla="*/ 334762 h 434319"/>
              <a:gd name="connsiteX254" fmla="*/ 36102 w 825590"/>
              <a:gd name="connsiteY254" fmla="*/ 333716 h 434319"/>
              <a:gd name="connsiteX255" fmla="*/ 25354 w 825590"/>
              <a:gd name="connsiteY255" fmla="*/ 336379 h 434319"/>
              <a:gd name="connsiteX256" fmla="*/ 3382 w 825590"/>
              <a:gd name="connsiteY256" fmla="*/ 360920 h 434319"/>
              <a:gd name="connsiteX257" fmla="*/ 5950 w 825590"/>
              <a:gd name="connsiteY257" fmla="*/ 363488 h 434319"/>
              <a:gd name="connsiteX258" fmla="*/ 10801 w 825590"/>
              <a:gd name="connsiteY258" fmla="*/ 372239 h 434319"/>
              <a:gd name="connsiteX259" fmla="*/ 9660 w 825590"/>
              <a:gd name="connsiteY259" fmla="*/ 377091 h 434319"/>
              <a:gd name="connsiteX260" fmla="*/ 5094 w 825590"/>
              <a:gd name="connsiteY260" fmla="*/ 384890 h 434319"/>
              <a:gd name="connsiteX261" fmla="*/ 5094 w 825590"/>
              <a:gd name="connsiteY261" fmla="*/ 384890 h 434319"/>
              <a:gd name="connsiteX262" fmla="*/ 7662 w 825590"/>
              <a:gd name="connsiteY262" fmla="*/ 386317 h 434319"/>
              <a:gd name="connsiteX263" fmla="*/ 8804 w 825590"/>
              <a:gd name="connsiteY263" fmla="*/ 386317 h 434319"/>
              <a:gd name="connsiteX264" fmla="*/ 9279 w 825590"/>
              <a:gd name="connsiteY264" fmla="*/ 387458 h 434319"/>
              <a:gd name="connsiteX265" fmla="*/ 10135 w 825590"/>
              <a:gd name="connsiteY265" fmla="*/ 391929 h 434319"/>
              <a:gd name="connsiteX266" fmla="*/ 7853 w 825590"/>
              <a:gd name="connsiteY266" fmla="*/ 397541 h 434319"/>
              <a:gd name="connsiteX267" fmla="*/ 4714 w 825590"/>
              <a:gd name="connsiteY267" fmla="*/ 399253 h 434319"/>
              <a:gd name="connsiteX268" fmla="*/ 9755 w 825590"/>
              <a:gd name="connsiteY268" fmla="*/ 410287 h 434319"/>
              <a:gd name="connsiteX269" fmla="*/ 8899 w 825590"/>
              <a:gd name="connsiteY269" fmla="*/ 414758 h 434319"/>
              <a:gd name="connsiteX270" fmla="*/ 529 w 825590"/>
              <a:gd name="connsiteY270" fmla="*/ 428075 h 434319"/>
              <a:gd name="connsiteX271" fmla="*/ -42 w 825590"/>
              <a:gd name="connsiteY271" fmla="*/ 434258 h 434319"/>
              <a:gd name="connsiteX272" fmla="*/ 138349 w 825590"/>
              <a:gd name="connsiteY272" fmla="*/ 423034 h 434319"/>
              <a:gd name="connsiteX273" fmla="*/ 138349 w 825590"/>
              <a:gd name="connsiteY273" fmla="*/ 415995 h 434319"/>
              <a:gd name="connsiteX274" fmla="*/ 134164 w 825590"/>
              <a:gd name="connsiteY274" fmla="*/ 401822 h 434319"/>
              <a:gd name="connsiteX275" fmla="*/ 127601 w 825590"/>
              <a:gd name="connsiteY275" fmla="*/ 396400 h 434319"/>
              <a:gd name="connsiteX276" fmla="*/ 164315 w 825590"/>
              <a:gd name="connsiteY276" fmla="*/ 397541 h 434319"/>
              <a:gd name="connsiteX277" fmla="*/ 164886 w 825590"/>
              <a:gd name="connsiteY277" fmla="*/ 399634 h 434319"/>
              <a:gd name="connsiteX278" fmla="*/ 164886 w 825590"/>
              <a:gd name="connsiteY278" fmla="*/ 400204 h 434319"/>
              <a:gd name="connsiteX279" fmla="*/ 325154 w 825590"/>
              <a:gd name="connsiteY279" fmla="*/ 385461 h 434319"/>
              <a:gd name="connsiteX280" fmla="*/ 459930 w 825590"/>
              <a:gd name="connsiteY280" fmla="*/ 373571 h 434319"/>
              <a:gd name="connsiteX281" fmla="*/ 640647 w 825590"/>
              <a:gd name="connsiteY281" fmla="*/ 357971 h 434319"/>
              <a:gd name="connsiteX282" fmla="*/ 648922 w 825590"/>
              <a:gd name="connsiteY282" fmla="*/ 357210 h 434319"/>
              <a:gd name="connsiteX283" fmla="*/ 659384 w 825590"/>
              <a:gd name="connsiteY283" fmla="*/ 347508 h 43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Lst>
            <a:rect l="l" t="t" r="r" b="b"/>
            <a:pathLst>
              <a:path w="825590" h="434319">
                <a:moveTo>
                  <a:pt x="659384" y="347508"/>
                </a:moveTo>
                <a:cubicBezTo>
                  <a:pt x="661105" y="346385"/>
                  <a:pt x="663132" y="345820"/>
                  <a:pt x="665186" y="345891"/>
                </a:cubicBezTo>
                <a:lnTo>
                  <a:pt x="667088" y="345891"/>
                </a:lnTo>
                <a:cubicBezTo>
                  <a:pt x="667814" y="345989"/>
                  <a:pt x="668550" y="345989"/>
                  <a:pt x="669276" y="345891"/>
                </a:cubicBezTo>
                <a:cubicBezTo>
                  <a:pt x="671939" y="345415"/>
                  <a:pt x="673557" y="342752"/>
                  <a:pt x="677646" y="340374"/>
                </a:cubicBezTo>
                <a:cubicBezTo>
                  <a:pt x="684685" y="336855"/>
                  <a:pt x="692009" y="337425"/>
                  <a:pt x="696669" y="333906"/>
                </a:cubicBezTo>
                <a:cubicBezTo>
                  <a:pt x="697811" y="333906"/>
                  <a:pt x="698762" y="329530"/>
                  <a:pt x="702566" y="327247"/>
                </a:cubicBezTo>
                <a:cubicBezTo>
                  <a:pt x="703897" y="326584"/>
                  <a:pt x="705360" y="326227"/>
                  <a:pt x="706847" y="326201"/>
                </a:cubicBezTo>
                <a:lnTo>
                  <a:pt x="708368" y="326201"/>
                </a:lnTo>
                <a:cubicBezTo>
                  <a:pt x="708368" y="326201"/>
                  <a:pt x="708368" y="326201"/>
                  <a:pt x="709129" y="325250"/>
                </a:cubicBezTo>
                <a:cubicBezTo>
                  <a:pt x="710369" y="322747"/>
                  <a:pt x="711142" y="320040"/>
                  <a:pt x="711412" y="317260"/>
                </a:cubicBezTo>
                <a:cubicBezTo>
                  <a:pt x="712268" y="314121"/>
                  <a:pt x="715311" y="312028"/>
                  <a:pt x="720162" y="311552"/>
                </a:cubicBezTo>
                <a:cubicBezTo>
                  <a:pt x="723777" y="305940"/>
                  <a:pt x="731005" y="306701"/>
                  <a:pt x="733098" y="304799"/>
                </a:cubicBezTo>
                <a:cubicBezTo>
                  <a:pt x="735190" y="302896"/>
                  <a:pt x="735666" y="302231"/>
                  <a:pt x="735856" y="300043"/>
                </a:cubicBezTo>
                <a:lnTo>
                  <a:pt x="735856" y="296238"/>
                </a:lnTo>
                <a:cubicBezTo>
                  <a:pt x="735722" y="295005"/>
                  <a:pt x="735722" y="293761"/>
                  <a:pt x="735856" y="292528"/>
                </a:cubicBezTo>
                <a:cubicBezTo>
                  <a:pt x="736998" y="288153"/>
                  <a:pt x="740897" y="285489"/>
                  <a:pt x="744416" y="281875"/>
                </a:cubicBezTo>
                <a:cubicBezTo>
                  <a:pt x="747935" y="278260"/>
                  <a:pt x="750789" y="274741"/>
                  <a:pt x="750504" y="273790"/>
                </a:cubicBezTo>
                <a:cubicBezTo>
                  <a:pt x="750219" y="272838"/>
                  <a:pt x="750504" y="273790"/>
                  <a:pt x="749838" y="272648"/>
                </a:cubicBezTo>
                <a:lnTo>
                  <a:pt x="748506" y="271412"/>
                </a:lnTo>
                <a:lnTo>
                  <a:pt x="748506" y="269699"/>
                </a:lnTo>
                <a:cubicBezTo>
                  <a:pt x="751169" y="260187"/>
                  <a:pt x="761537" y="257048"/>
                  <a:pt x="765056" y="252578"/>
                </a:cubicBezTo>
                <a:cubicBezTo>
                  <a:pt x="771809" y="244968"/>
                  <a:pt x="777706" y="245254"/>
                  <a:pt x="784079" y="241449"/>
                </a:cubicBezTo>
                <a:cubicBezTo>
                  <a:pt x="788835" y="237782"/>
                  <a:pt x="793173" y="233604"/>
                  <a:pt x="797015" y="228988"/>
                </a:cubicBezTo>
                <a:cubicBezTo>
                  <a:pt x="807357" y="219380"/>
                  <a:pt x="816901" y="208946"/>
                  <a:pt x="825549" y="197789"/>
                </a:cubicBezTo>
                <a:cubicBezTo>
                  <a:pt x="822885" y="196552"/>
                  <a:pt x="820413" y="194554"/>
                  <a:pt x="819176" y="194079"/>
                </a:cubicBezTo>
                <a:cubicBezTo>
                  <a:pt x="818422" y="193935"/>
                  <a:pt x="817648" y="193935"/>
                  <a:pt x="816894" y="194079"/>
                </a:cubicBezTo>
                <a:lnTo>
                  <a:pt x="814421" y="194079"/>
                </a:lnTo>
                <a:cubicBezTo>
                  <a:pt x="813137" y="194085"/>
                  <a:pt x="811858" y="193925"/>
                  <a:pt x="810616" y="193603"/>
                </a:cubicBezTo>
                <a:cubicBezTo>
                  <a:pt x="804621" y="190726"/>
                  <a:pt x="799354" y="186532"/>
                  <a:pt x="795207" y="181333"/>
                </a:cubicBezTo>
                <a:cubicBezTo>
                  <a:pt x="790943" y="178168"/>
                  <a:pt x="786462" y="175307"/>
                  <a:pt x="781797" y="172772"/>
                </a:cubicBezTo>
                <a:cubicBezTo>
                  <a:pt x="779704" y="171155"/>
                  <a:pt x="775138" y="171630"/>
                  <a:pt x="772285" y="166208"/>
                </a:cubicBezTo>
                <a:cubicBezTo>
                  <a:pt x="769431" y="160787"/>
                  <a:pt x="770953" y="158884"/>
                  <a:pt x="769907" y="157267"/>
                </a:cubicBezTo>
                <a:cubicBezTo>
                  <a:pt x="767814" y="152701"/>
                  <a:pt x="761632" y="150704"/>
                  <a:pt x="759635" y="142333"/>
                </a:cubicBezTo>
                <a:cubicBezTo>
                  <a:pt x="758493" y="137577"/>
                  <a:pt x="759635" y="138433"/>
                  <a:pt x="756971" y="134724"/>
                </a:cubicBezTo>
                <a:cubicBezTo>
                  <a:pt x="755103" y="132070"/>
                  <a:pt x="754045" y="128931"/>
                  <a:pt x="753928" y="125687"/>
                </a:cubicBezTo>
                <a:cubicBezTo>
                  <a:pt x="752977" y="122453"/>
                  <a:pt x="752501" y="122738"/>
                  <a:pt x="750219" y="121787"/>
                </a:cubicBezTo>
                <a:cubicBezTo>
                  <a:pt x="746548" y="121148"/>
                  <a:pt x="743310" y="119012"/>
                  <a:pt x="741278" y="115890"/>
                </a:cubicBezTo>
                <a:cubicBezTo>
                  <a:pt x="740024" y="113385"/>
                  <a:pt x="739435" y="110602"/>
                  <a:pt x="739566" y="107804"/>
                </a:cubicBezTo>
                <a:cubicBezTo>
                  <a:pt x="739566" y="104285"/>
                  <a:pt x="739566" y="100766"/>
                  <a:pt x="739566" y="98292"/>
                </a:cubicBezTo>
                <a:cubicBezTo>
                  <a:pt x="739685" y="97122"/>
                  <a:pt x="739685" y="95943"/>
                  <a:pt x="739566" y="94773"/>
                </a:cubicBezTo>
                <a:cubicBezTo>
                  <a:pt x="738559" y="92053"/>
                  <a:pt x="737951" y="89202"/>
                  <a:pt x="737759" y="86307"/>
                </a:cubicBezTo>
                <a:cubicBezTo>
                  <a:pt x="737707" y="85674"/>
                  <a:pt x="737707" y="85038"/>
                  <a:pt x="737759" y="84405"/>
                </a:cubicBezTo>
                <a:cubicBezTo>
                  <a:pt x="737759" y="80790"/>
                  <a:pt x="739471" y="78698"/>
                  <a:pt x="739375" y="77080"/>
                </a:cubicBezTo>
                <a:lnTo>
                  <a:pt x="739375" y="77080"/>
                </a:lnTo>
                <a:cubicBezTo>
                  <a:pt x="736877" y="73063"/>
                  <a:pt x="733651" y="69547"/>
                  <a:pt x="729864" y="66712"/>
                </a:cubicBezTo>
                <a:cubicBezTo>
                  <a:pt x="726237" y="63011"/>
                  <a:pt x="722290" y="59637"/>
                  <a:pt x="718070" y="56630"/>
                </a:cubicBezTo>
                <a:cubicBezTo>
                  <a:pt x="718070" y="56630"/>
                  <a:pt x="717309" y="56630"/>
                  <a:pt x="716263" y="56630"/>
                </a:cubicBezTo>
                <a:cubicBezTo>
                  <a:pt x="713265" y="56985"/>
                  <a:pt x="710258" y="56051"/>
                  <a:pt x="707988" y="54061"/>
                </a:cubicBezTo>
                <a:cubicBezTo>
                  <a:pt x="704469" y="49496"/>
                  <a:pt x="705990" y="45976"/>
                  <a:pt x="704469" y="44549"/>
                </a:cubicBezTo>
                <a:cubicBezTo>
                  <a:pt x="702947" y="43123"/>
                  <a:pt x="703803" y="43883"/>
                  <a:pt x="702091" y="43027"/>
                </a:cubicBezTo>
                <a:cubicBezTo>
                  <a:pt x="700015" y="41572"/>
                  <a:pt x="698946" y="39065"/>
                  <a:pt x="699333" y="36559"/>
                </a:cubicBezTo>
                <a:lnTo>
                  <a:pt x="699332" y="36559"/>
                </a:lnTo>
                <a:cubicBezTo>
                  <a:pt x="699411" y="34873"/>
                  <a:pt x="699731" y="33208"/>
                  <a:pt x="700283" y="31613"/>
                </a:cubicBezTo>
                <a:lnTo>
                  <a:pt x="698762" y="32469"/>
                </a:lnTo>
                <a:cubicBezTo>
                  <a:pt x="696003" y="33610"/>
                  <a:pt x="693530" y="33610"/>
                  <a:pt x="692674" y="34181"/>
                </a:cubicBezTo>
                <a:cubicBezTo>
                  <a:pt x="688775" y="35988"/>
                  <a:pt x="688204" y="37415"/>
                  <a:pt x="686302" y="41791"/>
                </a:cubicBezTo>
                <a:cubicBezTo>
                  <a:pt x="684399" y="46166"/>
                  <a:pt x="682782" y="53586"/>
                  <a:pt x="676790" y="57010"/>
                </a:cubicBezTo>
                <a:cubicBezTo>
                  <a:pt x="675824" y="57412"/>
                  <a:pt x="674793" y="57638"/>
                  <a:pt x="673746" y="57676"/>
                </a:cubicBezTo>
                <a:cubicBezTo>
                  <a:pt x="670632" y="57109"/>
                  <a:pt x="667620" y="56083"/>
                  <a:pt x="664806" y="54632"/>
                </a:cubicBezTo>
                <a:cubicBezTo>
                  <a:pt x="663799" y="57878"/>
                  <a:pt x="660785" y="60081"/>
                  <a:pt x="657387" y="60054"/>
                </a:cubicBezTo>
                <a:cubicBezTo>
                  <a:pt x="652615" y="59922"/>
                  <a:pt x="648470" y="56736"/>
                  <a:pt x="647114" y="52159"/>
                </a:cubicBezTo>
                <a:cubicBezTo>
                  <a:pt x="641408" y="51588"/>
                  <a:pt x="636842" y="49971"/>
                  <a:pt x="631991" y="49971"/>
                </a:cubicBezTo>
                <a:lnTo>
                  <a:pt x="630470" y="49971"/>
                </a:lnTo>
                <a:cubicBezTo>
                  <a:pt x="627853" y="49905"/>
                  <a:pt x="625237" y="50128"/>
                  <a:pt x="622670" y="50637"/>
                </a:cubicBezTo>
                <a:lnTo>
                  <a:pt x="622004" y="50637"/>
                </a:lnTo>
                <a:cubicBezTo>
                  <a:pt x="622004" y="50637"/>
                  <a:pt x="622004" y="50637"/>
                  <a:pt x="622004" y="50637"/>
                </a:cubicBezTo>
                <a:cubicBezTo>
                  <a:pt x="622004" y="50637"/>
                  <a:pt x="623241" y="54061"/>
                  <a:pt x="623336" y="57391"/>
                </a:cubicBezTo>
                <a:lnTo>
                  <a:pt x="623336" y="57391"/>
                </a:lnTo>
                <a:lnTo>
                  <a:pt x="623336" y="61481"/>
                </a:lnTo>
                <a:lnTo>
                  <a:pt x="619531" y="60244"/>
                </a:lnTo>
                <a:cubicBezTo>
                  <a:pt x="618435" y="59846"/>
                  <a:pt x="617274" y="59652"/>
                  <a:pt x="616107" y="59674"/>
                </a:cubicBezTo>
                <a:cubicBezTo>
                  <a:pt x="613540" y="59674"/>
                  <a:pt x="610496" y="60339"/>
                  <a:pt x="607357" y="60339"/>
                </a:cubicBezTo>
                <a:cubicBezTo>
                  <a:pt x="605779" y="60345"/>
                  <a:pt x="604209" y="60120"/>
                  <a:pt x="602696" y="59674"/>
                </a:cubicBezTo>
                <a:cubicBezTo>
                  <a:pt x="595373" y="56249"/>
                  <a:pt x="596419" y="48259"/>
                  <a:pt x="594041" y="47403"/>
                </a:cubicBezTo>
                <a:cubicBezTo>
                  <a:pt x="593459" y="46806"/>
                  <a:pt x="592683" y="46435"/>
                  <a:pt x="591853" y="46357"/>
                </a:cubicBezTo>
                <a:cubicBezTo>
                  <a:pt x="589603" y="46951"/>
                  <a:pt x="587315" y="47395"/>
                  <a:pt x="585005" y="47688"/>
                </a:cubicBezTo>
                <a:lnTo>
                  <a:pt x="584434" y="47688"/>
                </a:lnTo>
                <a:cubicBezTo>
                  <a:pt x="578537" y="47688"/>
                  <a:pt x="575969" y="43693"/>
                  <a:pt x="573496" y="43503"/>
                </a:cubicBezTo>
                <a:lnTo>
                  <a:pt x="573496" y="43503"/>
                </a:lnTo>
                <a:cubicBezTo>
                  <a:pt x="572640" y="43503"/>
                  <a:pt x="568836" y="44835"/>
                  <a:pt x="566648" y="45025"/>
                </a:cubicBezTo>
                <a:cubicBezTo>
                  <a:pt x="564460" y="45215"/>
                  <a:pt x="562273" y="45025"/>
                  <a:pt x="560656" y="45501"/>
                </a:cubicBezTo>
                <a:cubicBezTo>
                  <a:pt x="558422" y="46189"/>
                  <a:pt x="556130" y="46667"/>
                  <a:pt x="553808" y="46927"/>
                </a:cubicBezTo>
                <a:cubicBezTo>
                  <a:pt x="550905" y="46868"/>
                  <a:pt x="548303" y="45121"/>
                  <a:pt x="547150" y="42457"/>
                </a:cubicBezTo>
                <a:cubicBezTo>
                  <a:pt x="544677" y="36559"/>
                  <a:pt x="545913" y="28664"/>
                  <a:pt x="543726" y="27428"/>
                </a:cubicBezTo>
                <a:cubicBezTo>
                  <a:pt x="541538" y="26191"/>
                  <a:pt x="541823" y="26572"/>
                  <a:pt x="539636" y="26381"/>
                </a:cubicBezTo>
                <a:cubicBezTo>
                  <a:pt x="536342" y="26336"/>
                  <a:pt x="533423" y="24251"/>
                  <a:pt x="532312" y="21150"/>
                </a:cubicBezTo>
                <a:cubicBezTo>
                  <a:pt x="531764" y="19593"/>
                  <a:pt x="531506" y="17949"/>
                  <a:pt x="531551" y="16299"/>
                </a:cubicBezTo>
                <a:cubicBezTo>
                  <a:pt x="531551" y="15728"/>
                  <a:pt x="531551" y="15252"/>
                  <a:pt x="531551" y="14967"/>
                </a:cubicBezTo>
                <a:cubicBezTo>
                  <a:pt x="531551" y="12779"/>
                  <a:pt x="531551" y="11828"/>
                  <a:pt x="530600" y="11352"/>
                </a:cubicBezTo>
                <a:cubicBezTo>
                  <a:pt x="529748" y="10823"/>
                  <a:pt x="528745" y="10589"/>
                  <a:pt x="527747" y="10686"/>
                </a:cubicBezTo>
                <a:cubicBezTo>
                  <a:pt x="525749" y="10687"/>
                  <a:pt x="523086" y="10687"/>
                  <a:pt x="520423" y="10687"/>
                </a:cubicBezTo>
                <a:lnTo>
                  <a:pt x="518140" y="10687"/>
                </a:lnTo>
                <a:lnTo>
                  <a:pt x="517569" y="8784"/>
                </a:lnTo>
                <a:cubicBezTo>
                  <a:pt x="515191" y="1079"/>
                  <a:pt x="512909" y="1270"/>
                  <a:pt x="512528" y="1270"/>
                </a:cubicBezTo>
                <a:lnTo>
                  <a:pt x="511767" y="1270"/>
                </a:lnTo>
                <a:lnTo>
                  <a:pt x="510721" y="1270"/>
                </a:lnTo>
                <a:cubicBezTo>
                  <a:pt x="510298" y="496"/>
                  <a:pt x="509508" y="-7"/>
                  <a:pt x="508628" y="-62"/>
                </a:cubicBezTo>
                <a:cubicBezTo>
                  <a:pt x="508628" y="-62"/>
                  <a:pt x="507772" y="1175"/>
                  <a:pt x="504158" y="3743"/>
                </a:cubicBezTo>
                <a:cubicBezTo>
                  <a:pt x="502232" y="5002"/>
                  <a:pt x="499991" y="5694"/>
                  <a:pt x="497691" y="5740"/>
                </a:cubicBezTo>
                <a:cubicBezTo>
                  <a:pt x="496347" y="5706"/>
                  <a:pt x="495010" y="5547"/>
                  <a:pt x="493696" y="5265"/>
                </a:cubicBezTo>
                <a:cubicBezTo>
                  <a:pt x="489604" y="3680"/>
                  <a:pt x="485410" y="2377"/>
                  <a:pt x="481141" y="1365"/>
                </a:cubicBezTo>
                <a:cubicBezTo>
                  <a:pt x="479983" y="1326"/>
                  <a:pt x="478880" y="1860"/>
                  <a:pt x="478192" y="2791"/>
                </a:cubicBezTo>
                <a:cubicBezTo>
                  <a:pt x="477146" y="2792"/>
                  <a:pt x="478953" y="7833"/>
                  <a:pt x="475719" y="12304"/>
                </a:cubicBezTo>
                <a:cubicBezTo>
                  <a:pt x="474343" y="13541"/>
                  <a:pt x="472522" y="14160"/>
                  <a:pt x="470677" y="14016"/>
                </a:cubicBezTo>
                <a:lnTo>
                  <a:pt x="468491" y="14016"/>
                </a:lnTo>
                <a:lnTo>
                  <a:pt x="470107" y="15823"/>
                </a:lnTo>
                <a:cubicBezTo>
                  <a:pt x="471906" y="17498"/>
                  <a:pt x="473136" y="19693"/>
                  <a:pt x="473627" y="22101"/>
                </a:cubicBezTo>
                <a:lnTo>
                  <a:pt x="473627" y="22672"/>
                </a:lnTo>
                <a:cubicBezTo>
                  <a:pt x="473418" y="24704"/>
                  <a:pt x="472733" y="26659"/>
                  <a:pt x="471629" y="28379"/>
                </a:cubicBezTo>
                <a:cubicBezTo>
                  <a:pt x="472864" y="28736"/>
                  <a:pt x="474148" y="28896"/>
                  <a:pt x="475434" y="28855"/>
                </a:cubicBezTo>
                <a:cubicBezTo>
                  <a:pt x="479315" y="28985"/>
                  <a:pt x="482645" y="31657"/>
                  <a:pt x="483613" y="35418"/>
                </a:cubicBezTo>
                <a:cubicBezTo>
                  <a:pt x="483957" y="36460"/>
                  <a:pt x="484118" y="37555"/>
                  <a:pt x="484089" y="38652"/>
                </a:cubicBezTo>
                <a:cubicBezTo>
                  <a:pt x="483967" y="42608"/>
                  <a:pt x="481258" y="46014"/>
                  <a:pt x="477431" y="47023"/>
                </a:cubicBezTo>
                <a:cubicBezTo>
                  <a:pt x="477475" y="47529"/>
                  <a:pt x="477475" y="48038"/>
                  <a:pt x="477431" y="48545"/>
                </a:cubicBezTo>
                <a:cubicBezTo>
                  <a:pt x="477686" y="50818"/>
                  <a:pt x="476461" y="53000"/>
                  <a:pt x="474387" y="53967"/>
                </a:cubicBezTo>
                <a:cubicBezTo>
                  <a:pt x="472548" y="54468"/>
                  <a:pt x="470671" y="54817"/>
                  <a:pt x="468775" y="55013"/>
                </a:cubicBezTo>
                <a:cubicBezTo>
                  <a:pt x="460642" y="56483"/>
                  <a:pt x="453825" y="62009"/>
                  <a:pt x="450703" y="69661"/>
                </a:cubicBezTo>
                <a:cubicBezTo>
                  <a:pt x="448802" y="72610"/>
                  <a:pt x="447280" y="74703"/>
                  <a:pt x="444141" y="74988"/>
                </a:cubicBezTo>
                <a:cubicBezTo>
                  <a:pt x="442118" y="74845"/>
                  <a:pt x="440299" y="73703"/>
                  <a:pt x="439290" y="71944"/>
                </a:cubicBezTo>
                <a:cubicBezTo>
                  <a:pt x="438384" y="73539"/>
                  <a:pt x="436877" y="74704"/>
                  <a:pt x="435105" y="75178"/>
                </a:cubicBezTo>
                <a:lnTo>
                  <a:pt x="433774" y="75178"/>
                </a:lnTo>
                <a:cubicBezTo>
                  <a:pt x="431455" y="75172"/>
                  <a:pt x="429429" y="73613"/>
                  <a:pt x="428828" y="71373"/>
                </a:cubicBezTo>
                <a:cubicBezTo>
                  <a:pt x="428828" y="70042"/>
                  <a:pt x="428257" y="69471"/>
                  <a:pt x="428162" y="69566"/>
                </a:cubicBezTo>
                <a:cubicBezTo>
                  <a:pt x="426029" y="68245"/>
                  <a:pt x="423528" y="67645"/>
                  <a:pt x="421028" y="67854"/>
                </a:cubicBezTo>
                <a:cubicBezTo>
                  <a:pt x="418075" y="67838"/>
                  <a:pt x="415143" y="68354"/>
                  <a:pt x="412373" y="69376"/>
                </a:cubicBezTo>
                <a:cubicBezTo>
                  <a:pt x="409995" y="70327"/>
                  <a:pt x="409425" y="71468"/>
                  <a:pt x="409520" y="71754"/>
                </a:cubicBezTo>
                <a:cubicBezTo>
                  <a:pt x="409676" y="72476"/>
                  <a:pt x="410040" y="73137"/>
                  <a:pt x="410566" y="73656"/>
                </a:cubicBezTo>
                <a:cubicBezTo>
                  <a:pt x="412797" y="75668"/>
                  <a:pt x="414046" y="78548"/>
                  <a:pt x="413990" y="81551"/>
                </a:cubicBezTo>
                <a:cubicBezTo>
                  <a:pt x="413990" y="83263"/>
                  <a:pt x="413990" y="84880"/>
                  <a:pt x="413990" y="87068"/>
                </a:cubicBezTo>
                <a:cubicBezTo>
                  <a:pt x="413965" y="87289"/>
                  <a:pt x="413965" y="87513"/>
                  <a:pt x="413990" y="87734"/>
                </a:cubicBezTo>
                <a:cubicBezTo>
                  <a:pt x="413990" y="89636"/>
                  <a:pt x="414751" y="92490"/>
                  <a:pt x="414751" y="95629"/>
                </a:cubicBezTo>
                <a:cubicBezTo>
                  <a:pt x="414876" y="98382"/>
                  <a:pt x="413800" y="101054"/>
                  <a:pt x="411802" y="102953"/>
                </a:cubicBezTo>
                <a:cubicBezTo>
                  <a:pt x="408093" y="105426"/>
                  <a:pt x="405239" y="104570"/>
                  <a:pt x="405049" y="105331"/>
                </a:cubicBezTo>
                <a:cubicBezTo>
                  <a:pt x="403835" y="107206"/>
                  <a:pt x="402845" y="109218"/>
                  <a:pt x="402101" y="111324"/>
                </a:cubicBezTo>
                <a:cubicBezTo>
                  <a:pt x="401435" y="112180"/>
                  <a:pt x="402101" y="115509"/>
                  <a:pt x="398581" y="118363"/>
                </a:cubicBezTo>
                <a:cubicBezTo>
                  <a:pt x="397074" y="119392"/>
                  <a:pt x="395268" y="119894"/>
                  <a:pt x="393445" y="119790"/>
                </a:cubicBezTo>
                <a:lnTo>
                  <a:pt x="392304" y="119790"/>
                </a:lnTo>
                <a:cubicBezTo>
                  <a:pt x="391257" y="119790"/>
                  <a:pt x="390972" y="119790"/>
                  <a:pt x="390782" y="119790"/>
                </a:cubicBezTo>
                <a:cubicBezTo>
                  <a:pt x="390592" y="119790"/>
                  <a:pt x="389260" y="121882"/>
                  <a:pt x="389165" y="124355"/>
                </a:cubicBezTo>
                <a:cubicBezTo>
                  <a:pt x="389070" y="126828"/>
                  <a:pt x="389165" y="127780"/>
                  <a:pt x="389165" y="129682"/>
                </a:cubicBezTo>
                <a:cubicBezTo>
                  <a:pt x="389257" y="130758"/>
                  <a:pt x="389257" y="131840"/>
                  <a:pt x="389165" y="132916"/>
                </a:cubicBezTo>
                <a:cubicBezTo>
                  <a:pt x="388979" y="136740"/>
                  <a:pt x="385947" y="139813"/>
                  <a:pt x="382127" y="140050"/>
                </a:cubicBezTo>
                <a:cubicBezTo>
                  <a:pt x="380120" y="139805"/>
                  <a:pt x="378089" y="140205"/>
                  <a:pt x="376325" y="141192"/>
                </a:cubicBezTo>
                <a:cubicBezTo>
                  <a:pt x="374518" y="142523"/>
                  <a:pt x="374423" y="144140"/>
                  <a:pt x="374327" y="147565"/>
                </a:cubicBezTo>
                <a:lnTo>
                  <a:pt x="374327" y="148516"/>
                </a:lnTo>
                <a:cubicBezTo>
                  <a:pt x="374474" y="151011"/>
                  <a:pt x="374085" y="153508"/>
                  <a:pt x="373186" y="155840"/>
                </a:cubicBezTo>
                <a:lnTo>
                  <a:pt x="372235" y="157838"/>
                </a:lnTo>
                <a:lnTo>
                  <a:pt x="370142" y="157838"/>
                </a:lnTo>
                <a:lnTo>
                  <a:pt x="369096" y="157838"/>
                </a:lnTo>
                <a:cubicBezTo>
                  <a:pt x="367955" y="157838"/>
                  <a:pt x="367955" y="157838"/>
                  <a:pt x="367955" y="157838"/>
                </a:cubicBezTo>
                <a:cubicBezTo>
                  <a:pt x="367955" y="157838"/>
                  <a:pt x="367955" y="157838"/>
                  <a:pt x="367955" y="158884"/>
                </a:cubicBezTo>
                <a:cubicBezTo>
                  <a:pt x="367848" y="160182"/>
                  <a:pt x="367848" y="161486"/>
                  <a:pt x="367955" y="162784"/>
                </a:cubicBezTo>
                <a:cubicBezTo>
                  <a:pt x="367955" y="165162"/>
                  <a:pt x="368526" y="168111"/>
                  <a:pt x="368526" y="171155"/>
                </a:cubicBezTo>
                <a:cubicBezTo>
                  <a:pt x="368601" y="174408"/>
                  <a:pt x="368019" y="177644"/>
                  <a:pt x="366814" y="180667"/>
                </a:cubicBezTo>
                <a:lnTo>
                  <a:pt x="365862" y="182569"/>
                </a:lnTo>
                <a:lnTo>
                  <a:pt x="363865" y="182569"/>
                </a:lnTo>
                <a:lnTo>
                  <a:pt x="363389" y="182569"/>
                </a:lnTo>
                <a:cubicBezTo>
                  <a:pt x="361011" y="182569"/>
                  <a:pt x="360536" y="183520"/>
                  <a:pt x="358824" y="185803"/>
                </a:cubicBezTo>
                <a:cubicBezTo>
                  <a:pt x="357135" y="189019"/>
                  <a:pt x="354163" y="191369"/>
                  <a:pt x="350644" y="192271"/>
                </a:cubicBezTo>
                <a:lnTo>
                  <a:pt x="348742" y="192271"/>
                </a:lnTo>
                <a:lnTo>
                  <a:pt x="347696" y="190559"/>
                </a:lnTo>
                <a:cubicBezTo>
                  <a:pt x="345127" y="186849"/>
                  <a:pt x="344747" y="187135"/>
                  <a:pt x="344652" y="187230"/>
                </a:cubicBezTo>
                <a:cubicBezTo>
                  <a:pt x="344557" y="187325"/>
                  <a:pt x="341988" y="187896"/>
                  <a:pt x="338469" y="188276"/>
                </a:cubicBezTo>
                <a:lnTo>
                  <a:pt x="337328" y="188276"/>
                </a:lnTo>
                <a:cubicBezTo>
                  <a:pt x="332075" y="187523"/>
                  <a:pt x="327275" y="184886"/>
                  <a:pt x="323822" y="180857"/>
                </a:cubicBezTo>
                <a:cubicBezTo>
                  <a:pt x="318400" y="176386"/>
                  <a:pt x="319637" y="172962"/>
                  <a:pt x="318971" y="167921"/>
                </a:cubicBezTo>
                <a:cubicBezTo>
                  <a:pt x="318305" y="162879"/>
                  <a:pt x="317259" y="163165"/>
                  <a:pt x="314881" y="162403"/>
                </a:cubicBezTo>
                <a:cubicBezTo>
                  <a:pt x="315257" y="163488"/>
                  <a:pt x="315543" y="164601"/>
                  <a:pt x="315737" y="165733"/>
                </a:cubicBezTo>
                <a:cubicBezTo>
                  <a:pt x="315699" y="167273"/>
                  <a:pt x="315127" y="168752"/>
                  <a:pt x="314121" y="169918"/>
                </a:cubicBezTo>
                <a:cubicBezTo>
                  <a:pt x="312140" y="171589"/>
                  <a:pt x="309563" y="172379"/>
                  <a:pt x="306987" y="172106"/>
                </a:cubicBezTo>
                <a:lnTo>
                  <a:pt x="304324" y="172106"/>
                </a:lnTo>
                <a:cubicBezTo>
                  <a:pt x="304903" y="173532"/>
                  <a:pt x="305256" y="175041"/>
                  <a:pt x="305370" y="176577"/>
                </a:cubicBezTo>
                <a:cubicBezTo>
                  <a:pt x="305487" y="177141"/>
                  <a:pt x="305487" y="177724"/>
                  <a:pt x="305370" y="178289"/>
                </a:cubicBezTo>
                <a:cubicBezTo>
                  <a:pt x="304152" y="180467"/>
                  <a:pt x="301954" y="181921"/>
                  <a:pt x="299473" y="182189"/>
                </a:cubicBezTo>
                <a:lnTo>
                  <a:pt x="299473" y="182189"/>
                </a:lnTo>
                <a:cubicBezTo>
                  <a:pt x="298704" y="184189"/>
                  <a:pt x="298348" y="186325"/>
                  <a:pt x="298426" y="188467"/>
                </a:cubicBezTo>
                <a:cubicBezTo>
                  <a:pt x="298269" y="190461"/>
                  <a:pt x="298269" y="192465"/>
                  <a:pt x="298426" y="194459"/>
                </a:cubicBezTo>
                <a:cubicBezTo>
                  <a:pt x="298426" y="196647"/>
                  <a:pt x="298997" y="198264"/>
                  <a:pt x="298997" y="200071"/>
                </a:cubicBezTo>
                <a:cubicBezTo>
                  <a:pt x="298997" y="203496"/>
                  <a:pt x="296334" y="206349"/>
                  <a:pt x="292434" y="207586"/>
                </a:cubicBezTo>
                <a:cubicBezTo>
                  <a:pt x="291582" y="207702"/>
                  <a:pt x="290718" y="207702"/>
                  <a:pt x="289866" y="207586"/>
                </a:cubicBezTo>
                <a:lnTo>
                  <a:pt x="289866" y="207586"/>
                </a:lnTo>
                <a:lnTo>
                  <a:pt x="289866" y="208157"/>
                </a:lnTo>
                <a:cubicBezTo>
                  <a:pt x="289866" y="208157"/>
                  <a:pt x="289866" y="211486"/>
                  <a:pt x="288725" y="214815"/>
                </a:cubicBezTo>
                <a:lnTo>
                  <a:pt x="288725" y="216051"/>
                </a:lnTo>
                <a:lnTo>
                  <a:pt x="287488" y="216051"/>
                </a:lnTo>
                <a:cubicBezTo>
                  <a:pt x="285696" y="216997"/>
                  <a:pt x="283711" y="217517"/>
                  <a:pt x="281686" y="217573"/>
                </a:cubicBezTo>
                <a:cubicBezTo>
                  <a:pt x="279723" y="217662"/>
                  <a:pt x="277893" y="216579"/>
                  <a:pt x="277026" y="214815"/>
                </a:cubicBezTo>
                <a:cubicBezTo>
                  <a:pt x="276424" y="213540"/>
                  <a:pt x="276162" y="212131"/>
                  <a:pt x="276265" y="210725"/>
                </a:cubicBezTo>
                <a:cubicBezTo>
                  <a:pt x="276442" y="209015"/>
                  <a:pt x="276214" y="207288"/>
                  <a:pt x="275599" y="205683"/>
                </a:cubicBezTo>
                <a:cubicBezTo>
                  <a:pt x="275028" y="205017"/>
                  <a:pt x="274933" y="205113"/>
                  <a:pt x="274933" y="205113"/>
                </a:cubicBezTo>
                <a:cubicBezTo>
                  <a:pt x="273096" y="205860"/>
                  <a:pt x="271182" y="206403"/>
                  <a:pt x="269226" y="206730"/>
                </a:cubicBezTo>
                <a:lnTo>
                  <a:pt x="268085" y="206730"/>
                </a:lnTo>
                <a:cubicBezTo>
                  <a:pt x="265843" y="206629"/>
                  <a:pt x="263852" y="205265"/>
                  <a:pt x="262949" y="203210"/>
                </a:cubicBezTo>
                <a:cubicBezTo>
                  <a:pt x="262640" y="202003"/>
                  <a:pt x="262226" y="200826"/>
                  <a:pt x="261713" y="199691"/>
                </a:cubicBezTo>
                <a:cubicBezTo>
                  <a:pt x="261188" y="198470"/>
                  <a:pt x="260805" y="197194"/>
                  <a:pt x="260571" y="195886"/>
                </a:cubicBezTo>
                <a:lnTo>
                  <a:pt x="259525" y="195886"/>
                </a:lnTo>
                <a:cubicBezTo>
                  <a:pt x="258954" y="195886"/>
                  <a:pt x="254484" y="200166"/>
                  <a:pt x="252962" y="202639"/>
                </a:cubicBezTo>
                <a:cubicBezTo>
                  <a:pt x="251440" y="205113"/>
                  <a:pt x="249442" y="209678"/>
                  <a:pt x="244116" y="212152"/>
                </a:cubicBezTo>
                <a:cubicBezTo>
                  <a:pt x="243111" y="212535"/>
                  <a:pt x="242052" y="212760"/>
                  <a:pt x="240977" y="212817"/>
                </a:cubicBezTo>
                <a:lnTo>
                  <a:pt x="239836" y="212817"/>
                </a:lnTo>
                <a:cubicBezTo>
                  <a:pt x="239590" y="213202"/>
                  <a:pt x="239399" y="213618"/>
                  <a:pt x="239265" y="214054"/>
                </a:cubicBezTo>
                <a:cubicBezTo>
                  <a:pt x="238430" y="216335"/>
                  <a:pt x="237825" y="218692"/>
                  <a:pt x="237458" y="221093"/>
                </a:cubicBezTo>
                <a:cubicBezTo>
                  <a:pt x="236412" y="224232"/>
                  <a:pt x="233178" y="225754"/>
                  <a:pt x="228612" y="226039"/>
                </a:cubicBezTo>
                <a:lnTo>
                  <a:pt x="225854" y="226039"/>
                </a:lnTo>
                <a:cubicBezTo>
                  <a:pt x="219006" y="226039"/>
                  <a:pt x="216343" y="222329"/>
                  <a:pt x="212538" y="219381"/>
                </a:cubicBezTo>
                <a:cubicBezTo>
                  <a:pt x="209541" y="217008"/>
                  <a:pt x="206361" y="214876"/>
                  <a:pt x="203027" y="213008"/>
                </a:cubicBezTo>
                <a:cubicBezTo>
                  <a:pt x="202397" y="212623"/>
                  <a:pt x="201672" y="212425"/>
                  <a:pt x="200935" y="212437"/>
                </a:cubicBezTo>
                <a:cubicBezTo>
                  <a:pt x="200364" y="212437"/>
                  <a:pt x="198937" y="212437"/>
                  <a:pt x="196273" y="212913"/>
                </a:cubicBezTo>
                <a:lnTo>
                  <a:pt x="196273" y="212913"/>
                </a:lnTo>
                <a:cubicBezTo>
                  <a:pt x="189942" y="213622"/>
                  <a:pt x="183571" y="211962"/>
                  <a:pt x="178392" y="208252"/>
                </a:cubicBezTo>
                <a:cubicBezTo>
                  <a:pt x="177165" y="206469"/>
                  <a:pt x="176293" y="204467"/>
                  <a:pt x="175824" y="202354"/>
                </a:cubicBezTo>
                <a:cubicBezTo>
                  <a:pt x="175718" y="203207"/>
                  <a:pt x="175718" y="204070"/>
                  <a:pt x="175824" y="204923"/>
                </a:cubicBezTo>
                <a:cubicBezTo>
                  <a:pt x="175760" y="205460"/>
                  <a:pt x="175760" y="206002"/>
                  <a:pt x="175824" y="206540"/>
                </a:cubicBezTo>
                <a:cubicBezTo>
                  <a:pt x="175824" y="208727"/>
                  <a:pt x="178582" y="210725"/>
                  <a:pt x="178773" y="216051"/>
                </a:cubicBezTo>
                <a:lnTo>
                  <a:pt x="178773" y="216622"/>
                </a:lnTo>
                <a:cubicBezTo>
                  <a:pt x="178107" y="220712"/>
                  <a:pt x="176204" y="222329"/>
                  <a:pt x="176585" y="222900"/>
                </a:cubicBezTo>
                <a:cubicBezTo>
                  <a:pt x="176496" y="223243"/>
                  <a:pt x="176496" y="223603"/>
                  <a:pt x="176585" y="223946"/>
                </a:cubicBezTo>
                <a:lnTo>
                  <a:pt x="178297" y="227276"/>
                </a:lnTo>
                <a:lnTo>
                  <a:pt x="174683" y="228132"/>
                </a:lnTo>
                <a:lnTo>
                  <a:pt x="171639" y="228132"/>
                </a:lnTo>
                <a:cubicBezTo>
                  <a:pt x="168031" y="228169"/>
                  <a:pt x="164892" y="225666"/>
                  <a:pt x="164125" y="222139"/>
                </a:cubicBezTo>
                <a:cubicBezTo>
                  <a:pt x="163364" y="219571"/>
                  <a:pt x="162794" y="218144"/>
                  <a:pt x="161937" y="217669"/>
                </a:cubicBezTo>
                <a:lnTo>
                  <a:pt x="161082" y="217669"/>
                </a:lnTo>
                <a:cubicBezTo>
                  <a:pt x="161082" y="217669"/>
                  <a:pt x="159084" y="218429"/>
                  <a:pt x="157277" y="220332"/>
                </a:cubicBezTo>
                <a:cubicBezTo>
                  <a:pt x="155221" y="222701"/>
                  <a:pt x="152319" y="224169"/>
                  <a:pt x="149192" y="224422"/>
                </a:cubicBezTo>
                <a:lnTo>
                  <a:pt x="148622" y="224422"/>
                </a:lnTo>
                <a:cubicBezTo>
                  <a:pt x="143200" y="223661"/>
                  <a:pt x="139110" y="219381"/>
                  <a:pt x="137874" y="219761"/>
                </a:cubicBezTo>
                <a:cubicBezTo>
                  <a:pt x="136637" y="220142"/>
                  <a:pt x="137398" y="219761"/>
                  <a:pt x="136542" y="220712"/>
                </a:cubicBezTo>
                <a:cubicBezTo>
                  <a:pt x="136392" y="221369"/>
                  <a:pt x="136392" y="222053"/>
                  <a:pt x="136542" y="222710"/>
                </a:cubicBezTo>
                <a:cubicBezTo>
                  <a:pt x="137067" y="226327"/>
                  <a:pt x="138192" y="229831"/>
                  <a:pt x="139871" y="233078"/>
                </a:cubicBezTo>
                <a:lnTo>
                  <a:pt x="141393" y="236788"/>
                </a:lnTo>
                <a:lnTo>
                  <a:pt x="137398" y="236788"/>
                </a:lnTo>
                <a:lnTo>
                  <a:pt x="131216" y="236788"/>
                </a:lnTo>
                <a:cubicBezTo>
                  <a:pt x="130976" y="238803"/>
                  <a:pt x="129817" y="240594"/>
                  <a:pt x="128077" y="241639"/>
                </a:cubicBezTo>
                <a:cubicBezTo>
                  <a:pt x="126712" y="242448"/>
                  <a:pt x="125464" y="243440"/>
                  <a:pt x="124367" y="244588"/>
                </a:cubicBezTo>
                <a:cubicBezTo>
                  <a:pt x="121408" y="248414"/>
                  <a:pt x="118947" y="252601"/>
                  <a:pt x="117043" y="257048"/>
                </a:cubicBezTo>
                <a:cubicBezTo>
                  <a:pt x="116873" y="257671"/>
                  <a:pt x="116873" y="258328"/>
                  <a:pt x="117043" y="258951"/>
                </a:cubicBezTo>
                <a:cubicBezTo>
                  <a:pt x="117044" y="262851"/>
                  <a:pt x="122750" y="267416"/>
                  <a:pt x="123321" y="274550"/>
                </a:cubicBezTo>
                <a:cubicBezTo>
                  <a:pt x="123188" y="277477"/>
                  <a:pt x="121715" y="280179"/>
                  <a:pt x="119326" y="281875"/>
                </a:cubicBezTo>
                <a:cubicBezTo>
                  <a:pt x="114549" y="284625"/>
                  <a:pt x="109555" y="286979"/>
                  <a:pt x="104393" y="288913"/>
                </a:cubicBezTo>
                <a:cubicBezTo>
                  <a:pt x="100494" y="290911"/>
                  <a:pt x="96309" y="298426"/>
                  <a:pt x="88795" y="300709"/>
                </a:cubicBezTo>
                <a:lnTo>
                  <a:pt x="87178" y="300709"/>
                </a:lnTo>
                <a:cubicBezTo>
                  <a:pt x="84650" y="300367"/>
                  <a:pt x="82141" y="299890"/>
                  <a:pt x="79664" y="299282"/>
                </a:cubicBezTo>
                <a:cubicBezTo>
                  <a:pt x="78998" y="299282"/>
                  <a:pt x="79664" y="299282"/>
                  <a:pt x="78237" y="301089"/>
                </a:cubicBezTo>
                <a:cubicBezTo>
                  <a:pt x="78195" y="301469"/>
                  <a:pt x="78195" y="301851"/>
                  <a:pt x="78237" y="302231"/>
                </a:cubicBezTo>
                <a:cubicBezTo>
                  <a:pt x="78885" y="307245"/>
                  <a:pt x="79903" y="312205"/>
                  <a:pt x="81281" y="317069"/>
                </a:cubicBezTo>
                <a:cubicBezTo>
                  <a:pt x="81947" y="322111"/>
                  <a:pt x="90031" y="331433"/>
                  <a:pt x="90792" y="340659"/>
                </a:cubicBezTo>
                <a:cubicBezTo>
                  <a:pt x="90893" y="343532"/>
                  <a:pt x="89869" y="346330"/>
                  <a:pt x="87939" y="348459"/>
                </a:cubicBezTo>
                <a:cubicBezTo>
                  <a:pt x="85948" y="350832"/>
                  <a:pt x="83044" y="352249"/>
                  <a:pt x="79949" y="352359"/>
                </a:cubicBezTo>
                <a:cubicBezTo>
                  <a:pt x="76409" y="352104"/>
                  <a:pt x="73058" y="350663"/>
                  <a:pt x="70438" y="348269"/>
                </a:cubicBezTo>
                <a:cubicBezTo>
                  <a:pt x="64160" y="343037"/>
                  <a:pt x="64921" y="342181"/>
                  <a:pt x="57978" y="341896"/>
                </a:cubicBezTo>
                <a:lnTo>
                  <a:pt x="57027" y="341896"/>
                </a:lnTo>
                <a:cubicBezTo>
                  <a:pt x="47515" y="341896"/>
                  <a:pt x="46279" y="337806"/>
                  <a:pt x="40667" y="334762"/>
                </a:cubicBezTo>
                <a:cubicBezTo>
                  <a:pt x="39256" y="334038"/>
                  <a:pt x="37686" y="333678"/>
                  <a:pt x="36102" y="333716"/>
                </a:cubicBezTo>
                <a:cubicBezTo>
                  <a:pt x="32387" y="333945"/>
                  <a:pt x="28746" y="334848"/>
                  <a:pt x="25354" y="336379"/>
                </a:cubicBezTo>
                <a:cubicBezTo>
                  <a:pt x="14035" y="340089"/>
                  <a:pt x="15842" y="352835"/>
                  <a:pt x="3382" y="360920"/>
                </a:cubicBezTo>
                <a:cubicBezTo>
                  <a:pt x="4109" y="361896"/>
                  <a:pt x="4974" y="362761"/>
                  <a:pt x="5950" y="363488"/>
                </a:cubicBezTo>
                <a:cubicBezTo>
                  <a:pt x="8796" y="365532"/>
                  <a:pt x="10576" y="368743"/>
                  <a:pt x="10801" y="372239"/>
                </a:cubicBezTo>
                <a:cubicBezTo>
                  <a:pt x="10765" y="373919"/>
                  <a:pt x="10376" y="375571"/>
                  <a:pt x="9660" y="377091"/>
                </a:cubicBezTo>
                <a:cubicBezTo>
                  <a:pt x="7567" y="380990"/>
                  <a:pt x="4714" y="384415"/>
                  <a:pt x="5094" y="384890"/>
                </a:cubicBezTo>
                <a:lnTo>
                  <a:pt x="5094" y="384890"/>
                </a:lnTo>
                <a:cubicBezTo>
                  <a:pt x="5848" y="385530"/>
                  <a:pt x="6721" y="386015"/>
                  <a:pt x="7662" y="386317"/>
                </a:cubicBezTo>
                <a:lnTo>
                  <a:pt x="8804" y="386317"/>
                </a:lnTo>
                <a:lnTo>
                  <a:pt x="9279" y="387458"/>
                </a:lnTo>
                <a:cubicBezTo>
                  <a:pt x="9828" y="388886"/>
                  <a:pt x="10118" y="390400"/>
                  <a:pt x="10135" y="391929"/>
                </a:cubicBezTo>
                <a:cubicBezTo>
                  <a:pt x="10246" y="394046"/>
                  <a:pt x="9409" y="396102"/>
                  <a:pt x="7853" y="397541"/>
                </a:cubicBezTo>
                <a:cubicBezTo>
                  <a:pt x="6924" y="398305"/>
                  <a:pt x="5859" y="398886"/>
                  <a:pt x="4714" y="399253"/>
                </a:cubicBezTo>
                <a:cubicBezTo>
                  <a:pt x="7355" y="402412"/>
                  <a:pt x="9096" y="406223"/>
                  <a:pt x="9755" y="410287"/>
                </a:cubicBezTo>
                <a:cubicBezTo>
                  <a:pt x="9738" y="411816"/>
                  <a:pt x="9448" y="413331"/>
                  <a:pt x="8899" y="414758"/>
                </a:cubicBezTo>
                <a:cubicBezTo>
                  <a:pt x="4999" y="423034"/>
                  <a:pt x="814" y="421702"/>
                  <a:pt x="529" y="428075"/>
                </a:cubicBezTo>
                <a:lnTo>
                  <a:pt x="-42" y="434258"/>
                </a:lnTo>
                <a:lnTo>
                  <a:pt x="138349" y="423034"/>
                </a:lnTo>
                <a:cubicBezTo>
                  <a:pt x="138528" y="420691"/>
                  <a:pt x="138528" y="418338"/>
                  <a:pt x="138349" y="415995"/>
                </a:cubicBezTo>
                <a:cubicBezTo>
                  <a:pt x="138921" y="410899"/>
                  <a:pt x="137412" y="405789"/>
                  <a:pt x="134164" y="401822"/>
                </a:cubicBezTo>
                <a:lnTo>
                  <a:pt x="127601" y="396400"/>
                </a:lnTo>
                <a:lnTo>
                  <a:pt x="164315" y="397541"/>
                </a:lnTo>
                <a:lnTo>
                  <a:pt x="164886" y="399634"/>
                </a:lnTo>
                <a:lnTo>
                  <a:pt x="164886" y="400204"/>
                </a:lnTo>
                <a:cubicBezTo>
                  <a:pt x="183909" y="398207"/>
                  <a:pt x="302135" y="386222"/>
                  <a:pt x="325154" y="385461"/>
                </a:cubicBezTo>
                <a:cubicBezTo>
                  <a:pt x="348171" y="384700"/>
                  <a:pt x="459740" y="373571"/>
                  <a:pt x="459930" y="373571"/>
                </a:cubicBezTo>
                <a:cubicBezTo>
                  <a:pt x="460120" y="373571"/>
                  <a:pt x="546199" y="367293"/>
                  <a:pt x="640647" y="357971"/>
                </a:cubicBezTo>
                <a:lnTo>
                  <a:pt x="648922" y="357210"/>
                </a:lnTo>
                <a:cubicBezTo>
                  <a:pt x="651775" y="356354"/>
                  <a:pt x="654248" y="351218"/>
                  <a:pt x="659384" y="347508"/>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33">
            <a:extLst>
              <a:ext uri="{FF2B5EF4-FFF2-40B4-BE49-F238E27FC236}">
                <a16:creationId xmlns:a16="http://schemas.microsoft.com/office/drawing/2014/main" id="{19DD2994-8C5C-AF1E-7919-47F815908E2F}"/>
              </a:ext>
            </a:extLst>
          </p:cNvPr>
          <p:cNvSpPr/>
          <p:nvPr/>
        </p:nvSpPr>
        <p:spPr>
          <a:xfrm>
            <a:off x="9015930" y="3983069"/>
            <a:ext cx="6190" cy="5637"/>
          </a:xfrm>
          <a:custGeom>
            <a:avLst/>
            <a:gdLst>
              <a:gd name="connsiteX0" fmla="*/ 2344 w 5532"/>
              <a:gd name="connsiteY0" fmla="*/ 31 h 5038"/>
              <a:gd name="connsiteX1" fmla="*/ -40 w 5532"/>
              <a:gd name="connsiteY1" fmla="*/ 2590 h 5038"/>
              <a:gd name="connsiteX2" fmla="*/ 2518 w 5532"/>
              <a:gd name="connsiteY2" fmla="*/ 4974 h 5038"/>
              <a:gd name="connsiteX3" fmla="*/ 3105 w 5532"/>
              <a:gd name="connsiteY3" fmla="*/ 4882 h 5038"/>
              <a:gd name="connsiteX4" fmla="*/ 5489 w 5532"/>
              <a:gd name="connsiteY4" fmla="*/ 2324 h 5038"/>
              <a:gd name="connsiteX5" fmla="*/ 2931 w 5532"/>
              <a:gd name="connsiteY5" fmla="*/ -61 h 5038"/>
              <a:gd name="connsiteX6" fmla="*/ 2344 w 5532"/>
              <a:gd name="connsiteY6" fmla="*/ 31 h 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2" h="5038">
                <a:moveTo>
                  <a:pt x="2344" y="31"/>
                </a:moveTo>
                <a:cubicBezTo>
                  <a:pt x="979" y="80"/>
                  <a:pt x="-89" y="1225"/>
                  <a:pt x="-40" y="2590"/>
                </a:cubicBezTo>
                <a:cubicBezTo>
                  <a:pt x="8" y="3955"/>
                  <a:pt x="1153" y="5023"/>
                  <a:pt x="2518" y="4974"/>
                </a:cubicBezTo>
                <a:cubicBezTo>
                  <a:pt x="2717" y="4967"/>
                  <a:pt x="2913" y="4936"/>
                  <a:pt x="3105" y="4882"/>
                </a:cubicBezTo>
                <a:cubicBezTo>
                  <a:pt x="4470" y="4834"/>
                  <a:pt x="5537" y="3689"/>
                  <a:pt x="5489" y="2324"/>
                </a:cubicBezTo>
                <a:cubicBezTo>
                  <a:pt x="5441" y="959"/>
                  <a:pt x="4296" y="-109"/>
                  <a:pt x="2931" y="-61"/>
                </a:cubicBezTo>
                <a:cubicBezTo>
                  <a:pt x="2732" y="-54"/>
                  <a:pt x="2535" y="-23"/>
                  <a:pt x="2344" y="31"/>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134">
            <a:extLst>
              <a:ext uri="{FF2B5EF4-FFF2-40B4-BE49-F238E27FC236}">
                <a16:creationId xmlns:a16="http://schemas.microsoft.com/office/drawing/2014/main" id="{ACCBA5B6-DB79-4816-4521-2F737B0DED6E}"/>
              </a:ext>
            </a:extLst>
          </p:cNvPr>
          <p:cNvSpPr/>
          <p:nvPr/>
        </p:nvSpPr>
        <p:spPr>
          <a:xfrm>
            <a:off x="7686405" y="2575640"/>
            <a:ext cx="5049" cy="8514"/>
          </a:xfrm>
          <a:custGeom>
            <a:avLst/>
            <a:gdLst>
              <a:gd name="connsiteX0" fmla="*/ -42 w 4512"/>
              <a:gd name="connsiteY0" fmla="*/ -62 h 7609"/>
              <a:gd name="connsiteX1" fmla="*/ 2051 w 4512"/>
              <a:gd name="connsiteY1" fmla="*/ 7548 h 7609"/>
              <a:gd name="connsiteX2" fmla="*/ -42 w 4512"/>
              <a:gd name="connsiteY2" fmla="*/ -62 h 7609"/>
            </a:gdLst>
            <a:ahLst/>
            <a:cxnLst>
              <a:cxn ang="0">
                <a:pos x="connsiteX0" y="connsiteY0"/>
              </a:cxn>
              <a:cxn ang="0">
                <a:pos x="connsiteX1" y="connsiteY1"/>
              </a:cxn>
              <a:cxn ang="0">
                <a:pos x="connsiteX2" y="connsiteY2"/>
              </a:cxn>
            </a:cxnLst>
            <a:rect l="l" t="t" r="r" b="b"/>
            <a:pathLst>
              <a:path w="4512" h="7609">
                <a:moveTo>
                  <a:pt x="-42" y="-62"/>
                </a:moveTo>
                <a:cubicBezTo>
                  <a:pt x="814" y="2696"/>
                  <a:pt x="1385" y="5645"/>
                  <a:pt x="2051" y="7548"/>
                </a:cubicBezTo>
                <a:cubicBezTo>
                  <a:pt x="7092" y="5170"/>
                  <a:pt x="3192" y="2696"/>
                  <a:pt x="-42" y="-62"/>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35">
            <a:extLst>
              <a:ext uri="{FF2B5EF4-FFF2-40B4-BE49-F238E27FC236}">
                <a16:creationId xmlns:a16="http://schemas.microsoft.com/office/drawing/2014/main" id="{80E52179-CE66-BB37-3C0D-50B56E3F6ECB}"/>
              </a:ext>
            </a:extLst>
          </p:cNvPr>
          <p:cNvSpPr/>
          <p:nvPr/>
        </p:nvSpPr>
        <p:spPr>
          <a:xfrm>
            <a:off x="6783285" y="2345734"/>
            <a:ext cx="689653" cy="709620"/>
          </a:xfrm>
          <a:custGeom>
            <a:avLst/>
            <a:gdLst>
              <a:gd name="connsiteX0" fmla="*/ 563368 w 616323"/>
              <a:gd name="connsiteY0" fmla="*/ 624213 h 634167"/>
              <a:gd name="connsiteX1" fmla="*/ 564129 w 616323"/>
              <a:gd name="connsiteY1" fmla="*/ 604048 h 634167"/>
              <a:gd name="connsiteX2" fmla="*/ 564700 w 616323"/>
              <a:gd name="connsiteY2" fmla="*/ 602335 h 634167"/>
              <a:gd name="connsiteX3" fmla="*/ 565176 w 616323"/>
              <a:gd name="connsiteY3" fmla="*/ 596818 h 634167"/>
              <a:gd name="connsiteX4" fmla="*/ 553286 w 616323"/>
              <a:gd name="connsiteY4" fmla="*/ 569424 h 634167"/>
              <a:gd name="connsiteX5" fmla="*/ 551289 w 616323"/>
              <a:gd name="connsiteY5" fmla="*/ 562195 h 634167"/>
              <a:gd name="connsiteX6" fmla="*/ 549006 w 616323"/>
              <a:gd name="connsiteY6" fmla="*/ 556583 h 634167"/>
              <a:gd name="connsiteX7" fmla="*/ 549006 w 616323"/>
              <a:gd name="connsiteY7" fmla="*/ 541363 h 634167"/>
              <a:gd name="connsiteX8" fmla="*/ 546533 w 616323"/>
              <a:gd name="connsiteY8" fmla="*/ 529378 h 634167"/>
              <a:gd name="connsiteX9" fmla="*/ 548055 w 616323"/>
              <a:gd name="connsiteY9" fmla="*/ 515205 h 634167"/>
              <a:gd name="connsiteX10" fmla="*/ 551955 w 616323"/>
              <a:gd name="connsiteY10" fmla="*/ 487906 h 634167"/>
              <a:gd name="connsiteX11" fmla="*/ 559754 w 616323"/>
              <a:gd name="connsiteY11" fmla="*/ 460892 h 634167"/>
              <a:gd name="connsiteX12" fmla="*/ 555569 w 616323"/>
              <a:gd name="connsiteY12" fmla="*/ 432355 h 634167"/>
              <a:gd name="connsiteX13" fmla="*/ 558137 w 616323"/>
              <a:gd name="connsiteY13" fmla="*/ 418373 h 634167"/>
              <a:gd name="connsiteX14" fmla="*/ 563749 w 616323"/>
              <a:gd name="connsiteY14" fmla="*/ 404961 h 634167"/>
              <a:gd name="connsiteX15" fmla="*/ 566983 w 616323"/>
              <a:gd name="connsiteY15" fmla="*/ 391739 h 634167"/>
              <a:gd name="connsiteX16" fmla="*/ 575543 w 616323"/>
              <a:gd name="connsiteY16" fmla="*/ 384890 h 634167"/>
              <a:gd name="connsiteX17" fmla="*/ 572690 w 616323"/>
              <a:gd name="connsiteY17" fmla="*/ 372334 h 634167"/>
              <a:gd name="connsiteX18" fmla="*/ 572024 w 616323"/>
              <a:gd name="connsiteY18" fmla="*/ 357781 h 634167"/>
              <a:gd name="connsiteX19" fmla="*/ 572024 w 616323"/>
              <a:gd name="connsiteY19" fmla="*/ 345320 h 634167"/>
              <a:gd name="connsiteX20" fmla="*/ 580013 w 616323"/>
              <a:gd name="connsiteY20" fmla="*/ 324203 h 634167"/>
              <a:gd name="connsiteX21" fmla="*/ 588764 w 616323"/>
              <a:gd name="connsiteY21" fmla="*/ 298045 h 634167"/>
              <a:gd name="connsiteX22" fmla="*/ 598846 w 616323"/>
              <a:gd name="connsiteY22" fmla="*/ 273790 h 634167"/>
              <a:gd name="connsiteX23" fmla="*/ 608358 w 616323"/>
              <a:gd name="connsiteY23" fmla="*/ 247061 h 634167"/>
              <a:gd name="connsiteX24" fmla="*/ 615110 w 616323"/>
              <a:gd name="connsiteY24" fmla="*/ 219190 h 634167"/>
              <a:gd name="connsiteX25" fmla="*/ 601795 w 616323"/>
              <a:gd name="connsiteY25" fmla="*/ 231271 h 634167"/>
              <a:gd name="connsiteX26" fmla="*/ 587908 w 616323"/>
              <a:gd name="connsiteY26" fmla="*/ 255431 h 634167"/>
              <a:gd name="connsiteX27" fmla="*/ 577826 w 616323"/>
              <a:gd name="connsiteY27" fmla="*/ 279307 h 634167"/>
              <a:gd name="connsiteX28" fmla="*/ 553191 w 616323"/>
              <a:gd name="connsiteY28" fmla="*/ 293765 h 634167"/>
              <a:gd name="connsiteX29" fmla="*/ 541397 w 616323"/>
              <a:gd name="connsiteY29" fmla="*/ 316974 h 634167"/>
              <a:gd name="connsiteX30" fmla="*/ 522374 w 616323"/>
              <a:gd name="connsiteY30" fmla="*/ 338091 h 634167"/>
              <a:gd name="connsiteX31" fmla="*/ 519711 w 616323"/>
              <a:gd name="connsiteY31" fmla="*/ 338091 h 634167"/>
              <a:gd name="connsiteX32" fmla="*/ 518570 w 616323"/>
              <a:gd name="connsiteY32" fmla="*/ 325821 h 634167"/>
              <a:gd name="connsiteX33" fmla="*/ 520282 w 616323"/>
              <a:gd name="connsiteY33" fmla="*/ 313265 h 634167"/>
              <a:gd name="connsiteX34" fmla="*/ 524657 w 616323"/>
              <a:gd name="connsiteY34" fmla="*/ 297094 h 634167"/>
              <a:gd name="connsiteX35" fmla="*/ 532647 w 616323"/>
              <a:gd name="connsiteY35" fmla="*/ 286821 h 634167"/>
              <a:gd name="connsiteX36" fmla="*/ 534263 w 616323"/>
              <a:gd name="connsiteY36" fmla="*/ 272838 h 634167"/>
              <a:gd name="connsiteX37" fmla="*/ 552620 w 616323"/>
              <a:gd name="connsiteY37" fmla="*/ 265229 h 634167"/>
              <a:gd name="connsiteX38" fmla="*/ 551859 w 616323"/>
              <a:gd name="connsiteY38" fmla="*/ 261234 h 634167"/>
              <a:gd name="connsiteX39" fmla="*/ 554713 w 616323"/>
              <a:gd name="connsiteY39" fmla="*/ 256668 h 634167"/>
              <a:gd name="connsiteX40" fmla="*/ 554713 w 616323"/>
              <a:gd name="connsiteY40" fmla="*/ 255336 h 634167"/>
              <a:gd name="connsiteX41" fmla="*/ 545772 w 616323"/>
              <a:gd name="connsiteY41" fmla="*/ 247251 h 634167"/>
              <a:gd name="connsiteX42" fmla="*/ 539685 w 616323"/>
              <a:gd name="connsiteY42" fmla="*/ 242305 h 634167"/>
              <a:gd name="connsiteX43" fmla="*/ 539210 w 616323"/>
              <a:gd name="connsiteY43" fmla="*/ 236312 h 634167"/>
              <a:gd name="connsiteX44" fmla="*/ 537593 w 616323"/>
              <a:gd name="connsiteY44" fmla="*/ 227942 h 634167"/>
              <a:gd name="connsiteX45" fmla="*/ 537593 w 616323"/>
              <a:gd name="connsiteY45" fmla="*/ 224422 h 634167"/>
              <a:gd name="connsiteX46" fmla="*/ 543204 w 616323"/>
              <a:gd name="connsiteY46" fmla="*/ 211200 h 634167"/>
              <a:gd name="connsiteX47" fmla="*/ 542538 w 616323"/>
              <a:gd name="connsiteY47" fmla="*/ 208822 h 634167"/>
              <a:gd name="connsiteX48" fmla="*/ 542538 w 616323"/>
              <a:gd name="connsiteY48" fmla="*/ 208822 h 634167"/>
              <a:gd name="connsiteX49" fmla="*/ 541207 w 616323"/>
              <a:gd name="connsiteY49" fmla="*/ 210059 h 634167"/>
              <a:gd name="connsiteX50" fmla="*/ 533502 w 616323"/>
              <a:gd name="connsiteY50" fmla="*/ 215766 h 634167"/>
              <a:gd name="connsiteX51" fmla="*/ 528176 w 616323"/>
              <a:gd name="connsiteY51" fmla="*/ 218049 h 634167"/>
              <a:gd name="connsiteX52" fmla="*/ 523611 w 616323"/>
              <a:gd name="connsiteY52" fmla="*/ 213388 h 634167"/>
              <a:gd name="connsiteX53" fmla="*/ 520947 w 616323"/>
              <a:gd name="connsiteY53" fmla="*/ 202639 h 634167"/>
              <a:gd name="connsiteX54" fmla="*/ 520948 w 616323"/>
              <a:gd name="connsiteY54" fmla="*/ 202640 h 634167"/>
              <a:gd name="connsiteX55" fmla="*/ 523992 w 616323"/>
              <a:gd name="connsiteY55" fmla="*/ 194649 h 634167"/>
              <a:gd name="connsiteX56" fmla="*/ 523992 w 616323"/>
              <a:gd name="connsiteY56" fmla="*/ 194649 h 634167"/>
              <a:gd name="connsiteX57" fmla="*/ 522660 w 616323"/>
              <a:gd name="connsiteY57" fmla="*/ 193888 h 634167"/>
              <a:gd name="connsiteX58" fmla="*/ 518760 w 616323"/>
              <a:gd name="connsiteY58" fmla="*/ 188086 h 634167"/>
              <a:gd name="connsiteX59" fmla="*/ 518760 w 616323"/>
              <a:gd name="connsiteY59" fmla="*/ 186850 h 634167"/>
              <a:gd name="connsiteX60" fmla="*/ 518760 w 616323"/>
              <a:gd name="connsiteY60" fmla="*/ 184947 h 634167"/>
              <a:gd name="connsiteX61" fmla="*/ 520567 w 616323"/>
              <a:gd name="connsiteY61" fmla="*/ 184472 h 634167"/>
              <a:gd name="connsiteX62" fmla="*/ 525608 w 616323"/>
              <a:gd name="connsiteY62" fmla="*/ 181618 h 634167"/>
              <a:gd name="connsiteX63" fmla="*/ 524086 w 616323"/>
              <a:gd name="connsiteY63" fmla="*/ 180952 h 634167"/>
              <a:gd name="connsiteX64" fmla="*/ 521423 w 616323"/>
              <a:gd name="connsiteY64" fmla="*/ 180191 h 634167"/>
              <a:gd name="connsiteX65" fmla="*/ 522089 w 616323"/>
              <a:gd name="connsiteY65" fmla="*/ 177528 h 634167"/>
              <a:gd name="connsiteX66" fmla="*/ 525608 w 616323"/>
              <a:gd name="connsiteY66" fmla="*/ 171345 h 634167"/>
              <a:gd name="connsiteX67" fmla="*/ 518665 w 616323"/>
              <a:gd name="connsiteY67" fmla="*/ 166018 h 634167"/>
              <a:gd name="connsiteX68" fmla="*/ 510675 w 616323"/>
              <a:gd name="connsiteY68" fmla="*/ 163165 h 634167"/>
              <a:gd name="connsiteX69" fmla="*/ 508297 w 616323"/>
              <a:gd name="connsiteY69" fmla="*/ 163165 h 634167"/>
              <a:gd name="connsiteX70" fmla="*/ 508297 w 616323"/>
              <a:gd name="connsiteY70" fmla="*/ 160691 h 634167"/>
              <a:gd name="connsiteX71" fmla="*/ 505063 w 616323"/>
              <a:gd name="connsiteY71" fmla="*/ 154699 h 634167"/>
              <a:gd name="connsiteX72" fmla="*/ 505063 w 616323"/>
              <a:gd name="connsiteY72" fmla="*/ 154699 h 634167"/>
              <a:gd name="connsiteX73" fmla="*/ 503827 w 616323"/>
              <a:gd name="connsiteY73" fmla="*/ 154699 h 634167"/>
              <a:gd name="connsiteX74" fmla="*/ 500022 w 616323"/>
              <a:gd name="connsiteY74" fmla="*/ 155555 h 634167"/>
              <a:gd name="connsiteX75" fmla="*/ 499357 w 616323"/>
              <a:gd name="connsiteY75" fmla="*/ 155555 h 634167"/>
              <a:gd name="connsiteX76" fmla="*/ 492318 w 616323"/>
              <a:gd name="connsiteY76" fmla="*/ 153082 h 634167"/>
              <a:gd name="connsiteX77" fmla="*/ 486231 w 616323"/>
              <a:gd name="connsiteY77" fmla="*/ 145567 h 634167"/>
              <a:gd name="connsiteX78" fmla="*/ 486897 w 616323"/>
              <a:gd name="connsiteY78" fmla="*/ 140621 h 634167"/>
              <a:gd name="connsiteX79" fmla="*/ 487943 w 616323"/>
              <a:gd name="connsiteY79" fmla="*/ 135865 h 634167"/>
              <a:gd name="connsiteX80" fmla="*/ 486231 w 616323"/>
              <a:gd name="connsiteY80" fmla="*/ 134058 h 634167"/>
              <a:gd name="connsiteX81" fmla="*/ 473581 w 616323"/>
              <a:gd name="connsiteY81" fmla="*/ 131775 h 634167"/>
              <a:gd name="connsiteX82" fmla="*/ 468445 w 616323"/>
              <a:gd name="connsiteY82" fmla="*/ 130824 h 634167"/>
              <a:gd name="connsiteX83" fmla="*/ 468445 w 616323"/>
              <a:gd name="connsiteY83" fmla="*/ 130824 h 634167"/>
              <a:gd name="connsiteX84" fmla="*/ 464640 w 616323"/>
              <a:gd name="connsiteY84" fmla="*/ 130824 h 634167"/>
              <a:gd name="connsiteX85" fmla="*/ 462738 w 616323"/>
              <a:gd name="connsiteY85" fmla="*/ 130824 h 634167"/>
              <a:gd name="connsiteX86" fmla="*/ 458457 w 616323"/>
              <a:gd name="connsiteY86" fmla="*/ 128541 h 634167"/>
              <a:gd name="connsiteX87" fmla="*/ 458458 w 616323"/>
              <a:gd name="connsiteY87" fmla="*/ 128541 h 634167"/>
              <a:gd name="connsiteX88" fmla="*/ 454843 w 616323"/>
              <a:gd name="connsiteY88" fmla="*/ 129397 h 634167"/>
              <a:gd name="connsiteX89" fmla="*/ 452180 w 616323"/>
              <a:gd name="connsiteY89" fmla="*/ 128731 h 634167"/>
              <a:gd name="connsiteX90" fmla="*/ 448185 w 616323"/>
              <a:gd name="connsiteY90" fmla="*/ 123690 h 634167"/>
              <a:gd name="connsiteX91" fmla="*/ 446663 w 616323"/>
              <a:gd name="connsiteY91" fmla="*/ 122738 h 634167"/>
              <a:gd name="connsiteX92" fmla="*/ 445998 w 616323"/>
              <a:gd name="connsiteY92" fmla="*/ 122738 h 634167"/>
              <a:gd name="connsiteX93" fmla="*/ 442098 w 616323"/>
              <a:gd name="connsiteY93" fmla="*/ 125497 h 634167"/>
              <a:gd name="connsiteX94" fmla="*/ 434964 w 616323"/>
              <a:gd name="connsiteY94" fmla="*/ 129397 h 634167"/>
              <a:gd name="connsiteX95" fmla="*/ 429923 w 616323"/>
              <a:gd name="connsiteY95" fmla="*/ 125211 h 634167"/>
              <a:gd name="connsiteX96" fmla="*/ 426214 w 616323"/>
              <a:gd name="connsiteY96" fmla="*/ 126068 h 634167"/>
              <a:gd name="connsiteX97" fmla="*/ 423170 w 616323"/>
              <a:gd name="connsiteY97" fmla="*/ 126068 h 634167"/>
              <a:gd name="connsiteX98" fmla="*/ 417178 w 616323"/>
              <a:gd name="connsiteY98" fmla="*/ 123785 h 634167"/>
              <a:gd name="connsiteX99" fmla="*/ 416037 w 616323"/>
              <a:gd name="connsiteY99" fmla="*/ 123785 h 634167"/>
              <a:gd name="connsiteX100" fmla="*/ 416037 w 616323"/>
              <a:gd name="connsiteY100" fmla="*/ 123785 h 634167"/>
              <a:gd name="connsiteX101" fmla="*/ 414991 w 616323"/>
              <a:gd name="connsiteY101" fmla="*/ 121692 h 634167"/>
              <a:gd name="connsiteX102" fmla="*/ 413754 w 616323"/>
              <a:gd name="connsiteY102" fmla="*/ 120931 h 634167"/>
              <a:gd name="connsiteX103" fmla="*/ 401675 w 616323"/>
              <a:gd name="connsiteY103" fmla="*/ 115795 h 634167"/>
              <a:gd name="connsiteX104" fmla="*/ 396538 w 616323"/>
              <a:gd name="connsiteY104" fmla="*/ 112085 h 634167"/>
              <a:gd name="connsiteX105" fmla="*/ 389215 w 616323"/>
              <a:gd name="connsiteY105" fmla="*/ 108946 h 634167"/>
              <a:gd name="connsiteX106" fmla="*/ 377135 w 616323"/>
              <a:gd name="connsiteY106" fmla="*/ 106378 h 634167"/>
              <a:gd name="connsiteX107" fmla="*/ 349552 w 616323"/>
              <a:gd name="connsiteY107" fmla="*/ 100385 h 634167"/>
              <a:gd name="connsiteX108" fmla="*/ 316833 w 616323"/>
              <a:gd name="connsiteY108" fmla="*/ 92680 h 634167"/>
              <a:gd name="connsiteX109" fmla="*/ 289630 w 616323"/>
              <a:gd name="connsiteY109" fmla="*/ 86783 h 634167"/>
              <a:gd name="connsiteX110" fmla="*/ 278216 w 616323"/>
              <a:gd name="connsiteY110" fmla="*/ 84310 h 634167"/>
              <a:gd name="connsiteX111" fmla="*/ 277741 w 616323"/>
              <a:gd name="connsiteY111" fmla="*/ 82788 h 634167"/>
              <a:gd name="connsiteX112" fmla="*/ 272509 w 616323"/>
              <a:gd name="connsiteY112" fmla="*/ 68520 h 634167"/>
              <a:gd name="connsiteX113" fmla="*/ 262998 w 616323"/>
              <a:gd name="connsiteY113" fmla="*/ 60910 h 634167"/>
              <a:gd name="connsiteX114" fmla="*/ 259289 w 616323"/>
              <a:gd name="connsiteY114" fmla="*/ 57010 h 634167"/>
              <a:gd name="connsiteX115" fmla="*/ 257577 w 616323"/>
              <a:gd name="connsiteY115" fmla="*/ 57010 h 634167"/>
              <a:gd name="connsiteX116" fmla="*/ 249397 w 616323"/>
              <a:gd name="connsiteY116" fmla="*/ 54537 h 634167"/>
              <a:gd name="connsiteX117" fmla="*/ 249397 w 616323"/>
              <a:gd name="connsiteY117" fmla="*/ 54537 h 634167"/>
              <a:gd name="connsiteX118" fmla="*/ 230945 w 616323"/>
              <a:gd name="connsiteY118" fmla="*/ 50066 h 634167"/>
              <a:gd name="connsiteX119" fmla="*/ 222194 w 616323"/>
              <a:gd name="connsiteY119" fmla="*/ 47118 h 634167"/>
              <a:gd name="connsiteX120" fmla="*/ 217343 w 616323"/>
              <a:gd name="connsiteY120" fmla="*/ 41125 h 634167"/>
              <a:gd name="connsiteX121" fmla="*/ 212017 w 616323"/>
              <a:gd name="connsiteY121" fmla="*/ 44740 h 634167"/>
              <a:gd name="connsiteX122" fmla="*/ 198225 w 616323"/>
              <a:gd name="connsiteY122" fmla="*/ 51208 h 634167"/>
              <a:gd name="connsiteX123" fmla="*/ 200698 w 616323"/>
              <a:gd name="connsiteY123" fmla="*/ 37130 h 634167"/>
              <a:gd name="connsiteX124" fmla="*/ 198035 w 616323"/>
              <a:gd name="connsiteY124" fmla="*/ 26001 h 634167"/>
              <a:gd name="connsiteX125" fmla="*/ 202220 w 616323"/>
              <a:gd name="connsiteY125" fmla="*/ 19247 h 634167"/>
              <a:gd name="connsiteX126" fmla="*/ 203266 w 616323"/>
              <a:gd name="connsiteY126" fmla="*/ 12589 h 634167"/>
              <a:gd name="connsiteX127" fmla="*/ 205359 w 616323"/>
              <a:gd name="connsiteY127" fmla="*/ -62 h 634167"/>
              <a:gd name="connsiteX128" fmla="*/ 196799 w 616323"/>
              <a:gd name="connsiteY128" fmla="*/ 3267 h 634167"/>
              <a:gd name="connsiteX129" fmla="*/ 160560 w 616323"/>
              <a:gd name="connsiteY129" fmla="*/ 16394 h 634167"/>
              <a:gd name="connsiteX130" fmla="*/ 122515 w 616323"/>
              <a:gd name="connsiteY130" fmla="*/ 32564 h 634167"/>
              <a:gd name="connsiteX131" fmla="*/ 82091 w 616323"/>
              <a:gd name="connsiteY131" fmla="*/ 35703 h 634167"/>
              <a:gd name="connsiteX132" fmla="*/ 78347 w 616323"/>
              <a:gd name="connsiteY132" fmla="*/ 26480 h 634167"/>
              <a:gd name="connsiteX133" fmla="*/ 78477 w 616323"/>
              <a:gd name="connsiteY133" fmla="*/ 26191 h 634167"/>
              <a:gd name="connsiteX134" fmla="*/ 72295 w 616323"/>
              <a:gd name="connsiteY134" fmla="*/ 33706 h 634167"/>
              <a:gd name="connsiteX135" fmla="*/ 70773 w 616323"/>
              <a:gd name="connsiteY135" fmla="*/ 38652 h 634167"/>
              <a:gd name="connsiteX136" fmla="*/ 65731 w 616323"/>
              <a:gd name="connsiteY136" fmla="*/ 43693 h 634167"/>
              <a:gd name="connsiteX137" fmla="*/ 63163 w 616323"/>
              <a:gd name="connsiteY137" fmla="*/ 43027 h 634167"/>
              <a:gd name="connsiteX138" fmla="*/ 63163 w 616323"/>
              <a:gd name="connsiteY138" fmla="*/ 43884 h 634167"/>
              <a:gd name="connsiteX139" fmla="*/ 63924 w 616323"/>
              <a:gd name="connsiteY139" fmla="*/ 49686 h 634167"/>
              <a:gd name="connsiteX140" fmla="*/ 64590 w 616323"/>
              <a:gd name="connsiteY140" fmla="*/ 53205 h 634167"/>
              <a:gd name="connsiteX141" fmla="*/ 60976 w 616323"/>
              <a:gd name="connsiteY141" fmla="*/ 53205 h 634167"/>
              <a:gd name="connsiteX142" fmla="*/ 55174 w 616323"/>
              <a:gd name="connsiteY142" fmla="*/ 52349 h 634167"/>
              <a:gd name="connsiteX143" fmla="*/ 55174 w 616323"/>
              <a:gd name="connsiteY143" fmla="*/ 53205 h 634167"/>
              <a:gd name="connsiteX144" fmla="*/ 56220 w 616323"/>
              <a:gd name="connsiteY144" fmla="*/ 59769 h 634167"/>
              <a:gd name="connsiteX145" fmla="*/ 56220 w 616323"/>
              <a:gd name="connsiteY145" fmla="*/ 64810 h 634167"/>
              <a:gd name="connsiteX146" fmla="*/ 55459 w 616323"/>
              <a:gd name="connsiteY146" fmla="*/ 76320 h 634167"/>
              <a:gd name="connsiteX147" fmla="*/ 54223 w 616323"/>
              <a:gd name="connsiteY147" fmla="*/ 98388 h 634167"/>
              <a:gd name="connsiteX148" fmla="*/ 54223 w 616323"/>
              <a:gd name="connsiteY148" fmla="*/ 98388 h 634167"/>
              <a:gd name="connsiteX149" fmla="*/ 54223 w 616323"/>
              <a:gd name="connsiteY149" fmla="*/ 100671 h 634167"/>
              <a:gd name="connsiteX150" fmla="*/ 54223 w 616323"/>
              <a:gd name="connsiteY150" fmla="*/ 117982 h 634167"/>
              <a:gd name="connsiteX151" fmla="*/ 55649 w 616323"/>
              <a:gd name="connsiteY151" fmla="*/ 134628 h 634167"/>
              <a:gd name="connsiteX152" fmla="*/ 55174 w 616323"/>
              <a:gd name="connsiteY152" fmla="*/ 140241 h 634167"/>
              <a:gd name="connsiteX153" fmla="*/ 54508 w 616323"/>
              <a:gd name="connsiteY153" fmla="*/ 143950 h 634167"/>
              <a:gd name="connsiteX154" fmla="*/ 50989 w 616323"/>
              <a:gd name="connsiteY154" fmla="*/ 142333 h 634167"/>
              <a:gd name="connsiteX155" fmla="*/ 48325 w 616323"/>
              <a:gd name="connsiteY155" fmla="*/ 141667 h 634167"/>
              <a:gd name="connsiteX156" fmla="*/ 48325 w 616323"/>
              <a:gd name="connsiteY156" fmla="*/ 141667 h 634167"/>
              <a:gd name="connsiteX157" fmla="*/ 48325 w 616323"/>
              <a:gd name="connsiteY157" fmla="*/ 141667 h 634167"/>
              <a:gd name="connsiteX158" fmla="*/ 47374 w 616323"/>
              <a:gd name="connsiteY158" fmla="*/ 144521 h 634167"/>
              <a:gd name="connsiteX159" fmla="*/ 47374 w 616323"/>
              <a:gd name="connsiteY159" fmla="*/ 144521 h 634167"/>
              <a:gd name="connsiteX160" fmla="*/ 46233 w 616323"/>
              <a:gd name="connsiteY160" fmla="*/ 147755 h 634167"/>
              <a:gd name="connsiteX161" fmla="*/ 42999 w 616323"/>
              <a:gd name="connsiteY161" fmla="*/ 148992 h 634167"/>
              <a:gd name="connsiteX162" fmla="*/ 42238 w 616323"/>
              <a:gd name="connsiteY162" fmla="*/ 148992 h 634167"/>
              <a:gd name="connsiteX163" fmla="*/ 39099 w 616323"/>
              <a:gd name="connsiteY163" fmla="*/ 150894 h 634167"/>
              <a:gd name="connsiteX164" fmla="*/ 39099 w 616323"/>
              <a:gd name="connsiteY164" fmla="*/ 150894 h 634167"/>
              <a:gd name="connsiteX165" fmla="*/ 36246 w 616323"/>
              <a:gd name="connsiteY165" fmla="*/ 155365 h 634167"/>
              <a:gd name="connsiteX166" fmla="*/ 34344 w 616323"/>
              <a:gd name="connsiteY166" fmla="*/ 155365 h 634167"/>
              <a:gd name="connsiteX167" fmla="*/ 29208 w 616323"/>
              <a:gd name="connsiteY167" fmla="*/ 154318 h 634167"/>
              <a:gd name="connsiteX168" fmla="*/ 29208 w 616323"/>
              <a:gd name="connsiteY168" fmla="*/ 154318 h 634167"/>
              <a:gd name="connsiteX169" fmla="*/ 26354 w 616323"/>
              <a:gd name="connsiteY169" fmla="*/ 156411 h 634167"/>
              <a:gd name="connsiteX170" fmla="*/ 24927 w 616323"/>
              <a:gd name="connsiteY170" fmla="*/ 163640 h 634167"/>
              <a:gd name="connsiteX171" fmla="*/ 24167 w 616323"/>
              <a:gd name="connsiteY171" fmla="*/ 165448 h 634167"/>
              <a:gd name="connsiteX172" fmla="*/ 21979 w 616323"/>
              <a:gd name="connsiteY172" fmla="*/ 165448 h 634167"/>
              <a:gd name="connsiteX173" fmla="*/ 17318 w 616323"/>
              <a:gd name="connsiteY173" fmla="*/ 164211 h 634167"/>
              <a:gd name="connsiteX174" fmla="*/ 16367 w 616323"/>
              <a:gd name="connsiteY174" fmla="*/ 163640 h 634167"/>
              <a:gd name="connsiteX175" fmla="*/ 15226 w 616323"/>
              <a:gd name="connsiteY175" fmla="*/ 164972 h 634167"/>
              <a:gd name="connsiteX176" fmla="*/ 14085 w 616323"/>
              <a:gd name="connsiteY176" fmla="*/ 174484 h 634167"/>
              <a:gd name="connsiteX177" fmla="*/ 1815 w 616323"/>
              <a:gd name="connsiteY177" fmla="*/ 193508 h 634167"/>
              <a:gd name="connsiteX178" fmla="*/ 8 w 616323"/>
              <a:gd name="connsiteY178" fmla="*/ 201022 h 634167"/>
              <a:gd name="connsiteX179" fmla="*/ 3241 w 616323"/>
              <a:gd name="connsiteY179" fmla="*/ 209964 h 634167"/>
              <a:gd name="connsiteX180" fmla="*/ 3241 w 616323"/>
              <a:gd name="connsiteY180" fmla="*/ 209964 h 634167"/>
              <a:gd name="connsiteX181" fmla="*/ 4478 w 616323"/>
              <a:gd name="connsiteY181" fmla="*/ 209964 h 634167"/>
              <a:gd name="connsiteX182" fmla="*/ 8758 w 616323"/>
              <a:gd name="connsiteY182" fmla="*/ 210630 h 634167"/>
              <a:gd name="connsiteX183" fmla="*/ 16462 w 616323"/>
              <a:gd name="connsiteY183" fmla="*/ 217383 h 634167"/>
              <a:gd name="connsiteX184" fmla="*/ 15987 w 616323"/>
              <a:gd name="connsiteY184" fmla="*/ 219761 h 634167"/>
              <a:gd name="connsiteX185" fmla="*/ 26449 w 616323"/>
              <a:gd name="connsiteY185" fmla="*/ 230985 h 634167"/>
              <a:gd name="connsiteX186" fmla="*/ 26449 w 616323"/>
              <a:gd name="connsiteY186" fmla="*/ 231556 h 634167"/>
              <a:gd name="connsiteX187" fmla="*/ 16938 w 616323"/>
              <a:gd name="connsiteY187" fmla="*/ 246775 h 634167"/>
              <a:gd name="connsiteX188" fmla="*/ 16938 w 616323"/>
              <a:gd name="connsiteY188" fmla="*/ 247441 h 634167"/>
              <a:gd name="connsiteX189" fmla="*/ 17413 w 616323"/>
              <a:gd name="connsiteY189" fmla="*/ 252578 h 634167"/>
              <a:gd name="connsiteX190" fmla="*/ 17413 w 616323"/>
              <a:gd name="connsiteY190" fmla="*/ 255622 h 634167"/>
              <a:gd name="connsiteX191" fmla="*/ 13323 w 616323"/>
              <a:gd name="connsiteY191" fmla="*/ 263041 h 634167"/>
              <a:gd name="connsiteX192" fmla="*/ 13323 w 616323"/>
              <a:gd name="connsiteY192" fmla="*/ 263041 h 634167"/>
              <a:gd name="connsiteX193" fmla="*/ 17413 w 616323"/>
              <a:gd name="connsiteY193" fmla="*/ 271792 h 634167"/>
              <a:gd name="connsiteX194" fmla="*/ 17413 w 616323"/>
              <a:gd name="connsiteY194" fmla="*/ 273980 h 634167"/>
              <a:gd name="connsiteX195" fmla="*/ 15321 w 616323"/>
              <a:gd name="connsiteY195" fmla="*/ 282921 h 634167"/>
              <a:gd name="connsiteX196" fmla="*/ 15321 w 616323"/>
              <a:gd name="connsiteY196" fmla="*/ 284158 h 634167"/>
              <a:gd name="connsiteX197" fmla="*/ 19030 w 616323"/>
              <a:gd name="connsiteY197" fmla="*/ 299757 h 634167"/>
              <a:gd name="connsiteX198" fmla="*/ 19030 w 616323"/>
              <a:gd name="connsiteY198" fmla="*/ 309840 h 634167"/>
              <a:gd name="connsiteX199" fmla="*/ 19030 w 616323"/>
              <a:gd name="connsiteY199" fmla="*/ 320589 h 634167"/>
              <a:gd name="connsiteX200" fmla="*/ 18269 w 616323"/>
              <a:gd name="connsiteY200" fmla="*/ 329435 h 634167"/>
              <a:gd name="connsiteX201" fmla="*/ 20267 w 616323"/>
              <a:gd name="connsiteY201" fmla="*/ 335047 h 634167"/>
              <a:gd name="connsiteX202" fmla="*/ 27400 w 616323"/>
              <a:gd name="connsiteY202" fmla="*/ 338376 h 634167"/>
              <a:gd name="connsiteX203" fmla="*/ 34153 w 616323"/>
              <a:gd name="connsiteY203" fmla="*/ 346081 h 634167"/>
              <a:gd name="connsiteX204" fmla="*/ 46899 w 616323"/>
              <a:gd name="connsiteY204" fmla="*/ 358732 h 634167"/>
              <a:gd name="connsiteX205" fmla="*/ 50513 w 616323"/>
              <a:gd name="connsiteY205" fmla="*/ 359588 h 634167"/>
              <a:gd name="connsiteX206" fmla="*/ 59169 w 616323"/>
              <a:gd name="connsiteY206" fmla="*/ 358732 h 634167"/>
              <a:gd name="connsiteX207" fmla="*/ 65922 w 616323"/>
              <a:gd name="connsiteY207" fmla="*/ 360920 h 634167"/>
              <a:gd name="connsiteX208" fmla="*/ 69155 w 616323"/>
              <a:gd name="connsiteY208" fmla="*/ 369576 h 634167"/>
              <a:gd name="connsiteX209" fmla="*/ 71248 w 616323"/>
              <a:gd name="connsiteY209" fmla="*/ 370242 h 634167"/>
              <a:gd name="connsiteX210" fmla="*/ 74292 w 616323"/>
              <a:gd name="connsiteY210" fmla="*/ 370242 h 634167"/>
              <a:gd name="connsiteX211" fmla="*/ 76384 w 616323"/>
              <a:gd name="connsiteY211" fmla="*/ 370242 h 634167"/>
              <a:gd name="connsiteX212" fmla="*/ 93790 w 616323"/>
              <a:gd name="connsiteY212" fmla="*/ 383749 h 634167"/>
              <a:gd name="connsiteX213" fmla="*/ 110245 w 616323"/>
              <a:gd name="connsiteY213" fmla="*/ 393261 h 634167"/>
              <a:gd name="connsiteX214" fmla="*/ 118139 w 616323"/>
              <a:gd name="connsiteY214" fmla="*/ 408575 h 634167"/>
              <a:gd name="connsiteX215" fmla="*/ 150383 w 616323"/>
              <a:gd name="connsiteY215" fmla="*/ 430168 h 634167"/>
              <a:gd name="connsiteX216" fmla="*/ 162082 w 616323"/>
              <a:gd name="connsiteY216" fmla="*/ 440916 h 634167"/>
              <a:gd name="connsiteX217" fmla="*/ 176920 w 616323"/>
              <a:gd name="connsiteY217" fmla="*/ 452140 h 634167"/>
              <a:gd name="connsiteX218" fmla="*/ 182056 w 616323"/>
              <a:gd name="connsiteY218" fmla="*/ 461652 h 634167"/>
              <a:gd name="connsiteX219" fmla="*/ 182056 w 616323"/>
              <a:gd name="connsiteY219" fmla="*/ 461652 h 634167"/>
              <a:gd name="connsiteX220" fmla="*/ 179393 w 616323"/>
              <a:gd name="connsiteY220" fmla="*/ 471164 h 634167"/>
              <a:gd name="connsiteX221" fmla="*/ 179393 w 616323"/>
              <a:gd name="connsiteY221" fmla="*/ 471830 h 634167"/>
              <a:gd name="connsiteX222" fmla="*/ 181675 w 616323"/>
              <a:gd name="connsiteY222" fmla="*/ 475825 h 634167"/>
              <a:gd name="connsiteX223" fmla="*/ 184148 w 616323"/>
              <a:gd name="connsiteY223" fmla="*/ 482293 h 634167"/>
              <a:gd name="connsiteX224" fmla="*/ 184148 w 616323"/>
              <a:gd name="connsiteY224" fmla="*/ 485813 h 634167"/>
              <a:gd name="connsiteX225" fmla="*/ 183007 w 616323"/>
              <a:gd name="connsiteY225" fmla="*/ 491615 h 634167"/>
              <a:gd name="connsiteX226" fmla="*/ 183007 w 616323"/>
              <a:gd name="connsiteY226" fmla="*/ 492567 h 634167"/>
              <a:gd name="connsiteX227" fmla="*/ 184148 w 616323"/>
              <a:gd name="connsiteY227" fmla="*/ 494659 h 634167"/>
              <a:gd name="connsiteX228" fmla="*/ 187668 w 616323"/>
              <a:gd name="connsiteY228" fmla="*/ 500652 h 634167"/>
              <a:gd name="connsiteX229" fmla="*/ 185765 w 616323"/>
              <a:gd name="connsiteY229" fmla="*/ 506835 h 634167"/>
              <a:gd name="connsiteX230" fmla="*/ 185765 w 616323"/>
              <a:gd name="connsiteY230" fmla="*/ 507405 h 634167"/>
              <a:gd name="connsiteX231" fmla="*/ 185765 w 616323"/>
              <a:gd name="connsiteY231" fmla="*/ 508642 h 634167"/>
              <a:gd name="connsiteX232" fmla="*/ 190141 w 616323"/>
              <a:gd name="connsiteY232" fmla="*/ 509879 h 634167"/>
              <a:gd name="connsiteX233" fmla="*/ 191948 w 616323"/>
              <a:gd name="connsiteY233" fmla="*/ 510449 h 634167"/>
              <a:gd name="connsiteX234" fmla="*/ 191948 w 616323"/>
              <a:gd name="connsiteY234" fmla="*/ 512352 h 634167"/>
              <a:gd name="connsiteX235" fmla="*/ 191948 w 616323"/>
              <a:gd name="connsiteY235" fmla="*/ 512922 h 634167"/>
              <a:gd name="connsiteX236" fmla="*/ 188143 w 616323"/>
              <a:gd name="connsiteY236" fmla="*/ 523576 h 634167"/>
              <a:gd name="connsiteX237" fmla="*/ 196228 w 616323"/>
              <a:gd name="connsiteY237" fmla="*/ 529283 h 634167"/>
              <a:gd name="connsiteX238" fmla="*/ 201935 w 616323"/>
              <a:gd name="connsiteY238" fmla="*/ 538795 h 634167"/>
              <a:gd name="connsiteX239" fmla="*/ 208973 w 616323"/>
              <a:gd name="connsiteY239" fmla="*/ 548783 h 634167"/>
              <a:gd name="connsiteX240" fmla="*/ 208973 w 616323"/>
              <a:gd name="connsiteY240" fmla="*/ 551161 h 634167"/>
              <a:gd name="connsiteX241" fmla="*/ 202030 w 616323"/>
              <a:gd name="connsiteY241" fmla="*/ 561814 h 634167"/>
              <a:gd name="connsiteX242" fmla="*/ 198035 w 616323"/>
              <a:gd name="connsiteY242" fmla="*/ 567712 h 634167"/>
              <a:gd name="connsiteX243" fmla="*/ 198035 w 616323"/>
              <a:gd name="connsiteY243" fmla="*/ 569804 h 634167"/>
              <a:gd name="connsiteX244" fmla="*/ 203076 w 616323"/>
              <a:gd name="connsiteY244" fmla="*/ 580933 h 634167"/>
              <a:gd name="connsiteX245" fmla="*/ 203076 w 616323"/>
              <a:gd name="connsiteY245" fmla="*/ 584928 h 634167"/>
              <a:gd name="connsiteX246" fmla="*/ 203076 w 616323"/>
              <a:gd name="connsiteY246" fmla="*/ 589684 h 634167"/>
              <a:gd name="connsiteX247" fmla="*/ 203076 w 616323"/>
              <a:gd name="connsiteY247" fmla="*/ 593299 h 634167"/>
              <a:gd name="connsiteX248" fmla="*/ 211542 w 616323"/>
              <a:gd name="connsiteY248" fmla="*/ 615177 h 634167"/>
              <a:gd name="connsiteX249" fmla="*/ 211542 w 616323"/>
              <a:gd name="connsiteY249" fmla="*/ 616508 h 634167"/>
              <a:gd name="connsiteX250" fmla="*/ 211541 w 616323"/>
              <a:gd name="connsiteY250" fmla="*/ 621360 h 634167"/>
              <a:gd name="connsiteX251" fmla="*/ 212588 w 616323"/>
              <a:gd name="connsiteY251" fmla="*/ 622786 h 634167"/>
              <a:gd name="connsiteX252" fmla="*/ 213444 w 616323"/>
              <a:gd name="connsiteY252" fmla="*/ 622786 h 634167"/>
              <a:gd name="connsiteX253" fmla="*/ 219816 w 616323"/>
              <a:gd name="connsiteY253" fmla="*/ 621455 h 634167"/>
              <a:gd name="connsiteX254" fmla="*/ 224001 w 616323"/>
              <a:gd name="connsiteY254" fmla="*/ 622501 h 634167"/>
              <a:gd name="connsiteX255" fmla="*/ 235130 w 616323"/>
              <a:gd name="connsiteY255" fmla="*/ 629825 h 634167"/>
              <a:gd name="connsiteX256" fmla="*/ 245973 w 616323"/>
              <a:gd name="connsiteY256" fmla="*/ 634106 h 634167"/>
              <a:gd name="connsiteX257" fmla="*/ 562893 w 616323"/>
              <a:gd name="connsiteY257" fmla="*/ 624594 h 634167"/>
              <a:gd name="connsiteX258" fmla="*/ 563368 w 616323"/>
              <a:gd name="connsiteY258" fmla="*/ 624213 h 634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616323" h="634167">
                <a:moveTo>
                  <a:pt x="563368" y="624213"/>
                </a:moveTo>
                <a:cubicBezTo>
                  <a:pt x="564095" y="617518"/>
                  <a:pt x="564349" y="610779"/>
                  <a:pt x="564129" y="604048"/>
                </a:cubicBezTo>
                <a:lnTo>
                  <a:pt x="564700" y="602335"/>
                </a:lnTo>
                <a:cubicBezTo>
                  <a:pt x="566032" y="601384"/>
                  <a:pt x="565366" y="599006"/>
                  <a:pt x="565176" y="596818"/>
                </a:cubicBezTo>
                <a:cubicBezTo>
                  <a:pt x="556901" y="594536"/>
                  <a:pt x="555664" y="576463"/>
                  <a:pt x="553286" y="569424"/>
                </a:cubicBezTo>
                <a:cubicBezTo>
                  <a:pt x="552444" y="567066"/>
                  <a:pt x="551777" y="564650"/>
                  <a:pt x="551289" y="562195"/>
                </a:cubicBezTo>
                <a:cubicBezTo>
                  <a:pt x="550751" y="560241"/>
                  <a:pt x="549985" y="558357"/>
                  <a:pt x="549006" y="556583"/>
                </a:cubicBezTo>
                <a:cubicBezTo>
                  <a:pt x="547104" y="551732"/>
                  <a:pt x="549957" y="547071"/>
                  <a:pt x="549006" y="541363"/>
                </a:cubicBezTo>
                <a:cubicBezTo>
                  <a:pt x="547520" y="537534"/>
                  <a:pt x="546684" y="533483"/>
                  <a:pt x="546533" y="529378"/>
                </a:cubicBezTo>
                <a:cubicBezTo>
                  <a:pt x="547009" y="524622"/>
                  <a:pt x="547484" y="519866"/>
                  <a:pt x="548055" y="515205"/>
                </a:cubicBezTo>
                <a:cubicBezTo>
                  <a:pt x="548587" y="506012"/>
                  <a:pt x="549892" y="496880"/>
                  <a:pt x="551955" y="487906"/>
                </a:cubicBezTo>
                <a:cubicBezTo>
                  <a:pt x="555606" y="479239"/>
                  <a:pt x="558224" y="470171"/>
                  <a:pt x="559754" y="460892"/>
                </a:cubicBezTo>
                <a:cubicBezTo>
                  <a:pt x="559754" y="450904"/>
                  <a:pt x="554428" y="441867"/>
                  <a:pt x="555569" y="432355"/>
                </a:cubicBezTo>
                <a:cubicBezTo>
                  <a:pt x="556131" y="427645"/>
                  <a:pt x="556989" y="422975"/>
                  <a:pt x="558137" y="418373"/>
                </a:cubicBezTo>
                <a:cubicBezTo>
                  <a:pt x="559469" y="413522"/>
                  <a:pt x="562513" y="409622"/>
                  <a:pt x="563749" y="404961"/>
                </a:cubicBezTo>
                <a:cubicBezTo>
                  <a:pt x="564986" y="400300"/>
                  <a:pt x="563083" y="395924"/>
                  <a:pt x="566983" y="391739"/>
                </a:cubicBezTo>
                <a:cubicBezTo>
                  <a:pt x="569361" y="389266"/>
                  <a:pt x="574021" y="387934"/>
                  <a:pt x="575543" y="384890"/>
                </a:cubicBezTo>
                <a:cubicBezTo>
                  <a:pt x="577065" y="381846"/>
                  <a:pt x="573831" y="376044"/>
                  <a:pt x="572690" y="372334"/>
                </a:cubicBezTo>
                <a:cubicBezTo>
                  <a:pt x="571658" y="367554"/>
                  <a:pt x="571433" y="362635"/>
                  <a:pt x="572024" y="357781"/>
                </a:cubicBezTo>
                <a:cubicBezTo>
                  <a:pt x="572549" y="353644"/>
                  <a:pt x="572549" y="349457"/>
                  <a:pt x="572024" y="345320"/>
                </a:cubicBezTo>
                <a:cubicBezTo>
                  <a:pt x="570026" y="336759"/>
                  <a:pt x="576780" y="331242"/>
                  <a:pt x="580013" y="324203"/>
                </a:cubicBezTo>
                <a:cubicBezTo>
                  <a:pt x="583247" y="317165"/>
                  <a:pt x="585340" y="306606"/>
                  <a:pt x="588764" y="298045"/>
                </a:cubicBezTo>
                <a:cubicBezTo>
                  <a:pt x="592668" y="290197"/>
                  <a:pt x="596037" y="282093"/>
                  <a:pt x="598846" y="273790"/>
                </a:cubicBezTo>
                <a:cubicBezTo>
                  <a:pt x="600673" y="264457"/>
                  <a:pt x="603878" y="255449"/>
                  <a:pt x="608358" y="247061"/>
                </a:cubicBezTo>
                <a:cubicBezTo>
                  <a:pt x="611877" y="240973"/>
                  <a:pt x="619106" y="226229"/>
                  <a:pt x="615110" y="219190"/>
                </a:cubicBezTo>
                <a:cubicBezTo>
                  <a:pt x="611116" y="212152"/>
                  <a:pt x="604077" y="228132"/>
                  <a:pt x="601795" y="231271"/>
                </a:cubicBezTo>
                <a:cubicBezTo>
                  <a:pt x="595718" y="238401"/>
                  <a:pt x="591010" y="246592"/>
                  <a:pt x="587908" y="255431"/>
                </a:cubicBezTo>
                <a:cubicBezTo>
                  <a:pt x="585530" y="263326"/>
                  <a:pt x="585720" y="274455"/>
                  <a:pt x="577826" y="279307"/>
                </a:cubicBezTo>
                <a:cubicBezTo>
                  <a:pt x="569931" y="284158"/>
                  <a:pt x="558803" y="284538"/>
                  <a:pt x="553191" y="293765"/>
                </a:cubicBezTo>
                <a:cubicBezTo>
                  <a:pt x="547580" y="302992"/>
                  <a:pt x="549292" y="310601"/>
                  <a:pt x="541397" y="316974"/>
                </a:cubicBezTo>
                <a:cubicBezTo>
                  <a:pt x="533503" y="323347"/>
                  <a:pt x="526084" y="327438"/>
                  <a:pt x="522374" y="338091"/>
                </a:cubicBezTo>
                <a:cubicBezTo>
                  <a:pt x="521502" y="338330"/>
                  <a:pt x="520583" y="338330"/>
                  <a:pt x="519711" y="338091"/>
                </a:cubicBezTo>
                <a:cubicBezTo>
                  <a:pt x="519711" y="334952"/>
                  <a:pt x="521708" y="327152"/>
                  <a:pt x="518570" y="325821"/>
                </a:cubicBezTo>
                <a:cubicBezTo>
                  <a:pt x="518424" y="321568"/>
                  <a:pt x="519003" y="317322"/>
                  <a:pt x="520282" y="313265"/>
                </a:cubicBezTo>
                <a:cubicBezTo>
                  <a:pt x="521274" y="307759"/>
                  <a:pt x="522738" y="302349"/>
                  <a:pt x="524657" y="297094"/>
                </a:cubicBezTo>
                <a:cubicBezTo>
                  <a:pt x="526179" y="292814"/>
                  <a:pt x="530269" y="290531"/>
                  <a:pt x="532647" y="286821"/>
                </a:cubicBezTo>
                <a:cubicBezTo>
                  <a:pt x="534954" y="282538"/>
                  <a:pt x="535532" y="277535"/>
                  <a:pt x="534263" y="272838"/>
                </a:cubicBezTo>
                <a:cubicBezTo>
                  <a:pt x="538259" y="271792"/>
                  <a:pt x="551289" y="268273"/>
                  <a:pt x="552620" y="265229"/>
                </a:cubicBezTo>
                <a:cubicBezTo>
                  <a:pt x="552148" y="263948"/>
                  <a:pt x="551891" y="262598"/>
                  <a:pt x="551859" y="261234"/>
                </a:cubicBezTo>
                <a:cubicBezTo>
                  <a:pt x="551860" y="259807"/>
                  <a:pt x="554143" y="258190"/>
                  <a:pt x="554713" y="256668"/>
                </a:cubicBezTo>
                <a:cubicBezTo>
                  <a:pt x="555284" y="255146"/>
                  <a:pt x="554713" y="255812"/>
                  <a:pt x="554713" y="255336"/>
                </a:cubicBezTo>
                <a:cubicBezTo>
                  <a:pt x="551354" y="253093"/>
                  <a:pt x="548341" y="250369"/>
                  <a:pt x="545772" y="247251"/>
                </a:cubicBezTo>
                <a:cubicBezTo>
                  <a:pt x="542796" y="247344"/>
                  <a:pt x="540203" y="245237"/>
                  <a:pt x="539685" y="242305"/>
                </a:cubicBezTo>
                <a:cubicBezTo>
                  <a:pt x="539685" y="240117"/>
                  <a:pt x="539685" y="238215"/>
                  <a:pt x="539210" y="236312"/>
                </a:cubicBezTo>
                <a:cubicBezTo>
                  <a:pt x="538480" y="233562"/>
                  <a:pt x="537941" y="230765"/>
                  <a:pt x="537593" y="227942"/>
                </a:cubicBezTo>
                <a:cubicBezTo>
                  <a:pt x="537460" y="226772"/>
                  <a:pt x="537460" y="225592"/>
                  <a:pt x="537593" y="224422"/>
                </a:cubicBezTo>
                <a:cubicBezTo>
                  <a:pt x="539210" y="219190"/>
                  <a:pt x="543395" y="214339"/>
                  <a:pt x="543204" y="211200"/>
                </a:cubicBezTo>
                <a:cubicBezTo>
                  <a:pt x="543210" y="210361"/>
                  <a:pt x="542979" y="209537"/>
                  <a:pt x="542538" y="208822"/>
                </a:cubicBezTo>
                <a:lnTo>
                  <a:pt x="542538" y="208822"/>
                </a:lnTo>
                <a:cubicBezTo>
                  <a:pt x="542140" y="209281"/>
                  <a:pt x="541694" y="209696"/>
                  <a:pt x="541207" y="210059"/>
                </a:cubicBezTo>
                <a:cubicBezTo>
                  <a:pt x="538920" y="212314"/>
                  <a:pt x="536326" y="214236"/>
                  <a:pt x="533502" y="215766"/>
                </a:cubicBezTo>
                <a:cubicBezTo>
                  <a:pt x="531030" y="216717"/>
                  <a:pt x="531315" y="217478"/>
                  <a:pt x="528176" y="218049"/>
                </a:cubicBezTo>
                <a:cubicBezTo>
                  <a:pt x="524086" y="217098"/>
                  <a:pt x="524847" y="215195"/>
                  <a:pt x="523611" y="213388"/>
                </a:cubicBezTo>
                <a:cubicBezTo>
                  <a:pt x="522015" y="210019"/>
                  <a:pt x="521110" y="206364"/>
                  <a:pt x="520947" y="202639"/>
                </a:cubicBezTo>
                <a:lnTo>
                  <a:pt x="520948" y="202640"/>
                </a:lnTo>
                <a:cubicBezTo>
                  <a:pt x="521518" y="198169"/>
                  <a:pt x="524467" y="195220"/>
                  <a:pt x="523992" y="194649"/>
                </a:cubicBezTo>
                <a:lnTo>
                  <a:pt x="523992" y="194649"/>
                </a:lnTo>
                <a:lnTo>
                  <a:pt x="522660" y="193888"/>
                </a:lnTo>
                <a:cubicBezTo>
                  <a:pt x="520336" y="192884"/>
                  <a:pt x="518813" y="190617"/>
                  <a:pt x="518760" y="188086"/>
                </a:cubicBezTo>
                <a:cubicBezTo>
                  <a:pt x="518760" y="187611"/>
                  <a:pt x="518760" y="187230"/>
                  <a:pt x="518760" y="186850"/>
                </a:cubicBezTo>
                <a:lnTo>
                  <a:pt x="518760" y="184947"/>
                </a:lnTo>
                <a:lnTo>
                  <a:pt x="520567" y="184472"/>
                </a:lnTo>
                <a:cubicBezTo>
                  <a:pt x="522466" y="183974"/>
                  <a:pt x="524203" y="182990"/>
                  <a:pt x="525608" y="181618"/>
                </a:cubicBezTo>
                <a:lnTo>
                  <a:pt x="524086" y="180952"/>
                </a:lnTo>
                <a:lnTo>
                  <a:pt x="521423" y="180191"/>
                </a:lnTo>
                <a:lnTo>
                  <a:pt x="522089" y="177528"/>
                </a:lnTo>
                <a:cubicBezTo>
                  <a:pt x="522936" y="175298"/>
                  <a:pt x="524123" y="173212"/>
                  <a:pt x="525608" y="171345"/>
                </a:cubicBezTo>
                <a:cubicBezTo>
                  <a:pt x="522943" y="170081"/>
                  <a:pt x="520576" y="168266"/>
                  <a:pt x="518665" y="166018"/>
                </a:cubicBezTo>
                <a:cubicBezTo>
                  <a:pt x="514480" y="162594"/>
                  <a:pt x="517523" y="163926"/>
                  <a:pt x="510675" y="163165"/>
                </a:cubicBezTo>
                <a:lnTo>
                  <a:pt x="508297" y="163165"/>
                </a:lnTo>
                <a:lnTo>
                  <a:pt x="508297" y="160691"/>
                </a:lnTo>
                <a:cubicBezTo>
                  <a:pt x="507822" y="156411"/>
                  <a:pt x="506395" y="154794"/>
                  <a:pt x="505063" y="154699"/>
                </a:cubicBezTo>
                <a:lnTo>
                  <a:pt x="505063" y="154699"/>
                </a:lnTo>
                <a:lnTo>
                  <a:pt x="503827" y="154699"/>
                </a:lnTo>
                <a:cubicBezTo>
                  <a:pt x="502598" y="155137"/>
                  <a:pt x="501320" y="155424"/>
                  <a:pt x="500022" y="155555"/>
                </a:cubicBezTo>
                <a:lnTo>
                  <a:pt x="499357" y="155555"/>
                </a:lnTo>
                <a:cubicBezTo>
                  <a:pt x="496943" y="154936"/>
                  <a:pt x="494588" y="154109"/>
                  <a:pt x="492318" y="153082"/>
                </a:cubicBezTo>
                <a:cubicBezTo>
                  <a:pt x="488867" y="152173"/>
                  <a:pt x="486404" y="149132"/>
                  <a:pt x="486231" y="145567"/>
                </a:cubicBezTo>
                <a:cubicBezTo>
                  <a:pt x="486284" y="143900"/>
                  <a:pt x="486507" y="142243"/>
                  <a:pt x="486897" y="140621"/>
                </a:cubicBezTo>
                <a:cubicBezTo>
                  <a:pt x="486897" y="138148"/>
                  <a:pt x="487943" y="136436"/>
                  <a:pt x="487943" y="135865"/>
                </a:cubicBezTo>
                <a:cubicBezTo>
                  <a:pt x="487943" y="135294"/>
                  <a:pt x="487943" y="135865"/>
                  <a:pt x="486231" y="134058"/>
                </a:cubicBezTo>
                <a:cubicBezTo>
                  <a:pt x="482155" y="132659"/>
                  <a:pt x="477889" y="131889"/>
                  <a:pt x="473581" y="131775"/>
                </a:cubicBezTo>
                <a:cubicBezTo>
                  <a:pt x="471893" y="131340"/>
                  <a:pt x="470177" y="131023"/>
                  <a:pt x="468445" y="130824"/>
                </a:cubicBezTo>
                <a:lnTo>
                  <a:pt x="468445" y="130824"/>
                </a:lnTo>
                <a:cubicBezTo>
                  <a:pt x="467493" y="130824"/>
                  <a:pt x="466257" y="130824"/>
                  <a:pt x="464640" y="130824"/>
                </a:cubicBezTo>
                <a:cubicBezTo>
                  <a:pt x="464009" y="130909"/>
                  <a:pt x="463369" y="130909"/>
                  <a:pt x="462738" y="130824"/>
                </a:cubicBezTo>
                <a:cubicBezTo>
                  <a:pt x="461195" y="130304"/>
                  <a:pt x="459749" y="129533"/>
                  <a:pt x="458457" y="128541"/>
                </a:cubicBezTo>
                <a:lnTo>
                  <a:pt x="458458" y="128541"/>
                </a:lnTo>
                <a:cubicBezTo>
                  <a:pt x="457307" y="129020"/>
                  <a:pt x="456087" y="129309"/>
                  <a:pt x="454843" y="129397"/>
                </a:cubicBezTo>
                <a:cubicBezTo>
                  <a:pt x="453914" y="129403"/>
                  <a:pt x="452998" y="129174"/>
                  <a:pt x="452180" y="128731"/>
                </a:cubicBezTo>
                <a:cubicBezTo>
                  <a:pt x="450257" y="127619"/>
                  <a:pt x="448829" y="125816"/>
                  <a:pt x="448185" y="123690"/>
                </a:cubicBezTo>
                <a:cubicBezTo>
                  <a:pt x="447424" y="122643"/>
                  <a:pt x="448185" y="122929"/>
                  <a:pt x="446663" y="122738"/>
                </a:cubicBezTo>
                <a:lnTo>
                  <a:pt x="445998" y="122738"/>
                </a:lnTo>
                <a:cubicBezTo>
                  <a:pt x="444506" y="123351"/>
                  <a:pt x="443172" y="124294"/>
                  <a:pt x="442098" y="125497"/>
                </a:cubicBezTo>
                <a:cubicBezTo>
                  <a:pt x="440252" y="127595"/>
                  <a:pt x="437726" y="128975"/>
                  <a:pt x="434964" y="129397"/>
                </a:cubicBezTo>
                <a:cubicBezTo>
                  <a:pt x="432559" y="129229"/>
                  <a:pt x="430530" y="127545"/>
                  <a:pt x="429923" y="125211"/>
                </a:cubicBezTo>
                <a:cubicBezTo>
                  <a:pt x="428775" y="125795"/>
                  <a:pt x="427502" y="126089"/>
                  <a:pt x="426214" y="126068"/>
                </a:cubicBezTo>
                <a:lnTo>
                  <a:pt x="423170" y="126068"/>
                </a:lnTo>
                <a:cubicBezTo>
                  <a:pt x="419270" y="125116"/>
                  <a:pt x="417558" y="123404"/>
                  <a:pt x="417178" y="123785"/>
                </a:cubicBezTo>
                <a:cubicBezTo>
                  <a:pt x="416802" y="123699"/>
                  <a:pt x="416412" y="123699"/>
                  <a:pt x="416037" y="123785"/>
                </a:cubicBezTo>
                <a:lnTo>
                  <a:pt x="416037" y="123785"/>
                </a:lnTo>
                <a:lnTo>
                  <a:pt x="414991" y="121692"/>
                </a:lnTo>
                <a:lnTo>
                  <a:pt x="413754" y="120931"/>
                </a:lnTo>
                <a:cubicBezTo>
                  <a:pt x="409631" y="119456"/>
                  <a:pt x="405597" y="117741"/>
                  <a:pt x="401675" y="115795"/>
                </a:cubicBezTo>
                <a:cubicBezTo>
                  <a:pt x="399962" y="114653"/>
                  <a:pt x="398346" y="113226"/>
                  <a:pt x="396538" y="112085"/>
                </a:cubicBezTo>
                <a:cubicBezTo>
                  <a:pt x="394268" y="110677"/>
                  <a:pt x="391799" y="109619"/>
                  <a:pt x="389215" y="108946"/>
                </a:cubicBezTo>
                <a:cubicBezTo>
                  <a:pt x="385315" y="107805"/>
                  <a:pt x="381035" y="107234"/>
                  <a:pt x="377135" y="106378"/>
                </a:cubicBezTo>
                <a:cubicBezTo>
                  <a:pt x="367624" y="104285"/>
                  <a:pt x="358778" y="102383"/>
                  <a:pt x="349552" y="100385"/>
                </a:cubicBezTo>
                <a:lnTo>
                  <a:pt x="316833" y="92680"/>
                </a:lnTo>
                <a:cubicBezTo>
                  <a:pt x="307797" y="90778"/>
                  <a:pt x="298666" y="88876"/>
                  <a:pt x="289630" y="86783"/>
                </a:cubicBezTo>
                <a:lnTo>
                  <a:pt x="278216" y="84310"/>
                </a:lnTo>
                <a:lnTo>
                  <a:pt x="277741" y="82788"/>
                </a:lnTo>
                <a:cubicBezTo>
                  <a:pt x="276029" y="78032"/>
                  <a:pt x="274317" y="73276"/>
                  <a:pt x="272509" y="68520"/>
                </a:cubicBezTo>
                <a:cubicBezTo>
                  <a:pt x="269656" y="61766"/>
                  <a:pt x="270322" y="65095"/>
                  <a:pt x="262998" y="60910"/>
                </a:cubicBezTo>
                <a:cubicBezTo>
                  <a:pt x="259098" y="57771"/>
                  <a:pt x="260906" y="57200"/>
                  <a:pt x="259289" y="57010"/>
                </a:cubicBezTo>
                <a:cubicBezTo>
                  <a:pt x="258722" y="56921"/>
                  <a:pt x="258144" y="56921"/>
                  <a:pt x="257577" y="57010"/>
                </a:cubicBezTo>
                <a:cubicBezTo>
                  <a:pt x="254718" y="56710"/>
                  <a:pt x="251943" y="55871"/>
                  <a:pt x="249397" y="54537"/>
                </a:cubicBezTo>
                <a:lnTo>
                  <a:pt x="249397" y="54537"/>
                </a:lnTo>
                <a:cubicBezTo>
                  <a:pt x="243095" y="53760"/>
                  <a:pt x="236903" y="52260"/>
                  <a:pt x="230945" y="50066"/>
                </a:cubicBezTo>
                <a:cubicBezTo>
                  <a:pt x="227838" y="49780"/>
                  <a:pt x="224841" y="48771"/>
                  <a:pt x="222194" y="47118"/>
                </a:cubicBezTo>
                <a:cubicBezTo>
                  <a:pt x="220387" y="45596"/>
                  <a:pt x="219626" y="41791"/>
                  <a:pt x="217343" y="41125"/>
                </a:cubicBezTo>
                <a:cubicBezTo>
                  <a:pt x="212873" y="39698"/>
                  <a:pt x="214490" y="42837"/>
                  <a:pt x="212017" y="44740"/>
                </a:cubicBezTo>
                <a:cubicBezTo>
                  <a:pt x="207540" y="47144"/>
                  <a:pt x="202936" y="49303"/>
                  <a:pt x="198225" y="51208"/>
                </a:cubicBezTo>
                <a:cubicBezTo>
                  <a:pt x="195182" y="44835"/>
                  <a:pt x="198225" y="42552"/>
                  <a:pt x="200698" y="37130"/>
                </a:cubicBezTo>
                <a:cubicBezTo>
                  <a:pt x="203932" y="29996"/>
                  <a:pt x="198511" y="31518"/>
                  <a:pt x="198035" y="26001"/>
                </a:cubicBezTo>
                <a:cubicBezTo>
                  <a:pt x="198035" y="22862"/>
                  <a:pt x="200889" y="21816"/>
                  <a:pt x="202220" y="19247"/>
                </a:cubicBezTo>
                <a:cubicBezTo>
                  <a:pt x="202822" y="17075"/>
                  <a:pt x="203173" y="14841"/>
                  <a:pt x="203266" y="12589"/>
                </a:cubicBezTo>
                <a:cubicBezTo>
                  <a:pt x="204313" y="7928"/>
                  <a:pt x="208783" y="4694"/>
                  <a:pt x="205359" y="-62"/>
                </a:cubicBezTo>
                <a:lnTo>
                  <a:pt x="196799" y="3267"/>
                </a:lnTo>
                <a:cubicBezTo>
                  <a:pt x="184814" y="7833"/>
                  <a:pt x="172544" y="11638"/>
                  <a:pt x="160560" y="16394"/>
                </a:cubicBezTo>
                <a:cubicBezTo>
                  <a:pt x="148576" y="21150"/>
                  <a:pt x="135830" y="27999"/>
                  <a:pt x="122515" y="32564"/>
                </a:cubicBezTo>
                <a:cubicBezTo>
                  <a:pt x="111862" y="36369"/>
                  <a:pt x="92744" y="42076"/>
                  <a:pt x="82091" y="35703"/>
                </a:cubicBezTo>
                <a:cubicBezTo>
                  <a:pt x="78510" y="34190"/>
                  <a:pt x="76834" y="30061"/>
                  <a:pt x="78347" y="26480"/>
                </a:cubicBezTo>
                <a:cubicBezTo>
                  <a:pt x="78388" y="26383"/>
                  <a:pt x="78431" y="26286"/>
                  <a:pt x="78477" y="26191"/>
                </a:cubicBezTo>
                <a:cubicBezTo>
                  <a:pt x="76041" y="28363"/>
                  <a:pt x="73956" y="30897"/>
                  <a:pt x="72295" y="33706"/>
                </a:cubicBezTo>
                <a:cubicBezTo>
                  <a:pt x="71621" y="35298"/>
                  <a:pt x="71111" y="36956"/>
                  <a:pt x="70773" y="38652"/>
                </a:cubicBezTo>
                <a:cubicBezTo>
                  <a:pt x="70772" y="40174"/>
                  <a:pt x="69631" y="43408"/>
                  <a:pt x="65731" y="43693"/>
                </a:cubicBezTo>
                <a:cubicBezTo>
                  <a:pt x="64835" y="43676"/>
                  <a:pt x="63955" y="43448"/>
                  <a:pt x="63163" y="43027"/>
                </a:cubicBezTo>
                <a:cubicBezTo>
                  <a:pt x="63163" y="43027"/>
                  <a:pt x="63163" y="43598"/>
                  <a:pt x="63163" y="43884"/>
                </a:cubicBezTo>
                <a:cubicBezTo>
                  <a:pt x="63289" y="45832"/>
                  <a:pt x="63543" y="47771"/>
                  <a:pt x="63924" y="49686"/>
                </a:cubicBezTo>
                <a:lnTo>
                  <a:pt x="64590" y="53205"/>
                </a:lnTo>
                <a:lnTo>
                  <a:pt x="60976" y="53205"/>
                </a:lnTo>
                <a:cubicBezTo>
                  <a:pt x="59014" y="53154"/>
                  <a:pt x="57066" y="52866"/>
                  <a:pt x="55174" y="52349"/>
                </a:cubicBezTo>
                <a:cubicBezTo>
                  <a:pt x="55128" y="52633"/>
                  <a:pt x="55128" y="52922"/>
                  <a:pt x="55174" y="53205"/>
                </a:cubicBezTo>
                <a:cubicBezTo>
                  <a:pt x="55174" y="54917"/>
                  <a:pt x="55935" y="57391"/>
                  <a:pt x="56220" y="59769"/>
                </a:cubicBezTo>
                <a:cubicBezTo>
                  <a:pt x="56309" y="61448"/>
                  <a:pt x="56309" y="63131"/>
                  <a:pt x="56220" y="64810"/>
                </a:cubicBezTo>
                <a:cubicBezTo>
                  <a:pt x="56220" y="68710"/>
                  <a:pt x="55744" y="72610"/>
                  <a:pt x="55459" y="76320"/>
                </a:cubicBezTo>
                <a:cubicBezTo>
                  <a:pt x="54983" y="83834"/>
                  <a:pt x="54223" y="90968"/>
                  <a:pt x="54223" y="98388"/>
                </a:cubicBezTo>
                <a:lnTo>
                  <a:pt x="54223" y="98388"/>
                </a:lnTo>
                <a:lnTo>
                  <a:pt x="54223" y="100671"/>
                </a:lnTo>
                <a:cubicBezTo>
                  <a:pt x="54223" y="106568"/>
                  <a:pt x="54223" y="112465"/>
                  <a:pt x="54223" y="117982"/>
                </a:cubicBezTo>
                <a:cubicBezTo>
                  <a:pt x="54223" y="123499"/>
                  <a:pt x="55554" y="128826"/>
                  <a:pt x="55649" y="134628"/>
                </a:cubicBezTo>
                <a:cubicBezTo>
                  <a:pt x="55641" y="136509"/>
                  <a:pt x="55482" y="138386"/>
                  <a:pt x="55174" y="140241"/>
                </a:cubicBezTo>
                <a:lnTo>
                  <a:pt x="54508" y="143950"/>
                </a:lnTo>
                <a:lnTo>
                  <a:pt x="50989" y="142333"/>
                </a:lnTo>
                <a:cubicBezTo>
                  <a:pt x="50151" y="141945"/>
                  <a:pt x="49247" y="141719"/>
                  <a:pt x="48325" y="141667"/>
                </a:cubicBezTo>
                <a:lnTo>
                  <a:pt x="48325" y="141667"/>
                </a:lnTo>
                <a:lnTo>
                  <a:pt x="48325" y="141667"/>
                </a:lnTo>
                <a:cubicBezTo>
                  <a:pt x="48230" y="142679"/>
                  <a:pt x="47905" y="143655"/>
                  <a:pt x="47374" y="144521"/>
                </a:cubicBezTo>
                <a:lnTo>
                  <a:pt x="47374" y="144521"/>
                </a:lnTo>
                <a:cubicBezTo>
                  <a:pt x="47347" y="145693"/>
                  <a:pt x="46947" y="146826"/>
                  <a:pt x="46233" y="147755"/>
                </a:cubicBezTo>
                <a:cubicBezTo>
                  <a:pt x="45399" y="148637"/>
                  <a:pt x="44209" y="149092"/>
                  <a:pt x="42999" y="148992"/>
                </a:cubicBezTo>
                <a:lnTo>
                  <a:pt x="42238" y="148992"/>
                </a:lnTo>
                <a:lnTo>
                  <a:pt x="39099" y="150894"/>
                </a:lnTo>
                <a:lnTo>
                  <a:pt x="39099" y="150894"/>
                </a:lnTo>
                <a:cubicBezTo>
                  <a:pt x="39072" y="152805"/>
                  <a:pt x="37967" y="154536"/>
                  <a:pt x="36246" y="155365"/>
                </a:cubicBezTo>
                <a:cubicBezTo>
                  <a:pt x="35616" y="155466"/>
                  <a:pt x="34974" y="155466"/>
                  <a:pt x="34344" y="155365"/>
                </a:cubicBezTo>
                <a:cubicBezTo>
                  <a:pt x="32156" y="155365"/>
                  <a:pt x="29968" y="154318"/>
                  <a:pt x="29208" y="154318"/>
                </a:cubicBezTo>
                <a:lnTo>
                  <a:pt x="29208" y="154318"/>
                </a:lnTo>
                <a:cubicBezTo>
                  <a:pt x="26639" y="155079"/>
                  <a:pt x="26925" y="155174"/>
                  <a:pt x="26354" y="156411"/>
                </a:cubicBezTo>
                <a:cubicBezTo>
                  <a:pt x="26035" y="158849"/>
                  <a:pt x="25558" y="161264"/>
                  <a:pt x="24927" y="163640"/>
                </a:cubicBezTo>
                <a:lnTo>
                  <a:pt x="24167" y="165448"/>
                </a:lnTo>
                <a:lnTo>
                  <a:pt x="21979" y="165448"/>
                </a:lnTo>
                <a:cubicBezTo>
                  <a:pt x="20345" y="165443"/>
                  <a:pt x="18740" y="165017"/>
                  <a:pt x="17318" y="164211"/>
                </a:cubicBezTo>
                <a:lnTo>
                  <a:pt x="16367" y="163640"/>
                </a:lnTo>
                <a:cubicBezTo>
                  <a:pt x="15923" y="164026"/>
                  <a:pt x="15539" y="164474"/>
                  <a:pt x="15226" y="164972"/>
                </a:cubicBezTo>
                <a:cubicBezTo>
                  <a:pt x="14150" y="168020"/>
                  <a:pt x="13761" y="171268"/>
                  <a:pt x="14085" y="174484"/>
                </a:cubicBezTo>
                <a:cubicBezTo>
                  <a:pt x="13133" y="185233"/>
                  <a:pt x="5809" y="187706"/>
                  <a:pt x="1815" y="193508"/>
                </a:cubicBezTo>
                <a:cubicBezTo>
                  <a:pt x="533" y="195799"/>
                  <a:pt x="-93" y="198399"/>
                  <a:pt x="8" y="201022"/>
                </a:cubicBezTo>
                <a:cubicBezTo>
                  <a:pt x="-306" y="204337"/>
                  <a:pt x="881" y="207617"/>
                  <a:pt x="3241" y="209964"/>
                </a:cubicBezTo>
                <a:lnTo>
                  <a:pt x="3241" y="209964"/>
                </a:lnTo>
                <a:lnTo>
                  <a:pt x="4478" y="209964"/>
                </a:lnTo>
                <a:lnTo>
                  <a:pt x="8758" y="210630"/>
                </a:lnTo>
                <a:cubicBezTo>
                  <a:pt x="11516" y="211200"/>
                  <a:pt x="16082" y="212152"/>
                  <a:pt x="16462" y="217383"/>
                </a:cubicBezTo>
                <a:cubicBezTo>
                  <a:pt x="16451" y="218198"/>
                  <a:pt x="16290" y="219004"/>
                  <a:pt x="15987" y="219761"/>
                </a:cubicBezTo>
                <a:cubicBezTo>
                  <a:pt x="20362" y="221378"/>
                  <a:pt x="26164" y="223471"/>
                  <a:pt x="26449" y="230985"/>
                </a:cubicBezTo>
                <a:cubicBezTo>
                  <a:pt x="26449" y="230985"/>
                  <a:pt x="26449" y="230985"/>
                  <a:pt x="26449" y="231556"/>
                </a:cubicBezTo>
                <a:cubicBezTo>
                  <a:pt x="25403" y="241068"/>
                  <a:pt x="16938" y="243256"/>
                  <a:pt x="16938" y="246775"/>
                </a:cubicBezTo>
                <a:cubicBezTo>
                  <a:pt x="16892" y="246995"/>
                  <a:pt x="16892" y="247222"/>
                  <a:pt x="16938" y="247441"/>
                </a:cubicBezTo>
                <a:cubicBezTo>
                  <a:pt x="16938" y="248393"/>
                  <a:pt x="17413" y="250105"/>
                  <a:pt x="17413" y="252578"/>
                </a:cubicBezTo>
                <a:cubicBezTo>
                  <a:pt x="17536" y="253589"/>
                  <a:pt x="17536" y="254611"/>
                  <a:pt x="17413" y="255622"/>
                </a:cubicBezTo>
                <a:cubicBezTo>
                  <a:pt x="15606" y="259902"/>
                  <a:pt x="13038" y="261424"/>
                  <a:pt x="13323" y="263041"/>
                </a:cubicBezTo>
                <a:lnTo>
                  <a:pt x="13323" y="263041"/>
                </a:lnTo>
                <a:cubicBezTo>
                  <a:pt x="13323" y="264563"/>
                  <a:pt x="16177" y="267131"/>
                  <a:pt x="17413" y="271792"/>
                </a:cubicBezTo>
                <a:cubicBezTo>
                  <a:pt x="17504" y="272518"/>
                  <a:pt x="17504" y="273253"/>
                  <a:pt x="17413" y="273980"/>
                </a:cubicBezTo>
                <a:cubicBezTo>
                  <a:pt x="16968" y="277014"/>
                  <a:pt x="16268" y="280005"/>
                  <a:pt x="15321" y="282921"/>
                </a:cubicBezTo>
                <a:cubicBezTo>
                  <a:pt x="15278" y="283332"/>
                  <a:pt x="15278" y="283747"/>
                  <a:pt x="15321" y="284158"/>
                </a:cubicBezTo>
                <a:cubicBezTo>
                  <a:pt x="15321" y="288248"/>
                  <a:pt x="18745" y="292719"/>
                  <a:pt x="19030" y="299757"/>
                </a:cubicBezTo>
                <a:cubicBezTo>
                  <a:pt x="19030" y="303087"/>
                  <a:pt x="19030" y="306511"/>
                  <a:pt x="19030" y="309840"/>
                </a:cubicBezTo>
                <a:cubicBezTo>
                  <a:pt x="19030" y="313169"/>
                  <a:pt x="19030" y="317069"/>
                  <a:pt x="19030" y="320589"/>
                </a:cubicBezTo>
                <a:cubicBezTo>
                  <a:pt x="19030" y="324108"/>
                  <a:pt x="18269" y="326867"/>
                  <a:pt x="18269" y="329435"/>
                </a:cubicBezTo>
                <a:cubicBezTo>
                  <a:pt x="18085" y="331507"/>
                  <a:pt x="18814" y="333557"/>
                  <a:pt x="20267" y="335047"/>
                </a:cubicBezTo>
                <a:cubicBezTo>
                  <a:pt x="20838" y="335903"/>
                  <a:pt x="24071" y="336189"/>
                  <a:pt x="27400" y="338376"/>
                </a:cubicBezTo>
                <a:cubicBezTo>
                  <a:pt x="29861" y="340753"/>
                  <a:pt x="32120" y="343330"/>
                  <a:pt x="34153" y="346081"/>
                </a:cubicBezTo>
                <a:cubicBezTo>
                  <a:pt x="38037" y="350650"/>
                  <a:pt x="42301" y="354882"/>
                  <a:pt x="46899" y="358732"/>
                </a:cubicBezTo>
                <a:cubicBezTo>
                  <a:pt x="47987" y="359381"/>
                  <a:pt x="49249" y="359680"/>
                  <a:pt x="50513" y="359588"/>
                </a:cubicBezTo>
                <a:cubicBezTo>
                  <a:pt x="52796" y="359588"/>
                  <a:pt x="55839" y="358827"/>
                  <a:pt x="59169" y="358732"/>
                </a:cubicBezTo>
                <a:cubicBezTo>
                  <a:pt x="61605" y="358660"/>
                  <a:pt x="63991" y="359433"/>
                  <a:pt x="65922" y="360920"/>
                </a:cubicBezTo>
                <a:cubicBezTo>
                  <a:pt x="69916" y="365295"/>
                  <a:pt x="68395" y="370432"/>
                  <a:pt x="69155" y="369576"/>
                </a:cubicBezTo>
                <a:cubicBezTo>
                  <a:pt x="69916" y="368720"/>
                  <a:pt x="70011" y="370147"/>
                  <a:pt x="71248" y="370242"/>
                </a:cubicBezTo>
                <a:lnTo>
                  <a:pt x="74292" y="370242"/>
                </a:lnTo>
                <a:cubicBezTo>
                  <a:pt x="74986" y="370148"/>
                  <a:pt x="75690" y="370148"/>
                  <a:pt x="76384" y="370242"/>
                </a:cubicBezTo>
                <a:cubicBezTo>
                  <a:pt x="88369" y="372810"/>
                  <a:pt x="87988" y="383178"/>
                  <a:pt x="93790" y="383749"/>
                </a:cubicBezTo>
                <a:cubicBezTo>
                  <a:pt x="99592" y="384320"/>
                  <a:pt x="105109" y="385176"/>
                  <a:pt x="110245" y="393261"/>
                </a:cubicBezTo>
                <a:cubicBezTo>
                  <a:pt x="114240" y="399063"/>
                  <a:pt x="114905" y="405341"/>
                  <a:pt x="118139" y="408575"/>
                </a:cubicBezTo>
                <a:cubicBezTo>
                  <a:pt x="126414" y="418087"/>
                  <a:pt x="139920" y="420370"/>
                  <a:pt x="150383" y="430168"/>
                </a:cubicBezTo>
                <a:cubicBezTo>
                  <a:pt x="156185" y="436065"/>
                  <a:pt x="156185" y="439680"/>
                  <a:pt x="162082" y="440916"/>
                </a:cubicBezTo>
                <a:cubicBezTo>
                  <a:pt x="170452" y="442914"/>
                  <a:pt x="172449" y="447004"/>
                  <a:pt x="176920" y="452140"/>
                </a:cubicBezTo>
                <a:cubicBezTo>
                  <a:pt x="180070" y="454294"/>
                  <a:pt x="181983" y="457838"/>
                  <a:pt x="182056" y="461652"/>
                </a:cubicBezTo>
                <a:lnTo>
                  <a:pt x="182056" y="461652"/>
                </a:lnTo>
                <a:cubicBezTo>
                  <a:pt x="182056" y="466313"/>
                  <a:pt x="179203" y="469547"/>
                  <a:pt x="179393" y="471164"/>
                </a:cubicBezTo>
                <a:cubicBezTo>
                  <a:pt x="179393" y="471164"/>
                  <a:pt x="179393" y="471164"/>
                  <a:pt x="179393" y="471830"/>
                </a:cubicBezTo>
                <a:cubicBezTo>
                  <a:pt x="179815" y="473329"/>
                  <a:pt x="180599" y="474701"/>
                  <a:pt x="181675" y="475825"/>
                </a:cubicBezTo>
                <a:cubicBezTo>
                  <a:pt x="183344" y="477556"/>
                  <a:pt x="184237" y="479891"/>
                  <a:pt x="184148" y="482293"/>
                </a:cubicBezTo>
                <a:cubicBezTo>
                  <a:pt x="184231" y="483465"/>
                  <a:pt x="184231" y="484641"/>
                  <a:pt x="184148" y="485813"/>
                </a:cubicBezTo>
                <a:cubicBezTo>
                  <a:pt x="183673" y="488096"/>
                  <a:pt x="183197" y="489903"/>
                  <a:pt x="183007" y="491615"/>
                </a:cubicBezTo>
                <a:lnTo>
                  <a:pt x="183007" y="492567"/>
                </a:lnTo>
                <a:lnTo>
                  <a:pt x="184148" y="494659"/>
                </a:lnTo>
                <a:cubicBezTo>
                  <a:pt x="186255" y="495938"/>
                  <a:pt x="187577" y="498189"/>
                  <a:pt x="187668" y="500652"/>
                </a:cubicBezTo>
                <a:cubicBezTo>
                  <a:pt x="187364" y="502800"/>
                  <a:pt x="186722" y="504887"/>
                  <a:pt x="185765" y="506835"/>
                </a:cubicBezTo>
                <a:lnTo>
                  <a:pt x="185765" y="507405"/>
                </a:lnTo>
                <a:cubicBezTo>
                  <a:pt x="185765" y="507976"/>
                  <a:pt x="185765" y="508452"/>
                  <a:pt x="185765" y="508642"/>
                </a:cubicBezTo>
                <a:cubicBezTo>
                  <a:pt x="187246" y="508971"/>
                  <a:pt x="188707" y="509384"/>
                  <a:pt x="190141" y="509879"/>
                </a:cubicBezTo>
                <a:lnTo>
                  <a:pt x="191948" y="510449"/>
                </a:lnTo>
                <a:lnTo>
                  <a:pt x="191948" y="512352"/>
                </a:lnTo>
                <a:cubicBezTo>
                  <a:pt x="191975" y="512541"/>
                  <a:pt x="191975" y="512733"/>
                  <a:pt x="191948" y="512922"/>
                </a:cubicBezTo>
                <a:cubicBezTo>
                  <a:pt x="191948" y="518439"/>
                  <a:pt x="187763" y="522434"/>
                  <a:pt x="188143" y="523576"/>
                </a:cubicBezTo>
                <a:cubicBezTo>
                  <a:pt x="188143" y="525098"/>
                  <a:pt x="191853" y="525003"/>
                  <a:pt x="196228" y="529283"/>
                </a:cubicBezTo>
                <a:cubicBezTo>
                  <a:pt x="200603" y="533563"/>
                  <a:pt x="199272" y="536893"/>
                  <a:pt x="201935" y="538795"/>
                </a:cubicBezTo>
                <a:cubicBezTo>
                  <a:pt x="204598" y="540698"/>
                  <a:pt x="208973" y="542600"/>
                  <a:pt x="208973" y="548783"/>
                </a:cubicBezTo>
                <a:cubicBezTo>
                  <a:pt x="209017" y="549575"/>
                  <a:pt x="209017" y="550369"/>
                  <a:pt x="208973" y="551161"/>
                </a:cubicBezTo>
                <a:cubicBezTo>
                  <a:pt x="208221" y="555515"/>
                  <a:pt x="205710" y="559368"/>
                  <a:pt x="202030" y="561814"/>
                </a:cubicBezTo>
                <a:cubicBezTo>
                  <a:pt x="199367" y="564097"/>
                  <a:pt x="198035" y="565239"/>
                  <a:pt x="198035" y="567712"/>
                </a:cubicBezTo>
                <a:cubicBezTo>
                  <a:pt x="197958" y="568407"/>
                  <a:pt x="197958" y="569109"/>
                  <a:pt x="198035" y="569804"/>
                </a:cubicBezTo>
                <a:cubicBezTo>
                  <a:pt x="198511" y="572753"/>
                  <a:pt x="201840" y="575702"/>
                  <a:pt x="203076" y="580933"/>
                </a:cubicBezTo>
                <a:cubicBezTo>
                  <a:pt x="203216" y="582261"/>
                  <a:pt x="203216" y="583601"/>
                  <a:pt x="203076" y="584928"/>
                </a:cubicBezTo>
                <a:cubicBezTo>
                  <a:pt x="203076" y="586736"/>
                  <a:pt x="203076" y="588258"/>
                  <a:pt x="203076" y="589684"/>
                </a:cubicBezTo>
                <a:cubicBezTo>
                  <a:pt x="202925" y="590885"/>
                  <a:pt x="202925" y="592099"/>
                  <a:pt x="203076" y="593299"/>
                </a:cubicBezTo>
                <a:cubicBezTo>
                  <a:pt x="206455" y="600364"/>
                  <a:pt x="209284" y="607678"/>
                  <a:pt x="211542" y="615177"/>
                </a:cubicBezTo>
                <a:cubicBezTo>
                  <a:pt x="211589" y="615619"/>
                  <a:pt x="211589" y="616066"/>
                  <a:pt x="211542" y="616508"/>
                </a:cubicBezTo>
                <a:cubicBezTo>
                  <a:pt x="211541" y="618601"/>
                  <a:pt x="211541" y="620313"/>
                  <a:pt x="211541" y="621360"/>
                </a:cubicBezTo>
                <a:cubicBezTo>
                  <a:pt x="211541" y="622406"/>
                  <a:pt x="211541" y="622025"/>
                  <a:pt x="212588" y="622786"/>
                </a:cubicBezTo>
                <a:lnTo>
                  <a:pt x="213444" y="622786"/>
                </a:lnTo>
                <a:cubicBezTo>
                  <a:pt x="214395" y="622786"/>
                  <a:pt x="216392" y="621645"/>
                  <a:pt x="219816" y="621455"/>
                </a:cubicBezTo>
                <a:cubicBezTo>
                  <a:pt x="221270" y="621497"/>
                  <a:pt x="222698" y="621855"/>
                  <a:pt x="224001" y="622501"/>
                </a:cubicBezTo>
                <a:cubicBezTo>
                  <a:pt x="229803" y="625830"/>
                  <a:pt x="230849" y="629160"/>
                  <a:pt x="235130" y="629825"/>
                </a:cubicBezTo>
                <a:cubicBezTo>
                  <a:pt x="239145" y="629881"/>
                  <a:pt x="243002" y="631403"/>
                  <a:pt x="245973" y="634106"/>
                </a:cubicBezTo>
                <a:lnTo>
                  <a:pt x="562893" y="624594"/>
                </a:lnTo>
                <a:cubicBezTo>
                  <a:pt x="563083" y="625830"/>
                  <a:pt x="563178" y="625164"/>
                  <a:pt x="563368" y="624213"/>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37">
            <a:extLst>
              <a:ext uri="{FF2B5EF4-FFF2-40B4-BE49-F238E27FC236}">
                <a16:creationId xmlns:a16="http://schemas.microsoft.com/office/drawing/2014/main" id="{30BFAE2A-420D-6964-9375-CB6BC8E2F46F}"/>
              </a:ext>
            </a:extLst>
          </p:cNvPr>
          <p:cNvSpPr/>
          <p:nvPr/>
        </p:nvSpPr>
        <p:spPr>
          <a:xfrm>
            <a:off x="8320094" y="2918156"/>
            <a:ext cx="753636" cy="487485"/>
          </a:xfrm>
          <a:custGeom>
            <a:avLst/>
            <a:gdLst>
              <a:gd name="connsiteX0" fmla="*/ 572925 w 673503"/>
              <a:gd name="connsiteY0" fmla="*/ 317165 h 435651"/>
              <a:gd name="connsiteX1" fmla="*/ 609544 w 673503"/>
              <a:gd name="connsiteY1" fmla="*/ 317830 h 435651"/>
              <a:gd name="connsiteX2" fmla="*/ 608784 w 673503"/>
              <a:gd name="connsiteY2" fmla="*/ 319923 h 435651"/>
              <a:gd name="connsiteX3" fmla="*/ 621148 w 673503"/>
              <a:gd name="connsiteY3" fmla="*/ 310411 h 435651"/>
              <a:gd name="connsiteX4" fmla="*/ 640171 w 673503"/>
              <a:gd name="connsiteY4" fmla="*/ 299187 h 435651"/>
              <a:gd name="connsiteX5" fmla="*/ 643690 w 673503"/>
              <a:gd name="connsiteY5" fmla="*/ 294431 h 435651"/>
              <a:gd name="connsiteX6" fmla="*/ 644261 w 673503"/>
              <a:gd name="connsiteY6" fmla="*/ 293575 h 435651"/>
              <a:gd name="connsiteX7" fmla="*/ 647495 w 673503"/>
              <a:gd name="connsiteY7" fmla="*/ 287677 h 435651"/>
              <a:gd name="connsiteX8" fmla="*/ 649968 w 673503"/>
              <a:gd name="connsiteY8" fmla="*/ 283206 h 435651"/>
              <a:gd name="connsiteX9" fmla="*/ 651395 w 673503"/>
              <a:gd name="connsiteY9" fmla="*/ 278355 h 435651"/>
              <a:gd name="connsiteX10" fmla="*/ 656626 w 673503"/>
              <a:gd name="connsiteY10" fmla="*/ 265134 h 435651"/>
              <a:gd name="connsiteX11" fmla="*/ 668040 w 673503"/>
              <a:gd name="connsiteY11" fmla="*/ 253814 h 435651"/>
              <a:gd name="connsiteX12" fmla="*/ 672415 w 673503"/>
              <a:gd name="connsiteY12" fmla="*/ 251912 h 435651"/>
              <a:gd name="connsiteX13" fmla="*/ 673461 w 673503"/>
              <a:gd name="connsiteY13" fmla="*/ 250866 h 435651"/>
              <a:gd name="connsiteX14" fmla="*/ 672034 w 673503"/>
              <a:gd name="connsiteY14" fmla="*/ 249249 h 435651"/>
              <a:gd name="connsiteX15" fmla="*/ 666137 w 673503"/>
              <a:gd name="connsiteY15" fmla="*/ 247061 h 435651"/>
              <a:gd name="connsiteX16" fmla="*/ 662713 w 673503"/>
              <a:gd name="connsiteY16" fmla="*/ 241829 h 435651"/>
              <a:gd name="connsiteX17" fmla="*/ 655675 w 673503"/>
              <a:gd name="connsiteY17" fmla="*/ 239927 h 435651"/>
              <a:gd name="connsiteX18" fmla="*/ 650634 w 673503"/>
              <a:gd name="connsiteY18" fmla="*/ 235361 h 435651"/>
              <a:gd name="connsiteX19" fmla="*/ 644832 w 673503"/>
              <a:gd name="connsiteY19" fmla="*/ 230795 h 435651"/>
              <a:gd name="connsiteX20" fmla="*/ 642929 w 673503"/>
              <a:gd name="connsiteY20" fmla="*/ 223186 h 435651"/>
              <a:gd name="connsiteX21" fmla="*/ 631896 w 673503"/>
              <a:gd name="connsiteY21" fmla="*/ 219476 h 435651"/>
              <a:gd name="connsiteX22" fmla="*/ 622385 w 673503"/>
              <a:gd name="connsiteY22" fmla="*/ 207491 h 435651"/>
              <a:gd name="connsiteX23" fmla="*/ 621244 w 673503"/>
              <a:gd name="connsiteY23" fmla="*/ 205683 h 435651"/>
              <a:gd name="connsiteX24" fmla="*/ 620102 w 673503"/>
              <a:gd name="connsiteY24" fmla="*/ 206349 h 435651"/>
              <a:gd name="connsiteX25" fmla="*/ 615917 w 673503"/>
              <a:gd name="connsiteY25" fmla="*/ 209013 h 435651"/>
              <a:gd name="connsiteX26" fmla="*/ 612683 w 673503"/>
              <a:gd name="connsiteY26" fmla="*/ 210915 h 435651"/>
              <a:gd name="connsiteX27" fmla="*/ 611732 w 673503"/>
              <a:gd name="connsiteY27" fmla="*/ 207205 h 435651"/>
              <a:gd name="connsiteX28" fmla="*/ 610210 w 673503"/>
              <a:gd name="connsiteY28" fmla="*/ 197693 h 435651"/>
              <a:gd name="connsiteX29" fmla="*/ 605645 w 673503"/>
              <a:gd name="connsiteY29" fmla="*/ 186945 h 435651"/>
              <a:gd name="connsiteX30" fmla="*/ 605645 w 673503"/>
              <a:gd name="connsiteY30" fmla="*/ 186374 h 435651"/>
              <a:gd name="connsiteX31" fmla="*/ 608784 w 673503"/>
              <a:gd name="connsiteY31" fmla="*/ 176862 h 435651"/>
              <a:gd name="connsiteX32" fmla="*/ 610781 w 673503"/>
              <a:gd name="connsiteY32" fmla="*/ 171155 h 435651"/>
              <a:gd name="connsiteX33" fmla="*/ 610781 w 673503"/>
              <a:gd name="connsiteY33" fmla="*/ 171155 h 435651"/>
              <a:gd name="connsiteX34" fmla="*/ 610781 w 673503"/>
              <a:gd name="connsiteY34" fmla="*/ 170299 h 435651"/>
              <a:gd name="connsiteX35" fmla="*/ 610115 w 673503"/>
              <a:gd name="connsiteY35" fmla="*/ 167160 h 435651"/>
              <a:gd name="connsiteX36" fmla="*/ 610115 w 673503"/>
              <a:gd name="connsiteY36" fmla="*/ 167065 h 435651"/>
              <a:gd name="connsiteX37" fmla="*/ 612303 w 673503"/>
              <a:gd name="connsiteY37" fmla="*/ 162404 h 435651"/>
              <a:gd name="connsiteX38" fmla="*/ 612303 w 673503"/>
              <a:gd name="connsiteY38" fmla="*/ 159265 h 435651"/>
              <a:gd name="connsiteX39" fmla="*/ 611257 w 673503"/>
              <a:gd name="connsiteY39" fmla="*/ 155270 h 435651"/>
              <a:gd name="connsiteX40" fmla="*/ 602221 w 673503"/>
              <a:gd name="connsiteY40" fmla="*/ 140336 h 435651"/>
              <a:gd name="connsiteX41" fmla="*/ 599557 w 673503"/>
              <a:gd name="connsiteY41" fmla="*/ 137197 h 435651"/>
              <a:gd name="connsiteX42" fmla="*/ 603457 w 673503"/>
              <a:gd name="connsiteY42" fmla="*/ 135675 h 435651"/>
              <a:gd name="connsiteX43" fmla="*/ 611732 w 673503"/>
              <a:gd name="connsiteY43" fmla="*/ 131680 h 435651"/>
              <a:gd name="connsiteX44" fmla="*/ 611732 w 673503"/>
              <a:gd name="connsiteY44" fmla="*/ 127399 h 435651"/>
              <a:gd name="connsiteX45" fmla="*/ 612493 w 673503"/>
              <a:gd name="connsiteY45" fmla="*/ 122929 h 435651"/>
              <a:gd name="connsiteX46" fmla="*/ 616393 w 673503"/>
              <a:gd name="connsiteY46" fmla="*/ 118743 h 435651"/>
              <a:gd name="connsiteX47" fmla="*/ 618771 w 673503"/>
              <a:gd name="connsiteY47" fmla="*/ 117507 h 435651"/>
              <a:gd name="connsiteX48" fmla="*/ 623336 w 673503"/>
              <a:gd name="connsiteY48" fmla="*/ 104000 h 435651"/>
              <a:gd name="connsiteX49" fmla="*/ 627521 w 673503"/>
              <a:gd name="connsiteY49" fmla="*/ 87449 h 435651"/>
              <a:gd name="connsiteX50" fmla="*/ 627521 w 673503"/>
              <a:gd name="connsiteY50" fmla="*/ 86688 h 435651"/>
              <a:gd name="connsiteX51" fmla="*/ 627045 w 673503"/>
              <a:gd name="connsiteY51" fmla="*/ 83263 h 435651"/>
              <a:gd name="connsiteX52" fmla="*/ 629709 w 673503"/>
              <a:gd name="connsiteY52" fmla="*/ 77842 h 435651"/>
              <a:gd name="connsiteX53" fmla="*/ 635321 w 673503"/>
              <a:gd name="connsiteY53" fmla="*/ 73371 h 435651"/>
              <a:gd name="connsiteX54" fmla="*/ 625809 w 673503"/>
              <a:gd name="connsiteY54" fmla="*/ 70517 h 435651"/>
              <a:gd name="connsiteX55" fmla="*/ 623145 w 673503"/>
              <a:gd name="connsiteY55" fmla="*/ 70517 h 435651"/>
              <a:gd name="connsiteX56" fmla="*/ 621624 w 673503"/>
              <a:gd name="connsiteY56" fmla="*/ 70517 h 435651"/>
              <a:gd name="connsiteX57" fmla="*/ 607261 w 673503"/>
              <a:gd name="connsiteY57" fmla="*/ 61005 h 435651"/>
              <a:gd name="connsiteX58" fmla="*/ 603267 w 673503"/>
              <a:gd name="connsiteY58" fmla="*/ 61005 h 435651"/>
              <a:gd name="connsiteX59" fmla="*/ 601935 w 673503"/>
              <a:gd name="connsiteY59" fmla="*/ 61005 h 435651"/>
              <a:gd name="connsiteX60" fmla="*/ 599367 w 673503"/>
              <a:gd name="connsiteY60" fmla="*/ 61005 h 435651"/>
              <a:gd name="connsiteX61" fmla="*/ 599367 w 673503"/>
              <a:gd name="connsiteY61" fmla="*/ 58532 h 435651"/>
              <a:gd name="connsiteX62" fmla="*/ 592614 w 673503"/>
              <a:gd name="connsiteY62" fmla="*/ 40745 h 435651"/>
              <a:gd name="connsiteX63" fmla="*/ 592614 w 673503"/>
              <a:gd name="connsiteY63" fmla="*/ 39793 h 435651"/>
              <a:gd name="connsiteX64" fmla="*/ 592614 w 673503"/>
              <a:gd name="connsiteY64" fmla="*/ 35513 h 435651"/>
              <a:gd name="connsiteX65" fmla="*/ 591473 w 673503"/>
              <a:gd name="connsiteY65" fmla="*/ 32184 h 435651"/>
              <a:gd name="connsiteX66" fmla="*/ 585481 w 673503"/>
              <a:gd name="connsiteY66" fmla="*/ 24099 h 435651"/>
              <a:gd name="connsiteX67" fmla="*/ 583293 w 673503"/>
              <a:gd name="connsiteY67" fmla="*/ 24099 h 435651"/>
              <a:gd name="connsiteX68" fmla="*/ 579869 w 673503"/>
              <a:gd name="connsiteY68" fmla="*/ 24669 h 435651"/>
              <a:gd name="connsiteX69" fmla="*/ 579869 w 673503"/>
              <a:gd name="connsiteY69" fmla="*/ 20199 h 435651"/>
              <a:gd name="connsiteX70" fmla="*/ 578822 w 673503"/>
              <a:gd name="connsiteY70" fmla="*/ 14682 h 435651"/>
              <a:gd name="connsiteX71" fmla="*/ 576730 w 673503"/>
              <a:gd name="connsiteY71" fmla="*/ 12399 h 435651"/>
              <a:gd name="connsiteX72" fmla="*/ 574447 w 673503"/>
              <a:gd name="connsiteY72" fmla="*/ 14396 h 435651"/>
              <a:gd name="connsiteX73" fmla="*/ 567789 w 673503"/>
              <a:gd name="connsiteY73" fmla="*/ 18391 h 435651"/>
              <a:gd name="connsiteX74" fmla="*/ 565221 w 673503"/>
              <a:gd name="connsiteY74" fmla="*/ 17821 h 435651"/>
              <a:gd name="connsiteX75" fmla="*/ 561701 w 673503"/>
              <a:gd name="connsiteY75" fmla="*/ 12209 h 435651"/>
              <a:gd name="connsiteX76" fmla="*/ 560275 w 673503"/>
              <a:gd name="connsiteY76" fmla="*/ 12209 h 435651"/>
              <a:gd name="connsiteX77" fmla="*/ 557231 w 673503"/>
              <a:gd name="connsiteY77" fmla="*/ 11448 h 435651"/>
              <a:gd name="connsiteX78" fmla="*/ 553142 w 673503"/>
              <a:gd name="connsiteY78" fmla="*/ 4409 h 435651"/>
              <a:gd name="connsiteX79" fmla="*/ 553142 w 673503"/>
              <a:gd name="connsiteY79" fmla="*/ -62 h 435651"/>
              <a:gd name="connsiteX80" fmla="*/ 546579 w 673503"/>
              <a:gd name="connsiteY80" fmla="*/ -62 h 435651"/>
              <a:gd name="connsiteX81" fmla="*/ 75288 w 673503"/>
              <a:gd name="connsiteY81" fmla="*/ 91919 h 435651"/>
              <a:gd name="connsiteX82" fmla="*/ 74718 w 673503"/>
              <a:gd name="connsiteY82" fmla="*/ 89066 h 435651"/>
              <a:gd name="connsiteX83" fmla="*/ 67869 w 673503"/>
              <a:gd name="connsiteY83" fmla="*/ 51018 h 435651"/>
              <a:gd name="connsiteX84" fmla="*/ 53507 w 673503"/>
              <a:gd name="connsiteY84" fmla="*/ 63954 h 435651"/>
              <a:gd name="connsiteX85" fmla="*/ 38099 w 673503"/>
              <a:gd name="connsiteY85" fmla="*/ 77176 h 435651"/>
              <a:gd name="connsiteX86" fmla="*/ 17554 w 673503"/>
              <a:gd name="connsiteY86" fmla="*/ 92300 h 435651"/>
              <a:gd name="connsiteX87" fmla="*/ 17554 w 673503"/>
              <a:gd name="connsiteY87" fmla="*/ 93061 h 435651"/>
              <a:gd name="connsiteX88" fmla="*/ 13369 w 673503"/>
              <a:gd name="connsiteY88" fmla="*/ 96390 h 435651"/>
              <a:gd name="connsiteX89" fmla="*/ 5284 w 673503"/>
              <a:gd name="connsiteY89" fmla="*/ 101051 h 435651"/>
              <a:gd name="connsiteX90" fmla="*/ -42 w 673503"/>
              <a:gd name="connsiteY90" fmla="*/ 105712 h 435651"/>
              <a:gd name="connsiteX91" fmla="*/ 53507 w 673503"/>
              <a:gd name="connsiteY91" fmla="*/ 435589 h 435651"/>
              <a:gd name="connsiteX92" fmla="*/ 554854 w 673503"/>
              <a:gd name="connsiteY92" fmla="*/ 341230 h 435651"/>
              <a:gd name="connsiteX93" fmla="*/ 572925 w 673503"/>
              <a:gd name="connsiteY93" fmla="*/ 317165 h 43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73503" h="435651">
                <a:moveTo>
                  <a:pt x="572925" y="317165"/>
                </a:moveTo>
                <a:cubicBezTo>
                  <a:pt x="589761" y="307652"/>
                  <a:pt x="610971" y="314787"/>
                  <a:pt x="609544" y="317830"/>
                </a:cubicBezTo>
                <a:lnTo>
                  <a:pt x="608784" y="319923"/>
                </a:lnTo>
                <a:cubicBezTo>
                  <a:pt x="611437" y="315200"/>
                  <a:pt x="615903" y="311764"/>
                  <a:pt x="621148" y="310411"/>
                </a:cubicBezTo>
                <a:cubicBezTo>
                  <a:pt x="628330" y="308323"/>
                  <a:pt x="634872" y="304464"/>
                  <a:pt x="640171" y="299187"/>
                </a:cubicBezTo>
                <a:cubicBezTo>
                  <a:pt x="641408" y="297665"/>
                  <a:pt x="642549" y="296048"/>
                  <a:pt x="643690" y="294431"/>
                </a:cubicBezTo>
                <a:lnTo>
                  <a:pt x="644261" y="293575"/>
                </a:lnTo>
                <a:cubicBezTo>
                  <a:pt x="645402" y="291672"/>
                  <a:pt x="646448" y="289580"/>
                  <a:pt x="647495" y="287677"/>
                </a:cubicBezTo>
                <a:cubicBezTo>
                  <a:pt x="648411" y="286240"/>
                  <a:pt x="649237" y="284747"/>
                  <a:pt x="649968" y="283206"/>
                </a:cubicBezTo>
                <a:cubicBezTo>
                  <a:pt x="650634" y="281589"/>
                  <a:pt x="650634" y="279972"/>
                  <a:pt x="651395" y="278355"/>
                </a:cubicBezTo>
                <a:cubicBezTo>
                  <a:pt x="653690" y="274187"/>
                  <a:pt x="655448" y="269744"/>
                  <a:pt x="656626" y="265134"/>
                </a:cubicBezTo>
                <a:cubicBezTo>
                  <a:pt x="657767" y="258000"/>
                  <a:pt x="661096" y="255622"/>
                  <a:pt x="668040" y="253814"/>
                </a:cubicBezTo>
                <a:cubicBezTo>
                  <a:pt x="669586" y="253405"/>
                  <a:pt x="671061" y="252764"/>
                  <a:pt x="672415" y="251912"/>
                </a:cubicBezTo>
                <a:cubicBezTo>
                  <a:pt x="673461" y="251151"/>
                  <a:pt x="673461" y="250866"/>
                  <a:pt x="673461" y="250866"/>
                </a:cubicBezTo>
                <a:cubicBezTo>
                  <a:pt x="673461" y="250866"/>
                  <a:pt x="673461" y="250866"/>
                  <a:pt x="672034" y="249249"/>
                </a:cubicBezTo>
                <a:cubicBezTo>
                  <a:pt x="669991" y="248747"/>
                  <a:pt x="668013" y="248013"/>
                  <a:pt x="666137" y="247061"/>
                </a:cubicBezTo>
                <a:cubicBezTo>
                  <a:pt x="663379" y="244207"/>
                  <a:pt x="663284" y="242019"/>
                  <a:pt x="662713" y="241829"/>
                </a:cubicBezTo>
                <a:cubicBezTo>
                  <a:pt x="662143" y="241639"/>
                  <a:pt x="659289" y="241829"/>
                  <a:pt x="655675" y="239927"/>
                </a:cubicBezTo>
                <a:cubicBezTo>
                  <a:pt x="653818" y="238611"/>
                  <a:pt x="652126" y="237079"/>
                  <a:pt x="650634" y="235361"/>
                </a:cubicBezTo>
                <a:cubicBezTo>
                  <a:pt x="649587" y="234315"/>
                  <a:pt x="647019" y="233934"/>
                  <a:pt x="644832" y="230795"/>
                </a:cubicBezTo>
                <a:cubicBezTo>
                  <a:pt x="642644" y="227656"/>
                  <a:pt x="643500" y="222805"/>
                  <a:pt x="642929" y="223186"/>
                </a:cubicBezTo>
                <a:cubicBezTo>
                  <a:pt x="642454" y="222044"/>
                  <a:pt x="636747" y="221949"/>
                  <a:pt x="631896" y="219476"/>
                </a:cubicBezTo>
                <a:cubicBezTo>
                  <a:pt x="625429" y="215956"/>
                  <a:pt x="624858" y="212627"/>
                  <a:pt x="622385" y="207491"/>
                </a:cubicBezTo>
                <a:cubicBezTo>
                  <a:pt x="622056" y="206857"/>
                  <a:pt x="621675" y="206252"/>
                  <a:pt x="621244" y="205683"/>
                </a:cubicBezTo>
                <a:cubicBezTo>
                  <a:pt x="620828" y="205839"/>
                  <a:pt x="620442" y="206064"/>
                  <a:pt x="620102" y="206349"/>
                </a:cubicBezTo>
                <a:cubicBezTo>
                  <a:pt x="619056" y="207015"/>
                  <a:pt x="617724" y="207966"/>
                  <a:pt x="615917" y="209013"/>
                </a:cubicBezTo>
                <a:lnTo>
                  <a:pt x="612683" y="210915"/>
                </a:lnTo>
                <a:lnTo>
                  <a:pt x="611732" y="207205"/>
                </a:lnTo>
                <a:cubicBezTo>
                  <a:pt x="610591" y="203305"/>
                  <a:pt x="610971" y="199881"/>
                  <a:pt x="610210" y="197693"/>
                </a:cubicBezTo>
                <a:cubicBezTo>
                  <a:pt x="609449" y="195506"/>
                  <a:pt x="605930" y="192842"/>
                  <a:pt x="605645" y="186945"/>
                </a:cubicBezTo>
                <a:cubicBezTo>
                  <a:pt x="605619" y="186755"/>
                  <a:pt x="605619" y="186563"/>
                  <a:pt x="605645" y="186374"/>
                </a:cubicBezTo>
                <a:cubicBezTo>
                  <a:pt x="606031" y="183022"/>
                  <a:pt x="607100" y="179785"/>
                  <a:pt x="608784" y="176862"/>
                </a:cubicBezTo>
                <a:cubicBezTo>
                  <a:pt x="611256" y="171916"/>
                  <a:pt x="610591" y="174674"/>
                  <a:pt x="610781" y="171155"/>
                </a:cubicBezTo>
                <a:cubicBezTo>
                  <a:pt x="610781" y="171155"/>
                  <a:pt x="610781" y="171155"/>
                  <a:pt x="610781" y="171155"/>
                </a:cubicBezTo>
                <a:cubicBezTo>
                  <a:pt x="610781" y="171155"/>
                  <a:pt x="610781" y="171155"/>
                  <a:pt x="610781" y="170299"/>
                </a:cubicBezTo>
                <a:cubicBezTo>
                  <a:pt x="610341" y="169311"/>
                  <a:pt x="610114" y="168241"/>
                  <a:pt x="610115" y="167160"/>
                </a:cubicBezTo>
                <a:lnTo>
                  <a:pt x="610115" y="167065"/>
                </a:lnTo>
                <a:cubicBezTo>
                  <a:pt x="610781" y="163165"/>
                  <a:pt x="612873" y="162404"/>
                  <a:pt x="612303" y="162404"/>
                </a:cubicBezTo>
                <a:cubicBezTo>
                  <a:pt x="612442" y="161362"/>
                  <a:pt x="612442" y="160306"/>
                  <a:pt x="612303" y="159265"/>
                </a:cubicBezTo>
                <a:cubicBezTo>
                  <a:pt x="612228" y="157876"/>
                  <a:pt x="611872" y="156517"/>
                  <a:pt x="611257" y="155270"/>
                </a:cubicBezTo>
                <a:cubicBezTo>
                  <a:pt x="608828" y="149961"/>
                  <a:pt x="605796" y="144951"/>
                  <a:pt x="602221" y="140336"/>
                </a:cubicBezTo>
                <a:lnTo>
                  <a:pt x="599557" y="137197"/>
                </a:lnTo>
                <a:lnTo>
                  <a:pt x="603457" y="135675"/>
                </a:lnTo>
                <a:cubicBezTo>
                  <a:pt x="606215" y="134724"/>
                  <a:pt x="608498" y="133011"/>
                  <a:pt x="611732" y="131680"/>
                </a:cubicBezTo>
                <a:cubicBezTo>
                  <a:pt x="611732" y="130443"/>
                  <a:pt x="611732" y="128921"/>
                  <a:pt x="611732" y="127399"/>
                </a:cubicBezTo>
                <a:cubicBezTo>
                  <a:pt x="611653" y="125871"/>
                  <a:pt x="611913" y="124345"/>
                  <a:pt x="612493" y="122929"/>
                </a:cubicBezTo>
                <a:cubicBezTo>
                  <a:pt x="613240" y="121105"/>
                  <a:pt x="614627" y="119617"/>
                  <a:pt x="616393" y="118743"/>
                </a:cubicBezTo>
                <a:cubicBezTo>
                  <a:pt x="617273" y="118529"/>
                  <a:pt x="618090" y="118105"/>
                  <a:pt x="618771" y="117507"/>
                </a:cubicBezTo>
                <a:cubicBezTo>
                  <a:pt x="622277" y="113939"/>
                  <a:pt x="623959" y="108963"/>
                  <a:pt x="623336" y="104000"/>
                </a:cubicBezTo>
                <a:cubicBezTo>
                  <a:pt x="623336" y="96010"/>
                  <a:pt x="627330" y="92300"/>
                  <a:pt x="627521" y="87449"/>
                </a:cubicBezTo>
                <a:cubicBezTo>
                  <a:pt x="627474" y="87197"/>
                  <a:pt x="627474" y="86939"/>
                  <a:pt x="627521" y="86688"/>
                </a:cubicBezTo>
                <a:cubicBezTo>
                  <a:pt x="627521" y="85451"/>
                  <a:pt x="627521" y="85166"/>
                  <a:pt x="627045" y="83263"/>
                </a:cubicBezTo>
                <a:cubicBezTo>
                  <a:pt x="627321" y="81215"/>
                  <a:pt x="628255" y="79312"/>
                  <a:pt x="629709" y="77842"/>
                </a:cubicBezTo>
                <a:cubicBezTo>
                  <a:pt x="631311" y="76042"/>
                  <a:pt x="633209" y="74530"/>
                  <a:pt x="635321" y="73371"/>
                </a:cubicBezTo>
                <a:cubicBezTo>
                  <a:pt x="632546" y="71409"/>
                  <a:pt x="629206" y="70407"/>
                  <a:pt x="625809" y="70517"/>
                </a:cubicBezTo>
                <a:lnTo>
                  <a:pt x="623145" y="70517"/>
                </a:lnTo>
                <a:lnTo>
                  <a:pt x="621624" y="70517"/>
                </a:lnTo>
                <a:cubicBezTo>
                  <a:pt x="615354" y="70543"/>
                  <a:pt x="609685" y="66789"/>
                  <a:pt x="607261" y="61005"/>
                </a:cubicBezTo>
                <a:cubicBezTo>
                  <a:pt x="605933" y="61127"/>
                  <a:pt x="604596" y="61127"/>
                  <a:pt x="603267" y="61005"/>
                </a:cubicBezTo>
                <a:lnTo>
                  <a:pt x="601935" y="61005"/>
                </a:lnTo>
                <a:lnTo>
                  <a:pt x="599367" y="61005"/>
                </a:lnTo>
                <a:lnTo>
                  <a:pt x="599367" y="58532"/>
                </a:lnTo>
                <a:cubicBezTo>
                  <a:pt x="599367" y="52159"/>
                  <a:pt x="593470" y="49020"/>
                  <a:pt x="592614" y="40745"/>
                </a:cubicBezTo>
                <a:cubicBezTo>
                  <a:pt x="592583" y="40428"/>
                  <a:pt x="592583" y="40110"/>
                  <a:pt x="592614" y="39793"/>
                </a:cubicBezTo>
                <a:cubicBezTo>
                  <a:pt x="592614" y="37796"/>
                  <a:pt x="592614" y="36369"/>
                  <a:pt x="592614" y="35513"/>
                </a:cubicBezTo>
                <a:cubicBezTo>
                  <a:pt x="592664" y="34299"/>
                  <a:pt x="592257" y="33111"/>
                  <a:pt x="591473" y="32184"/>
                </a:cubicBezTo>
                <a:cubicBezTo>
                  <a:pt x="589951" y="29901"/>
                  <a:pt x="586812" y="28284"/>
                  <a:pt x="585481" y="24099"/>
                </a:cubicBezTo>
                <a:lnTo>
                  <a:pt x="583293" y="24099"/>
                </a:lnTo>
                <a:lnTo>
                  <a:pt x="579869" y="24669"/>
                </a:lnTo>
                <a:lnTo>
                  <a:pt x="579869" y="20199"/>
                </a:lnTo>
                <a:cubicBezTo>
                  <a:pt x="579922" y="18306"/>
                  <a:pt x="579565" y="16424"/>
                  <a:pt x="578822" y="14682"/>
                </a:cubicBezTo>
                <a:cubicBezTo>
                  <a:pt x="578157" y="13065"/>
                  <a:pt x="577396" y="12494"/>
                  <a:pt x="576730" y="12399"/>
                </a:cubicBezTo>
                <a:cubicBezTo>
                  <a:pt x="575825" y="12880"/>
                  <a:pt x="575044" y="13564"/>
                  <a:pt x="574447" y="14396"/>
                </a:cubicBezTo>
                <a:cubicBezTo>
                  <a:pt x="572897" y="16615"/>
                  <a:pt x="570476" y="18068"/>
                  <a:pt x="567789" y="18391"/>
                </a:cubicBezTo>
                <a:cubicBezTo>
                  <a:pt x="566902" y="18385"/>
                  <a:pt x="566027" y="18190"/>
                  <a:pt x="565221" y="17821"/>
                </a:cubicBezTo>
                <a:cubicBezTo>
                  <a:pt x="563186" y="16653"/>
                  <a:pt x="561866" y="14549"/>
                  <a:pt x="561701" y="12209"/>
                </a:cubicBezTo>
                <a:cubicBezTo>
                  <a:pt x="561227" y="12209"/>
                  <a:pt x="561702" y="12209"/>
                  <a:pt x="560275" y="12209"/>
                </a:cubicBezTo>
                <a:cubicBezTo>
                  <a:pt x="559202" y="12331"/>
                  <a:pt x="558121" y="12061"/>
                  <a:pt x="557231" y="11448"/>
                </a:cubicBezTo>
                <a:cubicBezTo>
                  <a:pt x="554729" y="9980"/>
                  <a:pt x="553177" y="7310"/>
                  <a:pt x="553142" y="4409"/>
                </a:cubicBezTo>
                <a:cubicBezTo>
                  <a:pt x="553025" y="2921"/>
                  <a:pt x="553025" y="1426"/>
                  <a:pt x="553142" y="-62"/>
                </a:cubicBezTo>
                <a:lnTo>
                  <a:pt x="546579" y="-62"/>
                </a:lnTo>
                <a:lnTo>
                  <a:pt x="75288" y="91919"/>
                </a:lnTo>
                <a:lnTo>
                  <a:pt x="74718" y="89066"/>
                </a:lnTo>
                <a:cubicBezTo>
                  <a:pt x="74718" y="89066"/>
                  <a:pt x="69771" y="63193"/>
                  <a:pt x="67869" y="51018"/>
                </a:cubicBezTo>
                <a:cubicBezTo>
                  <a:pt x="63019" y="55203"/>
                  <a:pt x="58358" y="59864"/>
                  <a:pt x="53507" y="63954"/>
                </a:cubicBezTo>
                <a:cubicBezTo>
                  <a:pt x="48656" y="68044"/>
                  <a:pt x="43996" y="73466"/>
                  <a:pt x="38099" y="77176"/>
                </a:cubicBezTo>
                <a:cubicBezTo>
                  <a:pt x="32201" y="80885"/>
                  <a:pt x="24307" y="86688"/>
                  <a:pt x="17554" y="92300"/>
                </a:cubicBezTo>
                <a:lnTo>
                  <a:pt x="17554" y="93061"/>
                </a:lnTo>
                <a:cubicBezTo>
                  <a:pt x="15996" y="93948"/>
                  <a:pt x="14584" y="95071"/>
                  <a:pt x="13369" y="96390"/>
                </a:cubicBezTo>
                <a:cubicBezTo>
                  <a:pt x="10935" y="98358"/>
                  <a:pt x="8207" y="99931"/>
                  <a:pt x="5284" y="101051"/>
                </a:cubicBezTo>
                <a:cubicBezTo>
                  <a:pt x="3218" y="102236"/>
                  <a:pt x="1407" y="103821"/>
                  <a:pt x="-42" y="105712"/>
                </a:cubicBezTo>
                <a:lnTo>
                  <a:pt x="53507" y="435589"/>
                </a:lnTo>
                <a:cubicBezTo>
                  <a:pt x="89746" y="428741"/>
                  <a:pt x="451940" y="360254"/>
                  <a:pt x="554854" y="341230"/>
                </a:cubicBezTo>
                <a:cubicBezTo>
                  <a:pt x="557314" y="331065"/>
                  <a:pt x="563850" y="322361"/>
                  <a:pt x="572925" y="317165"/>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138">
            <a:extLst>
              <a:ext uri="{FF2B5EF4-FFF2-40B4-BE49-F238E27FC236}">
                <a16:creationId xmlns:a16="http://schemas.microsoft.com/office/drawing/2014/main" id="{1F337810-878B-F369-AA99-E3A33A314CC8}"/>
              </a:ext>
            </a:extLst>
          </p:cNvPr>
          <p:cNvSpPr/>
          <p:nvPr/>
        </p:nvSpPr>
        <p:spPr>
          <a:xfrm>
            <a:off x="8953358" y="3276046"/>
            <a:ext cx="144873" cy="221238"/>
          </a:xfrm>
          <a:custGeom>
            <a:avLst/>
            <a:gdLst>
              <a:gd name="connsiteX0" fmla="*/ 126460 w 129469"/>
              <a:gd name="connsiteY0" fmla="*/ 164740 h 197714"/>
              <a:gd name="connsiteX1" fmla="*/ 124748 w 129469"/>
              <a:gd name="connsiteY1" fmla="*/ 169306 h 197714"/>
              <a:gd name="connsiteX2" fmla="*/ 117233 w 129469"/>
              <a:gd name="connsiteY2" fmla="*/ 168640 h 197714"/>
              <a:gd name="connsiteX3" fmla="*/ 115712 w 129469"/>
              <a:gd name="connsiteY3" fmla="*/ 162077 h 197714"/>
              <a:gd name="connsiteX4" fmla="*/ 117709 w 129469"/>
              <a:gd name="connsiteY4" fmla="*/ 158748 h 197714"/>
              <a:gd name="connsiteX5" fmla="*/ 117709 w 129469"/>
              <a:gd name="connsiteY5" fmla="*/ 155419 h 197714"/>
              <a:gd name="connsiteX6" fmla="*/ 117709 w 129469"/>
              <a:gd name="connsiteY6" fmla="*/ 142672 h 197714"/>
              <a:gd name="connsiteX7" fmla="*/ 112478 w 129469"/>
              <a:gd name="connsiteY7" fmla="*/ 138677 h 197714"/>
              <a:gd name="connsiteX8" fmla="*/ 112478 w 129469"/>
              <a:gd name="connsiteY8" fmla="*/ 141531 h 197714"/>
              <a:gd name="connsiteX9" fmla="*/ 108103 w 129469"/>
              <a:gd name="connsiteY9" fmla="*/ 139343 h 197714"/>
              <a:gd name="connsiteX10" fmla="*/ 92790 w 129469"/>
              <a:gd name="connsiteY10" fmla="*/ 127358 h 197714"/>
              <a:gd name="connsiteX11" fmla="*/ 84610 w 129469"/>
              <a:gd name="connsiteY11" fmla="*/ 117275 h 197714"/>
              <a:gd name="connsiteX12" fmla="*/ 79188 w 129469"/>
              <a:gd name="connsiteY12" fmla="*/ 107763 h 197714"/>
              <a:gd name="connsiteX13" fmla="*/ 69676 w 129469"/>
              <a:gd name="connsiteY13" fmla="*/ 101866 h 197714"/>
              <a:gd name="connsiteX14" fmla="*/ 68821 w 129469"/>
              <a:gd name="connsiteY14" fmla="*/ 90451 h 197714"/>
              <a:gd name="connsiteX15" fmla="*/ 58453 w 129469"/>
              <a:gd name="connsiteY15" fmla="*/ 71427 h 197714"/>
              <a:gd name="connsiteX16" fmla="*/ 47325 w 129469"/>
              <a:gd name="connsiteY16" fmla="*/ 58491 h 197714"/>
              <a:gd name="connsiteX17" fmla="*/ 39430 w 129469"/>
              <a:gd name="connsiteY17" fmla="*/ 51357 h 197714"/>
              <a:gd name="connsiteX18" fmla="*/ 38194 w 129469"/>
              <a:gd name="connsiteY18" fmla="*/ 40038 h 197714"/>
              <a:gd name="connsiteX19" fmla="*/ 32392 w 129469"/>
              <a:gd name="connsiteY19" fmla="*/ 30526 h 197714"/>
              <a:gd name="connsiteX20" fmla="*/ 36386 w 129469"/>
              <a:gd name="connsiteY20" fmla="*/ 21013 h 197714"/>
              <a:gd name="connsiteX21" fmla="*/ 36386 w 129469"/>
              <a:gd name="connsiteY21" fmla="*/ 11501 h 197714"/>
              <a:gd name="connsiteX22" fmla="*/ 39050 w 129469"/>
              <a:gd name="connsiteY22" fmla="*/ 4082 h 197714"/>
              <a:gd name="connsiteX23" fmla="*/ 10516 w 129469"/>
              <a:gd name="connsiteY23" fmla="*/ 4082 h 197714"/>
              <a:gd name="connsiteX24" fmla="*/ -42 w 129469"/>
              <a:gd name="connsiteY24" fmla="*/ 18160 h 197714"/>
              <a:gd name="connsiteX25" fmla="*/ 7092 w 129469"/>
              <a:gd name="connsiteY25" fmla="*/ 16923 h 197714"/>
              <a:gd name="connsiteX26" fmla="*/ 9659 w 129469"/>
              <a:gd name="connsiteY26" fmla="*/ 16923 h 197714"/>
              <a:gd name="connsiteX27" fmla="*/ 61877 w 129469"/>
              <a:gd name="connsiteY27" fmla="*/ 197652 h 197714"/>
              <a:gd name="connsiteX28" fmla="*/ 128457 w 129469"/>
              <a:gd name="connsiteY28" fmla="*/ 184811 h 197714"/>
              <a:gd name="connsiteX29" fmla="*/ 127791 w 129469"/>
              <a:gd name="connsiteY29" fmla="*/ 178248 h 197714"/>
              <a:gd name="connsiteX30" fmla="*/ 126460 w 129469"/>
              <a:gd name="connsiteY30" fmla="*/ 164740 h 19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9469" h="197714">
                <a:moveTo>
                  <a:pt x="126460" y="164740"/>
                </a:moveTo>
                <a:cubicBezTo>
                  <a:pt x="126165" y="166352"/>
                  <a:pt x="125585" y="167898"/>
                  <a:pt x="124748" y="169306"/>
                </a:cubicBezTo>
                <a:cubicBezTo>
                  <a:pt x="122560" y="166643"/>
                  <a:pt x="120182" y="170257"/>
                  <a:pt x="117233" y="168640"/>
                </a:cubicBezTo>
                <a:cubicBezTo>
                  <a:pt x="114285" y="167023"/>
                  <a:pt x="115046" y="164455"/>
                  <a:pt x="115712" y="162077"/>
                </a:cubicBezTo>
                <a:cubicBezTo>
                  <a:pt x="115712" y="162077"/>
                  <a:pt x="117519" y="159319"/>
                  <a:pt x="117709" y="158748"/>
                </a:cubicBezTo>
                <a:cubicBezTo>
                  <a:pt x="117899" y="158177"/>
                  <a:pt x="117709" y="156180"/>
                  <a:pt x="117709" y="155419"/>
                </a:cubicBezTo>
                <a:cubicBezTo>
                  <a:pt x="118851" y="150948"/>
                  <a:pt x="120658" y="147524"/>
                  <a:pt x="117709" y="142672"/>
                </a:cubicBezTo>
                <a:cubicBezTo>
                  <a:pt x="116497" y="140761"/>
                  <a:pt x="114642" y="139344"/>
                  <a:pt x="112478" y="138677"/>
                </a:cubicBezTo>
                <a:cubicBezTo>
                  <a:pt x="112384" y="139626"/>
                  <a:pt x="112384" y="140582"/>
                  <a:pt x="112478" y="141531"/>
                </a:cubicBezTo>
                <a:cubicBezTo>
                  <a:pt x="110956" y="140865"/>
                  <a:pt x="109529" y="140009"/>
                  <a:pt x="108103" y="139343"/>
                </a:cubicBezTo>
                <a:cubicBezTo>
                  <a:pt x="102308" y="136318"/>
                  <a:pt x="97118" y="132256"/>
                  <a:pt x="92790" y="127358"/>
                </a:cubicBezTo>
                <a:cubicBezTo>
                  <a:pt x="89453" y="124542"/>
                  <a:pt x="86678" y="121121"/>
                  <a:pt x="84610" y="117275"/>
                </a:cubicBezTo>
                <a:cubicBezTo>
                  <a:pt x="83623" y="113703"/>
                  <a:pt x="81759" y="110433"/>
                  <a:pt x="79188" y="107763"/>
                </a:cubicBezTo>
                <a:cubicBezTo>
                  <a:pt x="76145" y="105480"/>
                  <a:pt x="71864" y="105100"/>
                  <a:pt x="69676" y="101866"/>
                </a:cubicBezTo>
                <a:cubicBezTo>
                  <a:pt x="67489" y="98632"/>
                  <a:pt x="68725" y="94161"/>
                  <a:pt x="68821" y="90451"/>
                </a:cubicBezTo>
                <a:cubicBezTo>
                  <a:pt x="68606" y="82817"/>
                  <a:pt x="64753" y="75745"/>
                  <a:pt x="58453" y="71427"/>
                </a:cubicBezTo>
                <a:cubicBezTo>
                  <a:pt x="53792" y="67432"/>
                  <a:pt x="52937" y="60964"/>
                  <a:pt x="47325" y="58491"/>
                </a:cubicBezTo>
                <a:cubicBezTo>
                  <a:pt x="43710" y="56779"/>
                  <a:pt x="40571" y="55542"/>
                  <a:pt x="39430" y="51357"/>
                </a:cubicBezTo>
                <a:cubicBezTo>
                  <a:pt x="38289" y="47172"/>
                  <a:pt x="39906" y="43747"/>
                  <a:pt x="38194" y="40038"/>
                </a:cubicBezTo>
                <a:cubicBezTo>
                  <a:pt x="36482" y="36328"/>
                  <a:pt x="32773" y="34711"/>
                  <a:pt x="32392" y="30526"/>
                </a:cubicBezTo>
                <a:cubicBezTo>
                  <a:pt x="32011" y="26340"/>
                  <a:pt x="35055" y="24248"/>
                  <a:pt x="36386" y="21013"/>
                </a:cubicBezTo>
                <a:cubicBezTo>
                  <a:pt x="37113" y="17885"/>
                  <a:pt x="37113" y="14630"/>
                  <a:pt x="36386" y="11501"/>
                </a:cubicBezTo>
                <a:cubicBezTo>
                  <a:pt x="36594" y="8834"/>
                  <a:pt x="37513" y="6272"/>
                  <a:pt x="39050" y="4082"/>
                </a:cubicBezTo>
                <a:cubicBezTo>
                  <a:pt x="30341" y="-1443"/>
                  <a:pt x="19225" y="-1443"/>
                  <a:pt x="10516" y="4082"/>
                </a:cubicBezTo>
                <a:cubicBezTo>
                  <a:pt x="5299" y="7222"/>
                  <a:pt x="1512" y="12272"/>
                  <a:pt x="-42" y="18160"/>
                </a:cubicBezTo>
                <a:lnTo>
                  <a:pt x="7092" y="16923"/>
                </a:lnTo>
                <a:lnTo>
                  <a:pt x="9659" y="16923"/>
                </a:lnTo>
                <a:lnTo>
                  <a:pt x="61877" y="197652"/>
                </a:lnTo>
                <a:lnTo>
                  <a:pt x="128457" y="184811"/>
                </a:lnTo>
                <a:cubicBezTo>
                  <a:pt x="127898" y="182671"/>
                  <a:pt x="127673" y="180457"/>
                  <a:pt x="127791" y="178248"/>
                </a:cubicBezTo>
                <a:cubicBezTo>
                  <a:pt x="128933" y="175774"/>
                  <a:pt x="131406" y="165977"/>
                  <a:pt x="126460" y="164740"/>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139">
            <a:extLst>
              <a:ext uri="{FF2B5EF4-FFF2-40B4-BE49-F238E27FC236}">
                <a16:creationId xmlns:a16="http://schemas.microsoft.com/office/drawing/2014/main" id="{7B5EBEC2-9A39-FFA5-071F-A0537FDDE419}"/>
              </a:ext>
            </a:extLst>
          </p:cNvPr>
          <p:cNvSpPr/>
          <p:nvPr/>
        </p:nvSpPr>
        <p:spPr>
          <a:xfrm>
            <a:off x="8047844" y="3413837"/>
            <a:ext cx="1000892" cy="570294"/>
          </a:xfrm>
          <a:custGeom>
            <a:avLst/>
            <a:gdLst>
              <a:gd name="connsiteX0" fmla="*/ 699047 w 894468"/>
              <a:gd name="connsiteY0" fmla="*/ 54632 h 509655"/>
              <a:gd name="connsiteX1" fmla="*/ 681261 w 894468"/>
              <a:gd name="connsiteY1" fmla="*/ 44644 h 509655"/>
              <a:gd name="connsiteX2" fmla="*/ 669942 w 894468"/>
              <a:gd name="connsiteY2" fmla="*/ 43883 h 509655"/>
              <a:gd name="connsiteX3" fmla="*/ 644547 w 894468"/>
              <a:gd name="connsiteY3" fmla="*/ 32754 h 509655"/>
              <a:gd name="connsiteX4" fmla="*/ 644547 w 894468"/>
              <a:gd name="connsiteY4" fmla="*/ 23908 h 509655"/>
              <a:gd name="connsiteX5" fmla="*/ 644547 w 894468"/>
              <a:gd name="connsiteY5" fmla="*/ 18011 h 509655"/>
              <a:gd name="connsiteX6" fmla="*/ 635701 w 894468"/>
              <a:gd name="connsiteY6" fmla="*/ 12018 h 509655"/>
              <a:gd name="connsiteX7" fmla="*/ 630660 w 894468"/>
              <a:gd name="connsiteY7" fmla="*/ 9260 h 509655"/>
              <a:gd name="connsiteX8" fmla="*/ 611637 w 894468"/>
              <a:gd name="connsiteY8" fmla="*/ 509 h 509655"/>
              <a:gd name="connsiteX9" fmla="*/ 608118 w 894468"/>
              <a:gd name="connsiteY9" fmla="*/ 28569 h 509655"/>
              <a:gd name="connsiteX10" fmla="*/ 607547 w 894468"/>
              <a:gd name="connsiteY10" fmla="*/ 31137 h 509655"/>
              <a:gd name="connsiteX11" fmla="*/ 604979 w 894468"/>
              <a:gd name="connsiteY11" fmla="*/ 31137 h 509655"/>
              <a:gd name="connsiteX12" fmla="*/ 588809 w 894468"/>
              <a:gd name="connsiteY12" fmla="*/ 22101 h 509655"/>
              <a:gd name="connsiteX13" fmla="*/ 549242 w 894468"/>
              <a:gd name="connsiteY13" fmla="*/ -62 h 509655"/>
              <a:gd name="connsiteX14" fmla="*/ 549242 w 894468"/>
              <a:gd name="connsiteY14" fmla="*/ 4314 h 509655"/>
              <a:gd name="connsiteX15" fmla="*/ 544011 w 894468"/>
              <a:gd name="connsiteY15" fmla="*/ 17630 h 509655"/>
              <a:gd name="connsiteX16" fmla="*/ 540112 w 894468"/>
              <a:gd name="connsiteY16" fmla="*/ 19723 h 509655"/>
              <a:gd name="connsiteX17" fmla="*/ 540111 w 894468"/>
              <a:gd name="connsiteY17" fmla="*/ 20294 h 509655"/>
              <a:gd name="connsiteX18" fmla="*/ 540111 w 894468"/>
              <a:gd name="connsiteY18" fmla="*/ 20294 h 509655"/>
              <a:gd name="connsiteX19" fmla="*/ 541823 w 894468"/>
              <a:gd name="connsiteY19" fmla="*/ 22291 h 509655"/>
              <a:gd name="connsiteX20" fmla="*/ 544296 w 894468"/>
              <a:gd name="connsiteY20" fmla="*/ 22957 h 509655"/>
              <a:gd name="connsiteX21" fmla="*/ 544296 w 894468"/>
              <a:gd name="connsiteY21" fmla="*/ 25430 h 509655"/>
              <a:gd name="connsiteX22" fmla="*/ 540967 w 894468"/>
              <a:gd name="connsiteY22" fmla="*/ 44454 h 509655"/>
              <a:gd name="connsiteX23" fmla="*/ 537733 w 894468"/>
              <a:gd name="connsiteY23" fmla="*/ 53966 h 509655"/>
              <a:gd name="connsiteX24" fmla="*/ 529173 w 894468"/>
              <a:gd name="connsiteY24" fmla="*/ 58152 h 509655"/>
              <a:gd name="connsiteX25" fmla="*/ 529173 w 894468"/>
              <a:gd name="connsiteY25" fmla="*/ 60149 h 509655"/>
              <a:gd name="connsiteX26" fmla="*/ 529173 w 894468"/>
              <a:gd name="connsiteY26" fmla="*/ 66237 h 509655"/>
              <a:gd name="connsiteX27" fmla="*/ 528603 w 894468"/>
              <a:gd name="connsiteY27" fmla="*/ 71754 h 509655"/>
              <a:gd name="connsiteX28" fmla="*/ 515857 w 894468"/>
              <a:gd name="connsiteY28" fmla="*/ 82883 h 509655"/>
              <a:gd name="connsiteX29" fmla="*/ 504348 w 894468"/>
              <a:gd name="connsiteY29" fmla="*/ 109231 h 509655"/>
              <a:gd name="connsiteX30" fmla="*/ 503587 w 894468"/>
              <a:gd name="connsiteY30" fmla="*/ 110848 h 509655"/>
              <a:gd name="connsiteX31" fmla="*/ 501305 w 894468"/>
              <a:gd name="connsiteY31" fmla="*/ 110848 h 509655"/>
              <a:gd name="connsiteX32" fmla="*/ 491793 w 894468"/>
              <a:gd name="connsiteY32" fmla="*/ 103239 h 509655"/>
              <a:gd name="connsiteX33" fmla="*/ 487418 w 894468"/>
              <a:gd name="connsiteY33" fmla="*/ 98578 h 509655"/>
              <a:gd name="connsiteX34" fmla="*/ 477907 w 894468"/>
              <a:gd name="connsiteY34" fmla="*/ 122548 h 509655"/>
              <a:gd name="connsiteX35" fmla="*/ 473246 w 894468"/>
              <a:gd name="connsiteY35" fmla="*/ 147375 h 509655"/>
              <a:gd name="connsiteX36" fmla="*/ 469536 w 894468"/>
              <a:gd name="connsiteY36" fmla="*/ 152321 h 509655"/>
              <a:gd name="connsiteX37" fmla="*/ 468205 w 894468"/>
              <a:gd name="connsiteY37" fmla="*/ 160406 h 509655"/>
              <a:gd name="connsiteX38" fmla="*/ 457837 w 894468"/>
              <a:gd name="connsiteY38" fmla="*/ 169347 h 509655"/>
              <a:gd name="connsiteX39" fmla="*/ 449942 w 894468"/>
              <a:gd name="connsiteY39" fmla="*/ 170203 h 509655"/>
              <a:gd name="connsiteX40" fmla="*/ 437102 w 894468"/>
              <a:gd name="connsiteY40" fmla="*/ 165447 h 509655"/>
              <a:gd name="connsiteX41" fmla="*/ 421313 w 894468"/>
              <a:gd name="connsiteY41" fmla="*/ 151084 h 509655"/>
              <a:gd name="connsiteX42" fmla="*/ 421313 w 894468"/>
              <a:gd name="connsiteY42" fmla="*/ 152226 h 509655"/>
              <a:gd name="connsiteX43" fmla="*/ 423501 w 894468"/>
              <a:gd name="connsiteY43" fmla="*/ 161738 h 509655"/>
              <a:gd name="connsiteX44" fmla="*/ 423501 w 894468"/>
              <a:gd name="connsiteY44" fmla="*/ 164686 h 509655"/>
              <a:gd name="connsiteX45" fmla="*/ 418840 w 894468"/>
              <a:gd name="connsiteY45" fmla="*/ 180191 h 509655"/>
              <a:gd name="connsiteX46" fmla="*/ 412753 w 894468"/>
              <a:gd name="connsiteY46" fmla="*/ 195410 h 509655"/>
              <a:gd name="connsiteX47" fmla="*/ 408283 w 894468"/>
              <a:gd name="connsiteY47" fmla="*/ 205969 h 509655"/>
              <a:gd name="connsiteX48" fmla="*/ 400008 w 894468"/>
              <a:gd name="connsiteY48" fmla="*/ 219286 h 509655"/>
              <a:gd name="connsiteX49" fmla="*/ 400008 w 894468"/>
              <a:gd name="connsiteY49" fmla="*/ 219286 h 509655"/>
              <a:gd name="connsiteX50" fmla="*/ 400008 w 894468"/>
              <a:gd name="connsiteY50" fmla="*/ 219286 h 509655"/>
              <a:gd name="connsiteX51" fmla="*/ 401435 w 894468"/>
              <a:gd name="connsiteY51" fmla="*/ 224898 h 509655"/>
              <a:gd name="connsiteX52" fmla="*/ 401435 w 894468"/>
              <a:gd name="connsiteY52" fmla="*/ 225849 h 509655"/>
              <a:gd name="connsiteX53" fmla="*/ 396965 w 894468"/>
              <a:gd name="connsiteY53" fmla="*/ 234695 h 509655"/>
              <a:gd name="connsiteX54" fmla="*/ 392019 w 894468"/>
              <a:gd name="connsiteY54" fmla="*/ 247156 h 509655"/>
              <a:gd name="connsiteX55" fmla="*/ 388214 w 894468"/>
              <a:gd name="connsiteY55" fmla="*/ 254195 h 509655"/>
              <a:gd name="connsiteX56" fmla="*/ 388214 w 894468"/>
              <a:gd name="connsiteY56" fmla="*/ 256668 h 509655"/>
              <a:gd name="connsiteX57" fmla="*/ 388214 w 894468"/>
              <a:gd name="connsiteY57" fmla="*/ 258570 h 509655"/>
              <a:gd name="connsiteX58" fmla="*/ 387453 w 894468"/>
              <a:gd name="connsiteY58" fmla="*/ 263612 h 509655"/>
              <a:gd name="connsiteX59" fmla="*/ 377371 w 894468"/>
              <a:gd name="connsiteY59" fmla="*/ 271221 h 509655"/>
              <a:gd name="connsiteX60" fmla="*/ 375849 w 894468"/>
              <a:gd name="connsiteY60" fmla="*/ 280733 h 509655"/>
              <a:gd name="connsiteX61" fmla="*/ 372710 w 894468"/>
              <a:gd name="connsiteY61" fmla="*/ 293099 h 509655"/>
              <a:gd name="connsiteX62" fmla="*/ 378037 w 894468"/>
              <a:gd name="connsiteY62" fmla="*/ 300518 h 509655"/>
              <a:gd name="connsiteX63" fmla="*/ 377276 w 894468"/>
              <a:gd name="connsiteY63" fmla="*/ 303942 h 509655"/>
              <a:gd name="connsiteX64" fmla="*/ 372425 w 894468"/>
              <a:gd name="connsiteY64" fmla="*/ 309269 h 509655"/>
              <a:gd name="connsiteX65" fmla="*/ 372425 w 894468"/>
              <a:gd name="connsiteY65" fmla="*/ 310601 h 509655"/>
              <a:gd name="connsiteX66" fmla="*/ 372425 w 894468"/>
              <a:gd name="connsiteY66" fmla="*/ 312884 h 509655"/>
              <a:gd name="connsiteX67" fmla="*/ 370617 w 894468"/>
              <a:gd name="connsiteY67" fmla="*/ 326106 h 509655"/>
              <a:gd name="connsiteX68" fmla="*/ 370617 w 894468"/>
              <a:gd name="connsiteY68" fmla="*/ 328008 h 509655"/>
              <a:gd name="connsiteX69" fmla="*/ 368811 w 894468"/>
              <a:gd name="connsiteY69" fmla="*/ 328484 h 509655"/>
              <a:gd name="connsiteX70" fmla="*/ 349788 w 894468"/>
              <a:gd name="connsiteY70" fmla="*/ 342847 h 509655"/>
              <a:gd name="connsiteX71" fmla="*/ 346078 w 894468"/>
              <a:gd name="connsiteY71" fmla="*/ 345891 h 509655"/>
              <a:gd name="connsiteX72" fmla="*/ 345127 w 894468"/>
              <a:gd name="connsiteY72" fmla="*/ 341230 h 509655"/>
              <a:gd name="connsiteX73" fmla="*/ 340657 w 894468"/>
              <a:gd name="connsiteY73" fmla="*/ 334001 h 509655"/>
              <a:gd name="connsiteX74" fmla="*/ 336186 w 894468"/>
              <a:gd name="connsiteY74" fmla="*/ 336949 h 509655"/>
              <a:gd name="connsiteX75" fmla="*/ 318400 w 894468"/>
              <a:gd name="connsiteY75" fmla="*/ 347127 h 509655"/>
              <a:gd name="connsiteX76" fmla="*/ 302326 w 894468"/>
              <a:gd name="connsiteY76" fmla="*/ 364725 h 509655"/>
              <a:gd name="connsiteX77" fmla="*/ 292814 w 894468"/>
              <a:gd name="connsiteY77" fmla="*/ 366722 h 509655"/>
              <a:gd name="connsiteX78" fmla="*/ 285110 w 894468"/>
              <a:gd name="connsiteY78" fmla="*/ 370337 h 509655"/>
              <a:gd name="connsiteX79" fmla="*/ 269892 w 894468"/>
              <a:gd name="connsiteY79" fmla="*/ 376520 h 509655"/>
              <a:gd name="connsiteX80" fmla="*/ 266658 w 894468"/>
              <a:gd name="connsiteY80" fmla="*/ 376044 h 509655"/>
              <a:gd name="connsiteX81" fmla="*/ 255434 w 894468"/>
              <a:gd name="connsiteY81" fmla="*/ 369386 h 509655"/>
              <a:gd name="connsiteX82" fmla="*/ 252010 w 894468"/>
              <a:gd name="connsiteY82" fmla="*/ 372620 h 509655"/>
              <a:gd name="connsiteX83" fmla="*/ 246398 w 894468"/>
              <a:gd name="connsiteY83" fmla="*/ 377566 h 509655"/>
              <a:gd name="connsiteX84" fmla="*/ 241833 w 894468"/>
              <a:gd name="connsiteY84" fmla="*/ 378707 h 509655"/>
              <a:gd name="connsiteX85" fmla="*/ 235461 w 894468"/>
              <a:gd name="connsiteY85" fmla="*/ 384985 h 509655"/>
              <a:gd name="connsiteX86" fmla="*/ 228422 w 894468"/>
              <a:gd name="connsiteY86" fmla="*/ 387173 h 509655"/>
              <a:gd name="connsiteX87" fmla="*/ 223952 w 894468"/>
              <a:gd name="connsiteY87" fmla="*/ 387173 h 509655"/>
              <a:gd name="connsiteX88" fmla="*/ 223476 w 894468"/>
              <a:gd name="connsiteY88" fmla="*/ 387173 h 509655"/>
              <a:gd name="connsiteX89" fmla="*/ 213965 w 894468"/>
              <a:gd name="connsiteY89" fmla="*/ 388695 h 509655"/>
              <a:gd name="connsiteX90" fmla="*/ 213965 w 894468"/>
              <a:gd name="connsiteY90" fmla="*/ 388695 h 509655"/>
              <a:gd name="connsiteX91" fmla="*/ 203692 w 894468"/>
              <a:gd name="connsiteY91" fmla="*/ 386698 h 509655"/>
              <a:gd name="connsiteX92" fmla="*/ 194181 w 894468"/>
              <a:gd name="connsiteY92" fmla="*/ 379183 h 509655"/>
              <a:gd name="connsiteX93" fmla="*/ 184669 w 894468"/>
              <a:gd name="connsiteY93" fmla="*/ 374903 h 509655"/>
              <a:gd name="connsiteX94" fmla="*/ 174112 w 894468"/>
              <a:gd name="connsiteY94" fmla="*/ 364154 h 509655"/>
              <a:gd name="connsiteX95" fmla="*/ 173161 w 894468"/>
              <a:gd name="connsiteY95" fmla="*/ 363583 h 509655"/>
              <a:gd name="connsiteX96" fmla="*/ 173161 w 894468"/>
              <a:gd name="connsiteY96" fmla="*/ 362537 h 509655"/>
              <a:gd name="connsiteX97" fmla="*/ 172590 w 894468"/>
              <a:gd name="connsiteY97" fmla="*/ 358827 h 509655"/>
              <a:gd name="connsiteX98" fmla="*/ 172590 w 894468"/>
              <a:gd name="connsiteY98" fmla="*/ 354737 h 509655"/>
              <a:gd name="connsiteX99" fmla="*/ 144912 w 894468"/>
              <a:gd name="connsiteY99" fmla="*/ 384700 h 509655"/>
              <a:gd name="connsiteX100" fmla="*/ 130741 w 894468"/>
              <a:gd name="connsiteY100" fmla="*/ 398207 h 509655"/>
              <a:gd name="connsiteX101" fmla="*/ 113144 w 894468"/>
              <a:gd name="connsiteY101" fmla="*/ 407719 h 509655"/>
              <a:gd name="connsiteX102" fmla="*/ 98306 w 894468"/>
              <a:gd name="connsiteY102" fmla="*/ 420941 h 509655"/>
              <a:gd name="connsiteX103" fmla="*/ 99733 w 894468"/>
              <a:gd name="connsiteY103" fmla="*/ 425126 h 509655"/>
              <a:gd name="connsiteX104" fmla="*/ 91743 w 894468"/>
              <a:gd name="connsiteY104" fmla="*/ 437397 h 509655"/>
              <a:gd name="connsiteX105" fmla="*/ 84895 w 894468"/>
              <a:gd name="connsiteY105" fmla="*/ 445006 h 509655"/>
              <a:gd name="connsiteX106" fmla="*/ 84895 w 894468"/>
              <a:gd name="connsiteY106" fmla="*/ 447575 h 509655"/>
              <a:gd name="connsiteX107" fmla="*/ 84895 w 894468"/>
              <a:gd name="connsiteY107" fmla="*/ 451379 h 509655"/>
              <a:gd name="connsiteX108" fmla="*/ 79378 w 894468"/>
              <a:gd name="connsiteY108" fmla="*/ 460891 h 509655"/>
              <a:gd name="connsiteX109" fmla="*/ 67870 w 894468"/>
              <a:gd name="connsiteY109" fmla="*/ 466503 h 509655"/>
              <a:gd name="connsiteX110" fmla="*/ 67299 w 894468"/>
              <a:gd name="connsiteY110" fmla="*/ 468311 h 509655"/>
              <a:gd name="connsiteX111" fmla="*/ 65397 w 894468"/>
              <a:gd name="connsiteY111" fmla="*/ 468311 h 509655"/>
              <a:gd name="connsiteX112" fmla="*/ 60261 w 894468"/>
              <a:gd name="connsiteY112" fmla="*/ 470023 h 509655"/>
              <a:gd name="connsiteX113" fmla="*/ 57312 w 894468"/>
              <a:gd name="connsiteY113" fmla="*/ 479535 h 509655"/>
              <a:gd name="connsiteX114" fmla="*/ 51225 w 894468"/>
              <a:gd name="connsiteY114" fmla="*/ 483340 h 509655"/>
              <a:gd name="connsiteX115" fmla="*/ 49513 w 894468"/>
              <a:gd name="connsiteY115" fmla="*/ 483340 h 509655"/>
              <a:gd name="connsiteX116" fmla="*/ 47991 w 894468"/>
              <a:gd name="connsiteY116" fmla="*/ 483340 h 509655"/>
              <a:gd name="connsiteX117" fmla="*/ 42855 w 894468"/>
              <a:gd name="connsiteY117" fmla="*/ 489333 h 509655"/>
              <a:gd name="connsiteX118" fmla="*/ 23356 w 894468"/>
              <a:gd name="connsiteY118" fmla="*/ 496467 h 509655"/>
              <a:gd name="connsiteX119" fmla="*/ 13845 w 894468"/>
              <a:gd name="connsiteY119" fmla="*/ 502364 h 509655"/>
              <a:gd name="connsiteX120" fmla="*/ 10135 w 894468"/>
              <a:gd name="connsiteY120" fmla="*/ 502839 h 509655"/>
              <a:gd name="connsiteX121" fmla="*/ 8233 w 894468"/>
              <a:gd name="connsiteY121" fmla="*/ 502839 h 509655"/>
              <a:gd name="connsiteX122" fmla="*/ 5665 w 894468"/>
              <a:gd name="connsiteY122" fmla="*/ 503410 h 509655"/>
              <a:gd name="connsiteX123" fmla="*/ -42 w 894468"/>
              <a:gd name="connsiteY123" fmla="*/ 509593 h 509655"/>
              <a:gd name="connsiteX124" fmla="*/ 214250 w 894468"/>
              <a:gd name="connsiteY124" fmla="*/ 478489 h 509655"/>
              <a:gd name="connsiteX125" fmla="*/ 214821 w 894468"/>
              <a:gd name="connsiteY125" fmla="*/ 478489 h 509655"/>
              <a:gd name="connsiteX126" fmla="*/ 319447 w 894468"/>
              <a:gd name="connsiteY126" fmla="*/ 469547 h 509655"/>
              <a:gd name="connsiteX127" fmla="*/ 893936 w 894468"/>
              <a:gd name="connsiteY127" fmla="*/ 359874 h 509655"/>
              <a:gd name="connsiteX128" fmla="*/ 893936 w 894468"/>
              <a:gd name="connsiteY128" fmla="*/ 352454 h 509655"/>
              <a:gd name="connsiteX129" fmla="*/ 890226 w 894468"/>
              <a:gd name="connsiteY129" fmla="*/ 342942 h 509655"/>
              <a:gd name="connsiteX130" fmla="*/ 887658 w 894468"/>
              <a:gd name="connsiteY130" fmla="*/ 331813 h 509655"/>
              <a:gd name="connsiteX131" fmla="*/ 882237 w 894468"/>
              <a:gd name="connsiteY131" fmla="*/ 324299 h 509655"/>
              <a:gd name="connsiteX132" fmla="*/ 881666 w 894468"/>
              <a:gd name="connsiteY132" fmla="*/ 314121 h 509655"/>
              <a:gd name="connsiteX133" fmla="*/ 873010 w 894468"/>
              <a:gd name="connsiteY133" fmla="*/ 314121 h 509655"/>
              <a:gd name="connsiteX134" fmla="*/ 868065 w 894468"/>
              <a:gd name="connsiteY134" fmla="*/ 312694 h 509655"/>
              <a:gd name="connsiteX135" fmla="*/ 864546 w 894468"/>
              <a:gd name="connsiteY135" fmla="*/ 313360 h 509655"/>
              <a:gd name="connsiteX136" fmla="*/ 855605 w 894468"/>
              <a:gd name="connsiteY136" fmla="*/ 312123 h 509655"/>
              <a:gd name="connsiteX137" fmla="*/ 848471 w 894468"/>
              <a:gd name="connsiteY137" fmla="*/ 308033 h 509655"/>
              <a:gd name="connsiteX138" fmla="*/ 847044 w 894468"/>
              <a:gd name="connsiteY138" fmla="*/ 316023 h 509655"/>
              <a:gd name="connsiteX139" fmla="*/ 843810 w 894468"/>
              <a:gd name="connsiteY139" fmla="*/ 316023 h 509655"/>
              <a:gd name="connsiteX140" fmla="*/ 847044 w 894468"/>
              <a:gd name="connsiteY140" fmla="*/ 326581 h 509655"/>
              <a:gd name="connsiteX141" fmla="*/ 835441 w 894468"/>
              <a:gd name="connsiteY141" fmla="*/ 328864 h 509655"/>
              <a:gd name="connsiteX142" fmla="*/ 828687 w 894468"/>
              <a:gd name="connsiteY142" fmla="*/ 334477 h 509655"/>
              <a:gd name="connsiteX143" fmla="*/ 828687 w 894468"/>
              <a:gd name="connsiteY143" fmla="*/ 324964 h 509655"/>
              <a:gd name="connsiteX144" fmla="*/ 824407 w 894468"/>
              <a:gd name="connsiteY144" fmla="*/ 322872 h 509655"/>
              <a:gd name="connsiteX145" fmla="*/ 822695 w 894468"/>
              <a:gd name="connsiteY145" fmla="*/ 318116 h 509655"/>
              <a:gd name="connsiteX146" fmla="*/ 814611 w 894468"/>
              <a:gd name="connsiteY146" fmla="*/ 315072 h 509655"/>
              <a:gd name="connsiteX147" fmla="*/ 808523 w 894468"/>
              <a:gd name="connsiteY147" fmla="*/ 306131 h 509655"/>
              <a:gd name="connsiteX148" fmla="*/ 801580 w 894468"/>
              <a:gd name="connsiteY148" fmla="*/ 301375 h 509655"/>
              <a:gd name="connsiteX149" fmla="*/ 794827 w 894468"/>
              <a:gd name="connsiteY149" fmla="*/ 293860 h 509655"/>
              <a:gd name="connsiteX150" fmla="*/ 790071 w 894468"/>
              <a:gd name="connsiteY150" fmla="*/ 296428 h 509655"/>
              <a:gd name="connsiteX151" fmla="*/ 787027 w 894468"/>
              <a:gd name="connsiteY151" fmla="*/ 294621 h 509655"/>
              <a:gd name="connsiteX152" fmla="*/ 778372 w 894468"/>
              <a:gd name="connsiteY152" fmla="*/ 291672 h 509655"/>
              <a:gd name="connsiteX153" fmla="*/ 768385 w 894468"/>
              <a:gd name="connsiteY153" fmla="*/ 293289 h 509655"/>
              <a:gd name="connsiteX154" fmla="*/ 762203 w 894468"/>
              <a:gd name="connsiteY154" fmla="*/ 287582 h 509655"/>
              <a:gd name="connsiteX155" fmla="*/ 755069 w 894468"/>
              <a:gd name="connsiteY155" fmla="*/ 280543 h 509655"/>
              <a:gd name="connsiteX156" fmla="*/ 744892 w 894468"/>
              <a:gd name="connsiteY156" fmla="*/ 281399 h 509655"/>
              <a:gd name="connsiteX157" fmla="*/ 733288 w 894468"/>
              <a:gd name="connsiteY157" fmla="*/ 283206 h 509655"/>
              <a:gd name="connsiteX158" fmla="*/ 722825 w 894468"/>
              <a:gd name="connsiteY158" fmla="*/ 285109 h 509655"/>
              <a:gd name="connsiteX159" fmla="*/ 716643 w 894468"/>
              <a:gd name="connsiteY159" fmla="*/ 279307 h 509655"/>
              <a:gd name="connsiteX160" fmla="*/ 725679 w 894468"/>
              <a:gd name="connsiteY160" fmla="*/ 284063 h 509655"/>
              <a:gd name="connsiteX161" fmla="*/ 736331 w 894468"/>
              <a:gd name="connsiteY161" fmla="*/ 280068 h 509655"/>
              <a:gd name="connsiteX162" fmla="*/ 750028 w 894468"/>
              <a:gd name="connsiteY162" fmla="*/ 278355 h 509655"/>
              <a:gd name="connsiteX163" fmla="*/ 761442 w 894468"/>
              <a:gd name="connsiteY163" fmla="*/ 276072 h 509655"/>
              <a:gd name="connsiteX164" fmla="*/ 777326 w 894468"/>
              <a:gd name="connsiteY164" fmla="*/ 281589 h 509655"/>
              <a:gd name="connsiteX165" fmla="*/ 788264 w 894468"/>
              <a:gd name="connsiteY165" fmla="*/ 287582 h 509655"/>
              <a:gd name="connsiteX166" fmla="*/ 803387 w 894468"/>
              <a:gd name="connsiteY166" fmla="*/ 292243 h 509655"/>
              <a:gd name="connsiteX167" fmla="*/ 817463 w 894468"/>
              <a:gd name="connsiteY167" fmla="*/ 300614 h 509655"/>
              <a:gd name="connsiteX168" fmla="*/ 831446 w 894468"/>
              <a:gd name="connsiteY168" fmla="*/ 305084 h 509655"/>
              <a:gd name="connsiteX169" fmla="*/ 833158 w 894468"/>
              <a:gd name="connsiteY169" fmla="*/ 305084 h 509655"/>
              <a:gd name="connsiteX170" fmla="*/ 842669 w 894468"/>
              <a:gd name="connsiteY170" fmla="*/ 306606 h 509655"/>
              <a:gd name="connsiteX171" fmla="*/ 837343 w 894468"/>
              <a:gd name="connsiteY171" fmla="*/ 295953 h 509655"/>
              <a:gd name="connsiteX172" fmla="*/ 833253 w 894468"/>
              <a:gd name="connsiteY172" fmla="*/ 290531 h 509655"/>
              <a:gd name="connsiteX173" fmla="*/ 827737 w 894468"/>
              <a:gd name="connsiteY173" fmla="*/ 288723 h 509655"/>
              <a:gd name="connsiteX174" fmla="*/ 822125 w 894468"/>
              <a:gd name="connsiteY174" fmla="*/ 279211 h 509655"/>
              <a:gd name="connsiteX175" fmla="*/ 815847 w 894468"/>
              <a:gd name="connsiteY175" fmla="*/ 280353 h 509655"/>
              <a:gd name="connsiteX176" fmla="*/ 810235 w 894468"/>
              <a:gd name="connsiteY176" fmla="*/ 274836 h 509655"/>
              <a:gd name="connsiteX177" fmla="*/ 800058 w 894468"/>
              <a:gd name="connsiteY177" fmla="*/ 271982 h 509655"/>
              <a:gd name="connsiteX178" fmla="*/ 790547 w 894468"/>
              <a:gd name="connsiteY178" fmla="*/ 266846 h 509655"/>
              <a:gd name="connsiteX179" fmla="*/ 772094 w 894468"/>
              <a:gd name="connsiteY179" fmla="*/ 251817 h 509655"/>
              <a:gd name="connsiteX180" fmla="*/ 721494 w 894468"/>
              <a:gd name="connsiteY180" fmla="*/ 229273 h 509655"/>
              <a:gd name="connsiteX181" fmla="*/ 728627 w 894468"/>
              <a:gd name="connsiteY181" fmla="*/ 233173 h 509655"/>
              <a:gd name="connsiteX182" fmla="*/ 735381 w 894468"/>
              <a:gd name="connsiteY182" fmla="*/ 234410 h 509655"/>
              <a:gd name="connsiteX183" fmla="*/ 742419 w 894468"/>
              <a:gd name="connsiteY183" fmla="*/ 236693 h 509655"/>
              <a:gd name="connsiteX184" fmla="*/ 751930 w 894468"/>
              <a:gd name="connsiteY184" fmla="*/ 238025 h 509655"/>
              <a:gd name="connsiteX185" fmla="*/ 766293 w 894468"/>
              <a:gd name="connsiteY185" fmla="*/ 244112 h 509655"/>
              <a:gd name="connsiteX186" fmla="*/ 781321 w 894468"/>
              <a:gd name="connsiteY186" fmla="*/ 252197 h 509655"/>
              <a:gd name="connsiteX187" fmla="*/ 774663 w 894468"/>
              <a:gd name="connsiteY187" fmla="*/ 244397 h 509655"/>
              <a:gd name="connsiteX188" fmla="*/ 766293 w 894468"/>
              <a:gd name="connsiteY188" fmla="*/ 236883 h 509655"/>
              <a:gd name="connsiteX189" fmla="*/ 760776 w 894468"/>
              <a:gd name="connsiteY189" fmla="*/ 233363 h 509655"/>
              <a:gd name="connsiteX190" fmla="*/ 757161 w 894468"/>
              <a:gd name="connsiteY190" fmla="*/ 226705 h 509655"/>
              <a:gd name="connsiteX191" fmla="*/ 742894 w 894468"/>
              <a:gd name="connsiteY191" fmla="*/ 217193 h 509655"/>
              <a:gd name="connsiteX192" fmla="*/ 758778 w 894468"/>
              <a:gd name="connsiteY192" fmla="*/ 226705 h 509655"/>
              <a:gd name="connsiteX193" fmla="*/ 772951 w 894468"/>
              <a:gd name="connsiteY193" fmla="*/ 239071 h 509655"/>
              <a:gd name="connsiteX194" fmla="*/ 781321 w 894468"/>
              <a:gd name="connsiteY194" fmla="*/ 246205 h 509655"/>
              <a:gd name="connsiteX195" fmla="*/ 787598 w 894468"/>
              <a:gd name="connsiteY195" fmla="*/ 250200 h 509655"/>
              <a:gd name="connsiteX196" fmla="*/ 798346 w 894468"/>
              <a:gd name="connsiteY196" fmla="*/ 263612 h 509655"/>
              <a:gd name="connsiteX197" fmla="*/ 806430 w 894468"/>
              <a:gd name="connsiteY197" fmla="*/ 262470 h 509655"/>
              <a:gd name="connsiteX198" fmla="*/ 811757 w 894468"/>
              <a:gd name="connsiteY198" fmla="*/ 266180 h 509655"/>
              <a:gd name="connsiteX199" fmla="*/ 814801 w 894468"/>
              <a:gd name="connsiteY199" fmla="*/ 252483 h 509655"/>
              <a:gd name="connsiteX200" fmla="*/ 815562 w 894468"/>
              <a:gd name="connsiteY200" fmla="*/ 245729 h 509655"/>
              <a:gd name="connsiteX201" fmla="*/ 822790 w 894468"/>
              <a:gd name="connsiteY201" fmla="*/ 252292 h 509655"/>
              <a:gd name="connsiteX202" fmla="*/ 830495 w 894468"/>
              <a:gd name="connsiteY202" fmla="*/ 259426 h 509655"/>
              <a:gd name="connsiteX203" fmla="*/ 835155 w 894468"/>
              <a:gd name="connsiteY203" fmla="*/ 248678 h 509655"/>
              <a:gd name="connsiteX204" fmla="*/ 834489 w 894468"/>
              <a:gd name="connsiteY204" fmla="*/ 240878 h 509655"/>
              <a:gd name="connsiteX205" fmla="*/ 828687 w 894468"/>
              <a:gd name="connsiteY205" fmla="*/ 236027 h 509655"/>
              <a:gd name="connsiteX206" fmla="*/ 819176 w 894468"/>
              <a:gd name="connsiteY206" fmla="*/ 232317 h 509655"/>
              <a:gd name="connsiteX207" fmla="*/ 822790 w 894468"/>
              <a:gd name="connsiteY207" fmla="*/ 224993 h 509655"/>
              <a:gd name="connsiteX208" fmla="*/ 816703 w 894468"/>
              <a:gd name="connsiteY208" fmla="*/ 222615 h 509655"/>
              <a:gd name="connsiteX209" fmla="*/ 812708 w 894468"/>
              <a:gd name="connsiteY209" fmla="*/ 223186 h 509655"/>
              <a:gd name="connsiteX210" fmla="*/ 809094 w 894468"/>
              <a:gd name="connsiteY210" fmla="*/ 221664 h 509655"/>
              <a:gd name="connsiteX211" fmla="*/ 800153 w 894468"/>
              <a:gd name="connsiteY211" fmla="*/ 222710 h 509655"/>
              <a:gd name="connsiteX212" fmla="*/ 790642 w 894468"/>
              <a:gd name="connsiteY212" fmla="*/ 213198 h 509655"/>
              <a:gd name="connsiteX213" fmla="*/ 783984 w 894468"/>
              <a:gd name="connsiteY213" fmla="*/ 209678 h 509655"/>
              <a:gd name="connsiteX214" fmla="*/ 780560 w 894468"/>
              <a:gd name="connsiteY214" fmla="*/ 203876 h 509655"/>
              <a:gd name="connsiteX215" fmla="*/ 774187 w 894468"/>
              <a:gd name="connsiteY215" fmla="*/ 201213 h 509655"/>
              <a:gd name="connsiteX216" fmla="*/ 768766 w 894468"/>
              <a:gd name="connsiteY216" fmla="*/ 196932 h 509655"/>
              <a:gd name="connsiteX217" fmla="*/ 761727 w 894468"/>
              <a:gd name="connsiteY217" fmla="*/ 193127 h 509655"/>
              <a:gd name="connsiteX218" fmla="*/ 755640 w 894468"/>
              <a:gd name="connsiteY218" fmla="*/ 186564 h 509655"/>
              <a:gd name="connsiteX219" fmla="*/ 743751 w 894468"/>
              <a:gd name="connsiteY219" fmla="*/ 178859 h 509655"/>
              <a:gd name="connsiteX220" fmla="*/ 739090 w 894468"/>
              <a:gd name="connsiteY220" fmla="*/ 165067 h 509655"/>
              <a:gd name="connsiteX221" fmla="*/ 723491 w 894468"/>
              <a:gd name="connsiteY221" fmla="*/ 162784 h 509655"/>
              <a:gd name="connsiteX222" fmla="*/ 719877 w 894468"/>
              <a:gd name="connsiteY222" fmla="*/ 157362 h 509655"/>
              <a:gd name="connsiteX223" fmla="*/ 711127 w 894468"/>
              <a:gd name="connsiteY223" fmla="*/ 154794 h 509655"/>
              <a:gd name="connsiteX224" fmla="*/ 722160 w 894468"/>
              <a:gd name="connsiteY224" fmla="*/ 155555 h 509655"/>
              <a:gd name="connsiteX225" fmla="*/ 726915 w 894468"/>
              <a:gd name="connsiteY225" fmla="*/ 159550 h 509655"/>
              <a:gd name="connsiteX226" fmla="*/ 733763 w 894468"/>
              <a:gd name="connsiteY226" fmla="*/ 161357 h 509655"/>
              <a:gd name="connsiteX227" fmla="*/ 743275 w 894468"/>
              <a:gd name="connsiteY227" fmla="*/ 166113 h 509655"/>
              <a:gd name="connsiteX228" fmla="*/ 744606 w 894468"/>
              <a:gd name="connsiteY228" fmla="*/ 171060 h 509655"/>
              <a:gd name="connsiteX229" fmla="*/ 749077 w 894468"/>
              <a:gd name="connsiteY229" fmla="*/ 173913 h 509655"/>
              <a:gd name="connsiteX230" fmla="*/ 750314 w 894468"/>
              <a:gd name="connsiteY230" fmla="*/ 176672 h 509655"/>
              <a:gd name="connsiteX231" fmla="*/ 752501 w 894468"/>
              <a:gd name="connsiteY231" fmla="*/ 177718 h 509655"/>
              <a:gd name="connsiteX232" fmla="*/ 755640 w 894468"/>
              <a:gd name="connsiteY232" fmla="*/ 180762 h 509655"/>
              <a:gd name="connsiteX233" fmla="*/ 763820 w 894468"/>
              <a:gd name="connsiteY233" fmla="*/ 186945 h 509655"/>
              <a:gd name="connsiteX234" fmla="*/ 774187 w 894468"/>
              <a:gd name="connsiteY234" fmla="*/ 195315 h 509655"/>
              <a:gd name="connsiteX235" fmla="*/ 779989 w 894468"/>
              <a:gd name="connsiteY235" fmla="*/ 195886 h 509655"/>
              <a:gd name="connsiteX236" fmla="*/ 783793 w 894468"/>
              <a:gd name="connsiteY236" fmla="*/ 198549 h 509655"/>
              <a:gd name="connsiteX237" fmla="*/ 789691 w 894468"/>
              <a:gd name="connsiteY237" fmla="*/ 200832 h 509655"/>
              <a:gd name="connsiteX238" fmla="*/ 792544 w 894468"/>
              <a:gd name="connsiteY238" fmla="*/ 207015 h 509655"/>
              <a:gd name="connsiteX239" fmla="*/ 799202 w 894468"/>
              <a:gd name="connsiteY239" fmla="*/ 214149 h 509655"/>
              <a:gd name="connsiteX240" fmla="*/ 799202 w 894468"/>
              <a:gd name="connsiteY240" fmla="*/ 204637 h 509655"/>
              <a:gd name="connsiteX241" fmla="*/ 807001 w 894468"/>
              <a:gd name="connsiteY241" fmla="*/ 207871 h 509655"/>
              <a:gd name="connsiteX242" fmla="*/ 815847 w 894468"/>
              <a:gd name="connsiteY242" fmla="*/ 216812 h 509655"/>
              <a:gd name="connsiteX243" fmla="*/ 818605 w 894468"/>
              <a:gd name="connsiteY243" fmla="*/ 209488 h 509655"/>
              <a:gd name="connsiteX244" fmla="*/ 817559 w 894468"/>
              <a:gd name="connsiteY244" fmla="*/ 203210 h 509655"/>
              <a:gd name="connsiteX245" fmla="*/ 814896 w 894468"/>
              <a:gd name="connsiteY245" fmla="*/ 199025 h 509655"/>
              <a:gd name="connsiteX246" fmla="*/ 818701 w 894468"/>
              <a:gd name="connsiteY246" fmla="*/ 194079 h 509655"/>
              <a:gd name="connsiteX247" fmla="*/ 817274 w 894468"/>
              <a:gd name="connsiteY247" fmla="*/ 190274 h 509655"/>
              <a:gd name="connsiteX248" fmla="*/ 819271 w 894468"/>
              <a:gd name="connsiteY248" fmla="*/ 186659 h 509655"/>
              <a:gd name="connsiteX249" fmla="*/ 817274 w 894468"/>
              <a:gd name="connsiteY249" fmla="*/ 183520 h 509655"/>
              <a:gd name="connsiteX250" fmla="*/ 819461 w 894468"/>
              <a:gd name="connsiteY250" fmla="*/ 180191 h 509655"/>
              <a:gd name="connsiteX251" fmla="*/ 816988 w 894468"/>
              <a:gd name="connsiteY251" fmla="*/ 173247 h 509655"/>
              <a:gd name="connsiteX252" fmla="*/ 801865 w 894468"/>
              <a:gd name="connsiteY252" fmla="*/ 167445 h 509655"/>
              <a:gd name="connsiteX253" fmla="*/ 795968 w 894468"/>
              <a:gd name="connsiteY253" fmla="*/ 162118 h 509655"/>
              <a:gd name="connsiteX254" fmla="*/ 788549 w 894468"/>
              <a:gd name="connsiteY254" fmla="*/ 165352 h 509655"/>
              <a:gd name="connsiteX255" fmla="*/ 786077 w 894468"/>
              <a:gd name="connsiteY255" fmla="*/ 159931 h 509655"/>
              <a:gd name="connsiteX256" fmla="*/ 784174 w 894468"/>
              <a:gd name="connsiteY256" fmla="*/ 156316 h 509655"/>
              <a:gd name="connsiteX257" fmla="*/ 781130 w 894468"/>
              <a:gd name="connsiteY257" fmla="*/ 155365 h 509655"/>
              <a:gd name="connsiteX258" fmla="*/ 779418 w 894468"/>
              <a:gd name="connsiteY258" fmla="*/ 149753 h 509655"/>
              <a:gd name="connsiteX259" fmla="*/ 774282 w 894468"/>
              <a:gd name="connsiteY259" fmla="*/ 146423 h 509655"/>
              <a:gd name="connsiteX260" fmla="*/ 763915 w 894468"/>
              <a:gd name="connsiteY260" fmla="*/ 149277 h 509655"/>
              <a:gd name="connsiteX261" fmla="*/ 755640 w 894468"/>
              <a:gd name="connsiteY261" fmla="*/ 146423 h 509655"/>
              <a:gd name="connsiteX262" fmla="*/ 748221 w 894468"/>
              <a:gd name="connsiteY262" fmla="*/ 149277 h 509655"/>
              <a:gd name="connsiteX263" fmla="*/ 742990 w 894468"/>
              <a:gd name="connsiteY263" fmla="*/ 145377 h 509655"/>
              <a:gd name="connsiteX264" fmla="*/ 739470 w 894468"/>
              <a:gd name="connsiteY264" fmla="*/ 146804 h 509655"/>
              <a:gd name="connsiteX265" fmla="*/ 736142 w 894468"/>
              <a:gd name="connsiteY265" fmla="*/ 145092 h 509655"/>
              <a:gd name="connsiteX266" fmla="*/ 734239 w 894468"/>
              <a:gd name="connsiteY266" fmla="*/ 142999 h 509655"/>
              <a:gd name="connsiteX267" fmla="*/ 730910 w 894468"/>
              <a:gd name="connsiteY267" fmla="*/ 141953 h 509655"/>
              <a:gd name="connsiteX268" fmla="*/ 728247 w 894468"/>
              <a:gd name="connsiteY268" fmla="*/ 135294 h 509655"/>
              <a:gd name="connsiteX269" fmla="*/ 722540 w 894468"/>
              <a:gd name="connsiteY269" fmla="*/ 130728 h 509655"/>
              <a:gd name="connsiteX270" fmla="*/ 721304 w 894468"/>
              <a:gd name="connsiteY270" fmla="*/ 123024 h 509655"/>
              <a:gd name="connsiteX271" fmla="*/ 715312 w 894468"/>
              <a:gd name="connsiteY271" fmla="*/ 120265 h 509655"/>
              <a:gd name="connsiteX272" fmla="*/ 716262 w 894468"/>
              <a:gd name="connsiteY272" fmla="*/ 123404 h 509655"/>
              <a:gd name="connsiteX273" fmla="*/ 709985 w 894468"/>
              <a:gd name="connsiteY273" fmla="*/ 128255 h 509655"/>
              <a:gd name="connsiteX274" fmla="*/ 700474 w 894468"/>
              <a:gd name="connsiteY274" fmla="*/ 133487 h 509655"/>
              <a:gd name="connsiteX275" fmla="*/ 692484 w 894468"/>
              <a:gd name="connsiteY275" fmla="*/ 132726 h 509655"/>
              <a:gd name="connsiteX276" fmla="*/ 689631 w 894468"/>
              <a:gd name="connsiteY276" fmla="*/ 125402 h 509655"/>
              <a:gd name="connsiteX277" fmla="*/ 685255 w 894468"/>
              <a:gd name="connsiteY277" fmla="*/ 108756 h 509655"/>
              <a:gd name="connsiteX278" fmla="*/ 693435 w 894468"/>
              <a:gd name="connsiteY278" fmla="*/ 91634 h 509655"/>
              <a:gd name="connsiteX279" fmla="*/ 698191 w 894468"/>
              <a:gd name="connsiteY279" fmla="*/ 86212 h 509655"/>
              <a:gd name="connsiteX280" fmla="*/ 698191 w 894468"/>
              <a:gd name="connsiteY280" fmla="*/ 85546 h 509655"/>
              <a:gd name="connsiteX281" fmla="*/ 697049 w 894468"/>
              <a:gd name="connsiteY281" fmla="*/ 85546 h 509655"/>
              <a:gd name="connsiteX282" fmla="*/ 699047 w 894468"/>
              <a:gd name="connsiteY282" fmla="*/ 54632 h 50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Lst>
            <a:rect l="l" t="t" r="r" b="b"/>
            <a:pathLst>
              <a:path w="894468" h="509655">
                <a:moveTo>
                  <a:pt x="699047" y="54632"/>
                </a:moveTo>
                <a:cubicBezTo>
                  <a:pt x="695008" y="48703"/>
                  <a:pt x="688425" y="45007"/>
                  <a:pt x="681261" y="44644"/>
                </a:cubicBezTo>
                <a:cubicBezTo>
                  <a:pt x="677505" y="44185"/>
                  <a:pt x="673726" y="43931"/>
                  <a:pt x="669942" y="43883"/>
                </a:cubicBezTo>
                <a:cubicBezTo>
                  <a:pt x="660086" y="45049"/>
                  <a:pt x="650371" y="40791"/>
                  <a:pt x="644547" y="32754"/>
                </a:cubicBezTo>
                <a:cubicBezTo>
                  <a:pt x="642883" y="30040"/>
                  <a:pt x="642883" y="26622"/>
                  <a:pt x="644547" y="23908"/>
                </a:cubicBezTo>
                <a:cubicBezTo>
                  <a:pt x="645593" y="20960"/>
                  <a:pt x="646068" y="19438"/>
                  <a:pt x="644547" y="18011"/>
                </a:cubicBezTo>
                <a:cubicBezTo>
                  <a:pt x="642023" y="15448"/>
                  <a:pt x="639017" y="13411"/>
                  <a:pt x="635701" y="12018"/>
                </a:cubicBezTo>
                <a:cubicBezTo>
                  <a:pt x="633894" y="11067"/>
                  <a:pt x="632087" y="10211"/>
                  <a:pt x="630660" y="9260"/>
                </a:cubicBezTo>
                <a:cubicBezTo>
                  <a:pt x="624655" y="5662"/>
                  <a:pt x="618276" y="2728"/>
                  <a:pt x="611637" y="509"/>
                </a:cubicBezTo>
                <a:cubicBezTo>
                  <a:pt x="611180" y="9938"/>
                  <a:pt x="610003" y="19319"/>
                  <a:pt x="608118" y="28569"/>
                </a:cubicBezTo>
                <a:lnTo>
                  <a:pt x="607547" y="31137"/>
                </a:lnTo>
                <a:lnTo>
                  <a:pt x="604979" y="31137"/>
                </a:lnTo>
                <a:cubicBezTo>
                  <a:pt x="597655" y="30091"/>
                  <a:pt x="593185" y="24479"/>
                  <a:pt x="588809" y="22101"/>
                </a:cubicBezTo>
                <a:cubicBezTo>
                  <a:pt x="584434" y="19723"/>
                  <a:pt x="572450" y="12018"/>
                  <a:pt x="549242" y="-62"/>
                </a:cubicBezTo>
                <a:cubicBezTo>
                  <a:pt x="549388" y="1393"/>
                  <a:pt x="549388" y="2859"/>
                  <a:pt x="549242" y="4314"/>
                </a:cubicBezTo>
                <a:cubicBezTo>
                  <a:pt x="549239" y="9253"/>
                  <a:pt x="547370" y="14010"/>
                  <a:pt x="544011" y="17630"/>
                </a:cubicBezTo>
                <a:cubicBezTo>
                  <a:pt x="542944" y="18694"/>
                  <a:pt x="541588" y="19422"/>
                  <a:pt x="540112" y="19723"/>
                </a:cubicBezTo>
                <a:cubicBezTo>
                  <a:pt x="540111" y="19723"/>
                  <a:pt x="540111" y="19723"/>
                  <a:pt x="540111" y="20294"/>
                </a:cubicBezTo>
                <a:cubicBezTo>
                  <a:pt x="540111" y="20864"/>
                  <a:pt x="540111" y="20294"/>
                  <a:pt x="540111" y="20294"/>
                </a:cubicBezTo>
                <a:cubicBezTo>
                  <a:pt x="540111" y="20294"/>
                  <a:pt x="540587" y="21911"/>
                  <a:pt x="541823" y="22291"/>
                </a:cubicBezTo>
                <a:lnTo>
                  <a:pt x="544296" y="22957"/>
                </a:lnTo>
                <a:lnTo>
                  <a:pt x="544296" y="25430"/>
                </a:lnTo>
                <a:cubicBezTo>
                  <a:pt x="543970" y="31884"/>
                  <a:pt x="542852" y="38273"/>
                  <a:pt x="540967" y="44454"/>
                </a:cubicBezTo>
                <a:cubicBezTo>
                  <a:pt x="540445" y="47787"/>
                  <a:pt x="539351" y="51005"/>
                  <a:pt x="537733" y="53966"/>
                </a:cubicBezTo>
                <a:cubicBezTo>
                  <a:pt x="535669" y="56596"/>
                  <a:pt x="532516" y="58138"/>
                  <a:pt x="529173" y="58152"/>
                </a:cubicBezTo>
                <a:cubicBezTo>
                  <a:pt x="529173" y="58722"/>
                  <a:pt x="529173" y="59483"/>
                  <a:pt x="529173" y="60149"/>
                </a:cubicBezTo>
                <a:cubicBezTo>
                  <a:pt x="529173" y="60815"/>
                  <a:pt x="529173" y="64144"/>
                  <a:pt x="529173" y="66237"/>
                </a:cubicBezTo>
                <a:cubicBezTo>
                  <a:pt x="529214" y="68092"/>
                  <a:pt x="529022" y="69946"/>
                  <a:pt x="528603" y="71754"/>
                </a:cubicBezTo>
                <a:cubicBezTo>
                  <a:pt x="525654" y="79173"/>
                  <a:pt x="516998" y="80124"/>
                  <a:pt x="515857" y="82883"/>
                </a:cubicBezTo>
                <a:cubicBezTo>
                  <a:pt x="511339" y="91352"/>
                  <a:pt x="507491" y="100162"/>
                  <a:pt x="504348" y="109231"/>
                </a:cubicBezTo>
                <a:lnTo>
                  <a:pt x="503587" y="110848"/>
                </a:lnTo>
                <a:lnTo>
                  <a:pt x="501305" y="110848"/>
                </a:lnTo>
                <a:cubicBezTo>
                  <a:pt x="495978" y="110848"/>
                  <a:pt x="494171" y="106092"/>
                  <a:pt x="491793" y="103239"/>
                </a:cubicBezTo>
                <a:cubicBezTo>
                  <a:pt x="490772" y="101326"/>
                  <a:pt x="489263" y="99718"/>
                  <a:pt x="487418" y="98578"/>
                </a:cubicBezTo>
                <a:cubicBezTo>
                  <a:pt x="486321" y="107243"/>
                  <a:pt x="483049" y="115489"/>
                  <a:pt x="477907" y="122548"/>
                </a:cubicBezTo>
                <a:cubicBezTo>
                  <a:pt x="474102" y="129016"/>
                  <a:pt x="477336" y="138243"/>
                  <a:pt x="473246" y="147375"/>
                </a:cubicBezTo>
                <a:cubicBezTo>
                  <a:pt x="471629" y="150133"/>
                  <a:pt x="469727" y="151370"/>
                  <a:pt x="469536" y="152321"/>
                </a:cubicBezTo>
                <a:cubicBezTo>
                  <a:pt x="469346" y="153272"/>
                  <a:pt x="469536" y="156696"/>
                  <a:pt x="468205" y="160406"/>
                </a:cubicBezTo>
                <a:cubicBezTo>
                  <a:pt x="466984" y="165277"/>
                  <a:pt x="462834" y="168855"/>
                  <a:pt x="457837" y="169347"/>
                </a:cubicBezTo>
                <a:cubicBezTo>
                  <a:pt x="455233" y="169842"/>
                  <a:pt x="452592" y="170128"/>
                  <a:pt x="449942" y="170203"/>
                </a:cubicBezTo>
                <a:cubicBezTo>
                  <a:pt x="445235" y="170181"/>
                  <a:pt x="440688" y="168496"/>
                  <a:pt x="437102" y="165447"/>
                </a:cubicBezTo>
                <a:cubicBezTo>
                  <a:pt x="431396" y="161167"/>
                  <a:pt x="426260" y="154699"/>
                  <a:pt x="421313" y="151084"/>
                </a:cubicBezTo>
                <a:cubicBezTo>
                  <a:pt x="421266" y="151463"/>
                  <a:pt x="421266" y="151847"/>
                  <a:pt x="421313" y="152226"/>
                </a:cubicBezTo>
                <a:cubicBezTo>
                  <a:pt x="421820" y="155443"/>
                  <a:pt x="422551" y="158622"/>
                  <a:pt x="423501" y="161738"/>
                </a:cubicBezTo>
                <a:cubicBezTo>
                  <a:pt x="423592" y="162718"/>
                  <a:pt x="423592" y="163706"/>
                  <a:pt x="423501" y="164686"/>
                </a:cubicBezTo>
                <a:cubicBezTo>
                  <a:pt x="423014" y="170117"/>
                  <a:pt x="421428" y="175392"/>
                  <a:pt x="418840" y="180191"/>
                </a:cubicBezTo>
                <a:cubicBezTo>
                  <a:pt x="417571" y="185536"/>
                  <a:pt x="415520" y="190664"/>
                  <a:pt x="412753" y="195410"/>
                </a:cubicBezTo>
                <a:cubicBezTo>
                  <a:pt x="410389" y="198492"/>
                  <a:pt x="408850" y="202126"/>
                  <a:pt x="408283" y="205969"/>
                </a:cubicBezTo>
                <a:cubicBezTo>
                  <a:pt x="405810" y="212437"/>
                  <a:pt x="400198" y="215481"/>
                  <a:pt x="400008" y="219286"/>
                </a:cubicBezTo>
                <a:lnTo>
                  <a:pt x="400008" y="219286"/>
                </a:lnTo>
                <a:lnTo>
                  <a:pt x="400008" y="219286"/>
                </a:lnTo>
                <a:cubicBezTo>
                  <a:pt x="400710" y="221091"/>
                  <a:pt x="401189" y="222976"/>
                  <a:pt x="401435" y="224898"/>
                </a:cubicBezTo>
                <a:lnTo>
                  <a:pt x="401435" y="225849"/>
                </a:lnTo>
                <a:cubicBezTo>
                  <a:pt x="400623" y="229094"/>
                  <a:pt x="399095" y="232116"/>
                  <a:pt x="396965" y="234695"/>
                </a:cubicBezTo>
                <a:cubicBezTo>
                  <a:pt x="394833" y="238640"/>
                  <a:pt x="393172" y="242822"/>
                  <a:pt x="392019" y="247156"/>
                </a:cubicBezTo>
                <a:cubicBezTo>
                  <a:pt x="390592" y="250580"/>
                  <a:pt x="388785" y="252197"/>
                  <a:pt x="388214" y="254195"/>
                </a:cubicBezTo>
                <a:cubicBezTo>
                  <a:pt x="388084" y="255014"/>
                  <a:pt x="388084" y="255849"/>
                  <a:pt x="388214" y="256668"/>
                </a:cubicBezTo>
                <a:lnTo>
                  <a:pt x="388214" y="258570"/>
                </a:lnTo>
                <a:cubicBezTo>
                  <a:pt x="388308" y="260285"/>
                  <a:pt x="388049" y="262001"/>
                  <a:pt x="387453" y="263612"/>
                </a:cubicBezTo>
                <a:cubicBezTo>
                  <a:pt x="383934" y="270175"/>
                  <a:pt x="378798" y="268653"/>
                  <a:pt x="377371" y="271221"/>
                </a:cubicBezTo>
                <a:cubicBezTo>
                  <a:pt x="376039" y="272363"/>
                  <a:pt x="376229" y="276548"/>
                  <a:pt x="375849" y="280733"/>
                </a:cubicBezTo>
                <a:cubicBezTo>
                  <a:pt x="375311" y="284968"/>
                  <a:pt x="374256" y="289120"/>
                  <a:pt x="372710" y="293099"/>
                </a:cubicBezTo>
                <a:cubicBezTo>
                  <a:pt x="375829" y="294258"/>
                  <a:pt x="377936" y="297192"/>
                  <a:pt x="378037" y="300518"/>
                </a:cubicBezTo>
                <a:cubicBezTo>
                  <a:pt x="378049" y="301703"/>
                  <a:pt x="377789" y="302875"/>
                  <a:pt x="377276" y="303942"/>
                </a:cubicBezTo>
                <a:cubicBezTo>
                  <a:pt x="375928" y="305945"/>
                  <a:pt x="374293" y="307740"/>
                  <a:pt x="372425" y="309269"/>
                </a:cubicBezTo>
                <a:lnTo>
                  <a:pt x="372425" y="310601"/>
                </a:lnTo>
                <a:cubicBezTo>
                  <a:pt x="372476" y="311361"/>
                  <a:pt x="372476" y="312124"/>
                  <a:pt x="372425" y="312884"/>
                </a:cubicBezTo>
                <a:cubicBezTo>
                  <a:pt x="372188" y="317333"/>
                  <a:pt x="371583" y="321756"/>
                  <a:pt x="370617" y="326106"/>
                </a:cubicBezTo>
                <a:lnTo>
                  <a:pt x="370617" y="328008"/>
                </a:lnTo>
                <a:lnTo>
                  <a:pt x="368811" y="328484"/>
                </a:lnTo>
                <a:cubicBezTo>
                  <a:pt x="360916" y="330291"/>
                  <a:pt x="357873" y="336474"/>
                  <a:pt x="349788" y="342847"/>
                </a:cubicBezTo>
                <a:lnTo>
                  <a:pt x="346078" y="345891"/>
                </a:lnTo>
                <a:lnTo>
                  <a:pt x="345127" y="341230"/>
                </a:lnTo>
                <a:cubicBezTo>
                  <a:pt x="343986" y="335808"/>
                  <a:pt x="341608" y="333715"/>
                  <a:pt x="340657" y="334001"/>
                </a:cubicBezTo>
                <a:cubicBezTo>
                  <a:pt x="339705" y="334286"/>
                  <a:pt x="338279" y="334477"/>
                  <a:pt x="336186" y="336949"/>
                </a:cubicBezTo>
                <a:cubicBezTo>
                  <a:pt x="331417" y="342055"/>
                  <a:pt x="325218" y="345602"/>
                  <a:pt x="318400" y="347127"/>
                </a:cubicBezTo>
                <a:cubicBezTo>
                  <a:pt x="311457" y="349315"/>
                  <a:pt x="311171" y="359303"/>
                  <a:pt x="302326" y="364725"/>
                </a:cubicBezTo>
                <a:cubicBezTo>
                  <a:pt x="299231" y="365710"/>
                  <a:pt x="296044" y="366379"/>
                  <a:pt x="292814" y="366722"/>
                </a:cubicBezTo>
                <a:cubicBezTo>
                  <a:pt x="290817" y="367388"/>
                  <a:pt x="287678" y="369100"/>
                  <a:pt x="285110" y="370337"/>
                </a:cubicBezTo>
                <a:cubicBezTo>
                  <a:pt x="280569" y="373521"/>
                  <a:pt x="275366" y="375634"/>
                  <a:pt x="269892" y="376520"/>
                </a:cubicBezTo>
                <a:cubicBezTo>
                  <a:pt x="268795" y="376549"/>
                  <a:pt x="267700" y="376388"/>
                  <a:pt x="266658" y="376044"/>
                </a:cubicBezTo>
                <a:cubicBezTo>
                  <a:pt x="260000" y="373761"/>
                  <a:pt x="256195" y="368720"/>
                  <a:pt x="255434" y="369386"/>
                </a:cubicBezTo>
                <a:cubicBezTo>
                  <a:pt x="254674" y="370051"/>
                  <a:pt x="254198" y="369386"/>
                  <a:pt x="252010" y="372620"/>
                </a:cubicBezTo>
                <a:cubicBezTo>
                  <a:pt x="250820" y="374909"/>
                  <a:pt x="248820" y="376673"/>
                  <a:pt x="246398" y="377566"/>
                </a:cubicBezTo>
                <a:cubicBezTo>
                  <a:pt x="244821" y="377672"/>
                  <a:pt x="243275" y="378059"/>
                  <a:pt x="241833" y="378707"/>
                </a:cubicBezTo>
                <a:cubicBezTo>
                  <a:pt x="239741" y="379183"/>
                  <a:pt x="239360" y="381846"/>
                  <a:pt x="235461" y="384985"/>
                </a:cubicBezTo>
                <a:cubicBezTo>
                  <a:pt x="233379" y="386387"/>
                  <a:pt x="230932" y="387147"/>
                  <a:pt x="228422" y="387173"/>
                </a:cubicBezTo>
                <a:lnTo>
                  <a:pt x="223952" y="387173"/>
                </a:lnTo>
                <a:lnTo>
                  <a:pt x="223476" y="387173"/>
                </a:lnTo>
                <a:cubicBezTo>
                  <a:pt x="221098" y="387173"/>
                  <a:pt x="218055" y="388600"/>
                  <a:pt x="213965" y="388695"/>
                </a:cubicBezTo>
                <a:lnTo>
                  <a:pt x="213965" y="388695"/>
                </a:lnTo>
                <a:cubicBezTo>
                  <a:pt x="210496" y="388286"/>
                  <a:pt x="207062" y="387618"/>
                  <a:pt x="203692" y="386698"/>
                </a:cubicBezTo>
                <a:cubicBezTo>
                  <a:pt x="197986" y="384890"/>
                  <a:pt x="197225" y="381180"/>
                  <a:pt x="194181" y="379183"/>
                </a:cubicBezTo>
                <a:cubicBezTo>
                  <a:pt x="191137" y="377185"/>
                  <a:pt x="189140" y="377661"/>
                  <a:pt x="184669" y="374903"/>
                </a:cubicBezTo>
                <a:cubicBezTo>
                  <a:pt x="180199" y="372144"/>
                  <a:pt x="178011" y="365961"/>
                  <a:pt x="174112" y="364154"/>
                </a:cubicBezTo>
                <a:lnTo>
                  <a:pt x="173161" y="363583"/>
                </a:lnTo>
                <a:lnTo>
                  <a:pt x="173161" y="362537"/>
                </a:lnTo>
                <a:cubicBezTo>
                  <a:pt x="172801" y="361332"/>
                  <a:pt x="172608" y="360084"/>
                  <a:pt x="172590" y="358827"/>
                </a:cubicBezTo>
                <a:cubicBezTo>
                  <a:pt x="172521" y="357464"/>
                  <a:pt x="172521" y="356099"/>
                  <a:pt x="172590" y="354737"/>
                </a:cubicBezTo>
                <a:cubicBezTo>
                  <a:pt x="164113" y="365392"/>
                  <a:pt x="154862" y="375406"/>
                  <a:pt x="144912" y="384700"/>
                </a:cubicBezTo>
                <a:cubicBezTo>
                  <a:pt x="140756" y="389762"/>
                  <a:pt x="135997" y="394298"/>
                  <a:pt x="130741" y="398207"/>
                </a:cubicBezTo>
                <a:cubicBezTo>
                  <a:pt x="122465" y="402678"/>
                  <a:pt x="118375" y="402012"/>
                  <a:pt x="113144" y="407719"/>
                </a:cubicBezTo>
                <a:cubicBezTo>
                  <a:pt x="107912" y="413426"/>
                  <a:pt x="100399" y="416565"/>
                  <a:pt x="98306" y="420941"/>
                </a:cubicBezTo>
                <a:cubicBezTo>
                  <a:pt x="99171" y="422172"/>
                  <a:pt x="99666" y="423624"/>
                  <a:pt x="99733" y="425126"/>
                </a:cubicBezTo>
                <a:cubicBezTo>
                  <a:pt x="98627" y="430042"/>
                  <a:pt x="95791" y="434396"/>
                  <a:pt x="91743" y="437397"/>
                </a:cubicBezTo>
                <a:cubicBezTo>
                  <a:pt x="89029" y="439509"/>
                  <a:pt x="86710" y="442085"/>
                  <a:pt x="84895" y="445006"/>
                </a:cubicBezTo>
                <a:cubicBezTo>
                  <a:pt x="84802" y="445860"/>
                  <a:pt x="84802" y="446721"/>
                  <a:pt x="84895" y="447575"/>
                </a:cubicBezTo>
                <a:cubicBezTo>
                  <a:pt x="84895" y="448811"/>
                  <a:pt x="84895" y="450048"/>
                  <a:pt x="84895" y="451379"/>
                </a:cubicBezTo>
                <a:cubicBezTo>
                  <a:pt x="84983" y="455333"/>
                  <a:pt x="82853" y="459004"/>
                  <a:pt x="79378" y="460891"/>
                </a:cubicBezTo>
                <a:cubicBezTo>
                  <a:pt x="73767" y="463840"/>
                  <a:pt x="68059" y="463935"/>
                  <a:pt x="67870" y="466503"/>
                </a:cubicBezTo>
                <a:lnTo>
                  <a:pt x="67299" y="468311"/>
                </a:lnTo>
                <a:lnTo>
                  <a:pt x="65397" y="468311"/>
                </a:lnTo>
                <a:cubicBezTo>
                  <a:pt x="59880" y="468977"/>
                  <a:pt x="60641" y="469262"/>
                  <a:pt x="60261" y="470023"/>
                </a:cubicBezTo>
                <a:cubicBezTo>
                  <a:pt x="59861" y="473346"/>
                  <a:pt x="58862" y="476569"/>
                  <a:pt x="57312" y="479535"/>
                </a:cubicBezTo>
                <a:cubicBezTo>
                  <a:pt x="56131" y="481821"/>
                  <a:pt x="53797" y="483280"/>
                  <a:pt x="51225" y="483340"/>
                </a:cubicBezTo>
                <a:lnTo>
                  <a:pt x="49513" y="483340"/>
                </a:lnTo>
                <a:cubicBezTo>
                  <a:pt x="49020" y="483166"/>
                  <a:pt x="48483" y="483166"/>
                  <a:pt x="47991" y="483340"/>
                </a:cubicBezTo>
                <a:cubicBezTo>
                  <a:pt x="47135" y="483340"/>
                  <a:pt x="45803" y="486764"/>
                  <a:pt x="42855" y="489333"/>
                </a:cubicBezTo>
                <a:cubicBezTo>
                  <a:pt x="36101" y="494374"/>
                  <a:pt x="28112" y="493613"/>
                  <a:pt x="23356" y="496467"/>
                </a:cubicBezTo>
                <a:cubicBezTo>
                  <a:pt x="20883" y="497608"/>
                  <a:pt x="18886" y="500842"/>
                  <a:pt x="13845" y="502364"/>
                </a:cubicBezTo>
                <a:cubicBezTo>
                  <a:pt x="12634" y="502680"/>
                  <a:pt x="11387" y="502840"/>
                  <a:pt x="10135" y="502839"/>
                </a:cubicBezTo>
                <a:lnTo>
                  <a:pt x="8233" y="502839"/>
                </a:lnTo>
                <a:cubicBezTo>
                  <a:pt x="7337" y="502734"/>
                  <a:pt x="6432" y="502936"/>
                  <a:pt x="5665" y="503410"/>
                </a:cubicBezTo>
                <a:cubicBezTo>
                  <a:pt x="3467" y="505178"/>
                  <a:pt x="1544" y="507261"/>
                  <a:pt x="-42" y="509593"/>
                </a:cubicBezTo>
                <a:cubicBezTo>
                  <a:pt x="89746" y="500557"/>
                  <a:pt x="183053" y="489142"/>
                  <a:pt x="214250" y="478489"/>
                </a:cubicBezTo>
                <a:lnTo>
                  <a:pt x="214821" y="478489"/>
                </a:lnTo>
                <a:cubicBezTo>
                  <a:pt x="214821" y="478489"/>
                  <a:pt x="289485" y="471069"/>
                  <a:pt x="319447" y="469547"/>
                </a:cubicBezTo>
                <a:cubicBezTo>
                  <a:pt x="349407" y="468025"/>
                  <a:pt x="809189" y="380324"/>
                  <a:pt x="893936" y="359874"/>
                </a:cubicBezTo>
                <a:cubicBezTo>
                  <a:pt x="890036" y="358447"/>
                  <a:pt x="893936" y="354927"/>
                  <a:pt x="893936" y="352454"/>
                </a:cubicBezTo>
                <a:cubicBezTo>
                  <a:pt x="895648" y="347413"/>
                  <a:pt x="892509" y="347032"/>
                  <a:pt x="890226" y="342942"/>
                </a:cubicBezTo>
                <a:cubicBezTo>
                  <a:pt x="887943" y="338852"/>
                  <a:pt x="889370" y="335142"/>
                  <a:pt x="887658" y="331813"/>
                </a:cubicBezTo>
                <a:cubicBezTo>
                  <a:pt x="885946" y="328484"/>
                  <a:pt x="882807" y="327818"/>
                  <a:pt x="882237" y="324299"/>
                </a:cubicBezTo>
                <a:cubicBezTo>
                  <a:pt x="881666" y="320779"/>
                  <a:pt x="884424" y="317259"/>
                  <a:pt x="881666" y="314121"/>
                </a:cubicBezTo>
                <a:cubicBezTo>
                  <a:pt x="878907" y="310982"/>
                  <a:pt x="876435" y="314121"/>
                  <a:pt x="873010" y="314121"/>
                </a:cubicBezTo>
                <a:cubicBezTo>
                  <a:pt x="871013" y="314121"/>
                  <a:pt x="869777" y="312789"/>
                  <a:pt x="868065" y="312694"/>
                </a:cubicBezTo>
                <a:cubicBezTo>
                  <a:pt x="866353" y="312599"/>
                  <a:pt x="865877" y="313265"/>
                  <a:pt x="864546" y="313360"/>
                </a:cubicBezTo>
                <a:cubicBezTo>
                  <a:pt x="861312" y="313360"/>
                  <a:pt x="858363" y="314787"/>
                  <a:pt x="855605" y="312123"/>
                </a:cubicBezTo>
                <a:cubicBezTo>
                  <a:pt x="852846" y="309460"/>
                  <a:pt x="853988" y="305560"/>
                  <a:pt x="848471" y="308033"/>
                </a:cubicBezTo>
                <a:cubicBezTo>
                  <a:pt x="842955" y="310506"/>
                  <a:pt x="847235" y="311743"/>
                  <a:pt x="847044" y="316023"/>
                </a:cubicBezTo>
                <a:cubicBezTo>
                  <a:pt x="845903" y="315357"/>
                  <a:pt x="844952" y="316023"/>
                  <a:pt x="843810" y="316023"/>
                </a:cubicBezTo>
                <a:cubicBezTo>
                  <a:pt x="842193" y="321540"/>
                  <a:pt x="849613" y="321065"/>
                  <a:pt x="847044" y="326581"/>
                </a:cubicBezTo>
                <a:cubicBezTo>
                  <a:pt x="844476" y="332099"/>
                  <a:pt x="840006" y="328484"/>
                  <a:pt x="835441" y="328864"/>
                </a:cubicBezTo>
                <a:cubicBezTo>
                  <a:pt x="835441" y="330767"/>
                  <a:pt x="830970" y="339042"/>
                  <a:pt x="828687" y="334477"/>
                </a:cubicBezTo>
                <a:cubicBezTo>
                  <a:pt x="826405" y="329911"/>
                  <a:pt x="833823" y="329150"/>
                  <a:pt x="828687" y="324964"/>
                </a:cubicBezTo>
                <a:cubicBezTo>
                  <a:pt x="827356" y="323918"/>
                  <a:pt x="825644" y="324299"/>
                  <a:pt x="824407" y="322872"/>
                </a:cubicBezTo>
                <a:cubicBezTo>
                  <a:pt x="823171" y="321445"/>
                  <a:pt x="823646" y="319447"/>
                  <a:pt x="822695" y="318116"/>
                </a:cubicBezTo>
                <a:cubicBezTo>
                  <a:pt x="820127" y="314881"/>
                  <a:pt x="817559" y="317165"/>
                  <a:pt x="814611" y="315072"/>
                </a:cubicBezTo>
                <a:cubicBezTo>
                  <a:pt x="811662" y="312979"/>
                  <a:pt x="813469" y="308128"/>
                  <a:pt x="808523" y="306131"/>
                </a:cubicBezTo>
                <a:cubicBezTo>
                  <a:pt x="803577" y="304133"/>
                  <a:pt x="803958" y="305655"/>
                  <a:pt x="801580" y="301375"/>
                </a:cubicBezTo>
                <a:cubicBezTo>
                  <a:pt x="799963" y="298711"/>
                  <a:pt x="798441" y="294240"/>
                  <a:pt x="794827" y="293860"/>
                </a:cubicBezTo>
                <a:cubicBezTo>
                  <a:pt x="791212" y="293479"/>
                  <a:pt x="792069" y="296333"/>
                  <a:pt x="790071" y="296428"/>
                </a:cubicBezTo>
                <a:cubicBezTo>
                  <a:pt x="788074" y="296523"/>
                  <a:pt x="788549" y="295287"/>
                  <a:pt x="787027" y="294621"/>
                </a:cubicBezTo>
                <a:cubicBezTo>
                  <a:pt x="784425" y="292949"/>
                  <a:pt x="781454" y="291937"/>
                  <a:pt x="778372" y="291672"/>
                </a:cubicBezTo>
                <a:cubicBezTo>
                  <a:pt x="774758" y="291672"/>
                  <a:pt x="771904" y="294050"/>
                  <a:pt x="768385" y="293289"/>
                </a:cubicBezTo>
                <a:cubicBezTo>
                  <a:pt x="769051" y="286631"/>
                  <a:pt x="766578" y="288533"/>
                  <a:pt x="762203" y="287582"/>
                </a:cubicBezTo>
                <a:cubicBezTo>
                  <a:pt x="757827" y="286631"/>
                  <a:pt x="758684" y="283016"/>
                  <a:pt x="755069" y="280543"/>
                </a:cubicBezTo>
                <a:cubicBezTo>
                  <a:pt x="751455" y="278070"/>
                  <a:pt x="748411" y="280543"/>
                  <a:pt x="744892" y="281399"/>
                </a:cubicBezTo>
                <a:cubicBezTo>
                  <a:pt x="741373" y="282255"/>
                  <a:pt x="737188" y="282446"/>
                  <a:pt x="733288" y="283206"/>
                </a:cubicBezTo>
                <a:cubicBezTo>
                  <a:pt x="729991" y="284632"/>
                  <a:pt x="726412" y="285283"/>
                  <a:pt x="722825" y="285109"/>
                </a:cubicBezTo>
                <a:cubicBezTo>
                  <a:pt x="721779" y="285109"/>
                  <a:pt x="714455" y="280828"/>
                  <a:pt x="716643" y="279307"/>
                </a:cubicBezTo>
                <a:cubicBezTo>
                  <a:pt x="718831" y="277785"/>
                  <a:pt x="723776" y="283872"/>
                  <a:pt x="725679" y="284063"/>
                </a:cubicBezTo>
                <a:cubicBezTo>
                  <a:pt x="729388" y="284063"/>
                  <a:pt x="732717" y="281019"/>
                  <a:pt x="736331" y="280068"/>
                </a:cubicBezTo>
                <a:cubicBezTo>
                  <a:pt x="739946" y="279116"/>
                  <a:pt x="745843" y="280068"/>
                  <a:pt x="750028" y="278355"/>
                </a:cubicBezTo>
                <a:cubicBezTo>
                  <a:pt x="753635" y="276818"/>
                  <a:pt x="757521" y="276041"/>
                  <a:pt x="761442" y="276072"/>
                </a:cubicBezTo>
                <a:cubicBezTo>
                  <a:pt x="761442" y="287487"/>
                  <a:pt x="770097" y="280258"/>
                  <a:pt x="777326" y="281589"/>
                </a:cubicBezTo>
                <a:cubicBezTo>
                  <a:pt x="784554" y="282921"/>
                  <a:pt x="781415" y="290245"/>
                  <a:pt x="788264" y="287582"/>
                </a:cubicBezTo>
                <a:cubicBezTo>
                  <a:pt x="795112" y="284919"/>
                  <a:pt x="799297" y="283967"/>
                  <a:pt x="803387" y="292243"/>
                </a:cubicBezTo>
                <a:cubicBezTo>
                  <a:pt x="806136" y="297455"/>
                  <a:pt x="811572" y="300687"/>
                  <a:pt x="817463" y="300614"/>
                </a:cubicBezTo>
                <a:cubicBezTo>
                  <a:pt x="822505" y="300613"/>
                  <a:pt x="829543" y="297760"/>
                  <a:pt x="831446" y="305084"/>
                </a:cubicBezTo>
                <a:lnTo>
                  <a:pt x="833158" y="305084"/>
                </a:lnTo>
                <a:cubicBezTo>
                  <a:pt x="835155" y="307652"/>
                  <a:pt x="839911" y="309460"/>
                  <a:pt x="842669" y="306606"/>
                </a:cubicBezTo>
                <a:cubicBezTo>
                  <a:pt x="841299" y="302866"/>
                  <a:pt x="839512" y="299293"/>
                  <a:pt x="837343" y="295953"/>
                </a:cubicBezTo>
                <a:cubicBezTo>
                  <a:pt x="836141" y="294028"/>
                  <a:pt x="834773" y="292214"/>
                  <a:pt x="833253" y="290531"/>
                </a:cubicBezTo>
                <a:cubicBezTo>
                  <a:pt x="830590" y="288153"/>
                  <a:pt x="831826" y="289104"/>
                  <a:pt x="827737" y="288723"/>
                </a:cubicBezTo>
                <a:cubicBezTo>
                  <a:pt x="826024" y="284919"/>
                  <a:pt x="827737" y="280163"/>
                  <a:pt x="822125" y="279211"/>
                </a:cubicBezTo>
                <a:cubicBezTo>
                  <a:pt x="819842" y="279211"/>
                  <a:pt x="817940" y="280828"/>
                  <a:pt x="815847" y="280353"/>
                </a:cubicBezTo>
                <a:cubicBezTo>
                  <a:pt x="813754" y="279877"/>
                  <a:pt x="812518" y="276833"/>
                  <a:pt x="810235" y="274836"/>
                </a:cubicBezTo>
                <a:cubicBezTo>
                  <a:pt x="807953" y="272838"/>
                  <a:pt x="803672" y="273504"/>
                  <a:pt x="800058" y="271982"/>
                </a:cubicBezTo>
                <a:cubicBezTo>
                  <a:pt x="796444" y="270460"/>
                  <a:pt x="793686" y="268368"/>
                  <a:pt x="790547" y="266846"/>
                </a:cubicBezTo>
                <a:cubicBezTo>
                  <a:pt x="783413" y="263231"/>
                  <a:pt x="779418" y="255622"/>
                  <a:pt x="772094" y="251817"/>
                </a:cubicBezTo>
                <a:cubicBezTo>
                  <a:pt x="755925" y="243351"/>
                  <a:pt x="736997" y="240783"/>
                  <a:pt x="721494" y="229273"/>
                </a:cubicBezTo>
                <a:cubicBezTo>
                  <a:pt x="723967" y="230224"/>
                  <a:pt x="726154" y="232222"/>
                  <a:pt x="728627" y="233173"/>
                </a:cubicBezTo>
                <a:cubicBezTo>
                  <a:pt x="731100" y="234124"/>
                  <a:pt x="733098" y="233744"/>
                  <a:pt x="735381" y="234410"/>
                </a:cubicBezTo>
                <a:cubicBezTo>
                  <a:pt x="737663" y="235076"/>
                  <a:pt x="739851" y="236217"/>
                  <a:pt x="742419" y="236693"/>
                </a:cubicBezTo>
                <a:cubicBezTo>
                  <a:pt x="745640" y="236629"/>
                  <a:pt x="748851" y="237078"/>
                  <a:pt x="751930" y="238025"/>
                </a:cubicBezTo>
                <a:cubicBezTo>
                  <a:pt x="756781" y="240307"/>
                  <a:pt x="761442" y="242019"/>
                  <a:pt x="766293" y="244112"/>
                </a:cubicBezTo>
                <a:cubicBezTo>
                  <a:pt x="771144" y="246205"/>
                  <a:pt x="775043" y="250580"/>
                  <a:pt x="781321" y="252197"/>
                </a:cubicBezTo>
                <a:cubicBezTo>
                  <a:pt x="780106" y="248884"/>
                  <a:pt x="777744" y="246117"/>
                  <a:pt x="774663" y="244397"/>
                </a:cubicBezTo>
                <a:cubicBezTo>
                  <a:pt x="771676" y="242120"/>
                  <a:pt x="768878" y="239607"/>
                  <a:pt x="766293" y="236883"/>
                </a:cubicBezTo>
                <a:cubicBezTo>
                  <a:pt x="764676" y="235456"/>
                  <a:pt x="762488" y="235076"/>
                  <a:pt x="760776" y="233363"/>
                </a:cubicBezTo>
                <a:cubicBezTo>
                  <a:pt x="759064" y="231651"/>
                  <a:pt x="758684" y="228607"/>
                  <a:pt x="757161" y="226705"/>
                </a:cubicBezTo>
                <a:cubicBezTo>
                  <a:pt x="753452" y="222044"/>
                  <a:pt x="747079" y="221188"/>
                  <a:pt x="742894" y="217193"/>
                </a:cubicBezTo>
                <a:cubicBezTo>
                  <a:pt x="749001" y="218753"/>
                  <a:pt x="754520" y="222058"/>
                  <a:pt x="758778" y="226705"/>
                </a:cubicBezTo>
                <a:cubicBezTo>
                  <a:pt x="763154" y="230985"/>
                  <a:pt x="768956" y="234410"/>
                  <a:pt x="772951" y="239071"/>
                </a:cubicBezTo>
                <a:cubicBezTo>
                  <a:pt x="774927" y="242265"/>
                  <a:pt x="777854" y="244759"/>
                  <a:pt x="781321" y="246205"/>
                </a:cubicBezTo>
                <a:cubicBezTo>
                  <a:pt x="783832" y="246722"/>
                  <a:pt x="786066" y="248144"/>
                  <a:pt x="787598" y="250200"/>
                </a:cubicBezTo>
                <a:cubicBezTo>
                  <a:pt x="790642" y="253910"/>
                  <a:pt x="793971" y="261709"/>
                  <a:pt x="798346" y="263612"/>
                </a:cubicBezTo>
                <a:cubicBezTo>
                  <a:pt x="801199" y="264848"/>
                  <a:pt x="803768" y="261995"/>
                  <a:pt x="806430" y="262470"/>
                </a:cubicBezTo>
                <a:cubicBezTo>
                  <a:pt x="808493" y="263234"/>
                  <a:pt x="810325" y="264511"/>
                  <a:pt x="811757" y="266180"/>
                </a:cubicBezTo>
                <a:cubicBezTo>
                  <a:pt x="814047" y="261995"/>
                  <a:pt x="815102" y="257245"/>
                  <a:pt x="814801" y="252483"/>
                </a:cubicBezTo>
                <a:cubicBezTo>
                  <a:pt x="809379" y="251722"/>
                  <a:pt x="812138" y="247156"/>
                  <a:pt x="815562" y="245729"/>
                </a:cubicBezTo>
                <a:cubicBezTo>
                  <a:pt x="820793" y="243732"/>
                  <a:pt x="821268" y="247917"/>
                  <a:pt x="822790" y="252292"/>
                </a:cubicBezTo>
                <a:cubicBezTo>
                  <a:pt x="829829" y="248868"/>
                  <a:pt x="825263" y="257809"/>
                  <a:pt x="830495" y="259426"/>
                </a:cubicBezTo>
                <a:cubicBezTo>
                  <a:pt x="835726" y="261044"/>
                  <a:pt x="835631" y="251817"/>
                  <a:pt x="835155" y="248678"/>
                </a:cubicBezTo>
                <a:cubicBezTo>
                  <a:pt x="834737" y="246098"/>
                  <a:pt x="834514" y="243491"/>
                  <a:pt x="834489" y="240878"/>
                </a:cubicBezTo>
                <a:cubicBezTo>
                  <a:pt x="834489" y="235646"/>
                  <a:pt x="832872" y="236027"/>
                  <a:pt x="828687" y="236027"/>
                </a:cubicBezTo>
                <a:cubicBezTo>
                  <a:pt x="825273" y="235541"/>
                  <a:pt x="822018" y="234271"/>
                  <a:pt x="819176" y="232317"/>
                </a:cubicBezTo>
                <a:cubicBezTo>
                  <a:pt x="820222" y="230034"/>
                  <a:pt x="824027" y="227751"/>
                  <a:pt x="822790" y="224993"/>
                </a:cubicBezTo>
                <a:cubicBezTo>
                  <a:pt x="821554" y="222234"/>
                  <a:pt x="817654" y="222805"/>
                  <a:pt x="816703" y="222615"/>
                </a:cubicBezTo>
                <a:cubicBezTo>
                  <a:pt x="815752" y="222425"/>
                  <a:pt x="814040" y="223281"/>
                  <a:pt x="812708" y="223186"/>
                </a:cubicBezTo>
                <a:cubicBezTo>
                  <a:pt x="811377" y="223090"/>
                  <a:pt x="810520" y="221759"/>
                  <a:pt x="809094" y="221664"/>
                </a:cubicBezTo>
                <a:cubicBezTo>
                  <a:pt x="806241" y="221664"/>
                  <a:pt x="803197" y="223186"/>
                  <a:pt x="800153" y="222710"/>
                </a:cubicBezTo>
                <a:cubicBezTo>
                  <a:pt x="794351" y="221949"/>
                  <a:pt x="794256" y="217003"/>
                  <a:pt x="790642" y="213198"/>
                </a:cubicBezTo>
                <a:cubicBezTo>
                  <a:pt x="788454" y="211010"/>
                  <a:pt x="785981" y="211486"/>
                  <a:pt x="783984" y="209678"/>
                </a:cubicBezTo>
                <a:cubicBezTo>
                  <a:pt x="781986" y="207871"/>
                  <a:pt x="783223" y="205208"/>
                  <a:pt x="780560" y="203876"/>
                </a:cubicBezTo>
                <a:cubicBezTo>
                  <a:pt x="777896" y="202544"/>
                  <a:pt x="776755" y="203876"/>
                  <a:pt x="774187" y="201213"/>
                </a:cubicBezTo>
                <a:cubicBezTo>
                  <a:pt x="771619" y="198549"/>
                  <a:pt x="771809" y="197788"/>
                  <a:pt x="768766" y="196932"/>
                </a:cubicBezTo>
                <a:cubicBezTo>
                  <a:pt x="765722" y="196076"/>
                  <a:pt x="764581" y="196932"/>
                  <a:pt x="761727" y="193127"/>
                </a:cubicBezTo>
                <a:cubicBezTo>
                  <a:pt x="760030" y="190653"/>
                  <a:pt x="757979" y="188442"/>
                  <a:pt x="755640" y="186564"/>
                </a:cubicBezTo>
                <a:cubicBezTo>
                  <a:pt x="751839" y="183754"/>
                  <a:pt x="747868" y="181181"/>
                  <a:pt x="743751" y="178859"/>
                </a:cubicBezTo>
                <a:cubicBezTo>
                  <a:pt x="738234" y="175150"/>
                  <a:pt x="742799" y="168682"/>
                  <a:pt x="739090" y="165067"/>
                </a:cubicBezTo>
                <a:cubicBezTo>
                  <a:pt x="735381" y="161452"/>
                  <a:pt x="727391" y="166208"/>
                  <a:pt x="723491" y="162784"/>
                </a:cubicBezTo>
                <a:cubicBezTo>
                  <a:pt x="721589" y="161072"/>
                  <a:pt x="722921" y="158789"/>
                  <a:pt x="719877" y="157362"/>
                </a:cubicBezTo>
                <a:cubicBezTo>
                  <a:pt x="716833" y="155935"/>
                  <a:pt x="713980" y="156696"/>
                  <a:pt x="711127" y="154794"/>
                </a:cubicBezTo>
                <a:cubicBezTo>
                  <a:pt x="714397" y="151998"/>
                  <a:pt x="719304" y="152337"/>
                  <a:pt x="722160" y="155555"/>
                </a:cubicBezTo>
                <a:cubicBezTo>
                  <a:pt x="724442" y="158504"/>
                  <a:pt x="723301" y="158313"/>
                  <a:pt x="726915" y="159550"/>
                </a:cubicBezTo>
                <a:cubicBezTo>
                  <a:pt x="729154" y="160309"/>
                  <a:pt x="731442" y="160913"/>
                  <a:pt x="733763" y="161357"/>
                </a:cubicBezTo>
                <a:cubicBezTo>
                  <a:pt x="737949" y="162309"/>
                  <a:pt x="740897" y="161357"/>
                  <a:pt x="743275" y="166113"/>
                </a:cubicBezTo>
                <a:cubicBezTo>
                  <a:pt x="744131" y="168111"/>
                  <a:pt x="743275" y="169252"/>
                  <a:pt x="744606" y="171060"/>
                </a:cubicBezTo>
                <a:cubicBezTo>
                  <a:pt x="745938" y="172867"/>
                  <a:pt x="747745" y="172867"/>
                  <a:pt x="749077" y="173913"/>
                </a:cubicBezTo>
                <a:cubicBezTo>
                  <a:pt x="750409" y="174959"/>
                  <a:pt x="749743" y="176101"/>
                  <a:pt x="750314" y="176672"/>
                </a:cubicBezTo>
                <a:cubicBezTo>
                  <a:pt x="750884" y="177242"/>
                  <a:pt x="751930" y="177242"/>
                  <a:pt x="752501" y="177718"/>
                </a:cubicBezTo>
                <a:cubicBezTo>
                  <a:pt x="753451" y="178827"/>
                  <a:pt x="754502" y="179846"/>
                  <a:pt x="755640" y="180762"/>
                </a:cubicBezTo>
                <a:cubicBezTo>
                  <a:pt x="758660" y="182402"/>
                  <a:pt x="761418" y="184486"/>
                  <a:pt x="763820" y="186945"/>
                </a:cubicBezTo>
                <a:cubicBezTo>
                  <a:pt x="766516" y="190562"/>
                  <a:pt x="770082" y="193442"/>
                  <a:pt x="774187" y="195315"/>
                </a:cubicBezTo>
                <a:cubicBezTo>
                  <a:pt x="775899" y="195981"/>
                  <a:pt x="778277" y="195315"/>
                  <a:pt x="779989" y="195886"/>
                </a:cubicBezTo>
                <a:cubicBezTo>
                  <a:pt x="781701" y="196457"/>
                  <a:pt x="782272" y="197883"/>
                  <a:pt x="783793" y="198549"/>
                </a:cubicBezTo>
                <a:cubicBezTo>
                  <a:pt x="785315" y="199215"/>
                  <a:pt x="787313" y="198549"/>
                  <a:pt x="789691" y="200832"/>
                </a:cubicBezTo>
                <a:cubicBezTo>
                  <a:pt x="791147" y="202620"/>
                  <a:pt x="792129" y="204747"/>
                  <a:pt x="792544" y="207015"/>
                </a:cubicBezTo>
                <a:cubicBezTo>
                  <a:pt x="793781" y="210725"/>
                  <a:pt x="793971" y="215005"/>
                  <a:pt x="799202" y="214149"/>
                </a:cubicBezTo>
                <a:cubicBezTo>
                  <a:pt x="797613" y="211178"/>
                  <a:pt x="797613" y="207609"/>
                  <a:pt x="799202" y="204637"/>
                </a:cubicBezTo>
                <a:cubicBezTo>
                  <a:pt x="802911" y="204637"/>
                  <a:pt x="803577" y="216717"/>
                  <a:pt x="807001" y="207871"/>
                </a:cubicBezTo>
                <a:cubicBezTo>
                  <a:pt x="810330" y="210249"/>
                  <a:pt x="812138" y="215291"/>
                  <a:pt x="815847" y="216812"/>
                </a:cubicBezTo>
                <a:cubicBezTo>
                  <a:pt x="815847" y="214149"/>
                  <a:pt x="815847" y="210534"/>
                  <a:pt x="818605" y="209488"/>
                </a:cubicBezTo>
                <a:cubicBezTo>
                  <a:pt x="817844" y="207395"/>
                  <a:pt x="818605" y="205208"/>
                  <a:pt x="817559" y="203210"/>
                </a:cubicBezTo>
                <a:cubicBezTo>
                  <a:pt x="816513" y="201213"/>
                  <a:pt x="814896" y="201403"/>
                  <a:pt x="814896" y="199025"/>
                </a:cubicBezTo>
                <a:cubicBezTo>
                  <a:pt x="819081" y="200166"/>
                  <a:pt x="819081" y="196837"/>
                  <a:pt x="818701" y="194079"/>
                </a:cubicBezTo>
                <a:cubicBezTo>
                  <a:pt x="818320" y="191320"/>
                  <a:pt x="817178" y="191891"/>
                  <a:pt x="817274" y="190274"/>
                </a:cubicBezTo>
                <a:cubicBezTo>
                  <a:pt x="817369" y="188657"/>
                  <a:pt x="819271" y="187896"/>
                  <a:pt x="819271" y="186659"/>
                </a:cubicBezTo>
                <a:cubicBezTo>
                  <a:pt x="819271" y="185423"/>
                  <a:pt x="817178" y="184186"/>
                  <a:pt x="817274" y="183520"/>
                </a:cubicBezTo>
                <a:cubicBezTo>
                  <a:pt x="817369" y="182854"/>
                  <a:pt x="819461" y="181142"/>
                  <a:pt x="819461" y="180191"/>
                </a:cubicBezTo>
                <a:cubicBezTo>
                  <a:pt x="819449" y="177663"/>
                  <a:pt x="818577" y="175214"/>
                  <a:pt x="816988" y="173247"/>
                </a:cubicBezTo>
                <a:cubicBezTo>
                  <a:pt x="812804" y="168301"/>
                  <a:pt x="807477" y="169823"/>
                  <a:pt x="801865" y="167445"/>
                </a:cubicBezTo>
                <a:cubicBezTo>
                  <a:pt x="799392" y="166399"/>
                  <a:pt x="797871" y="162879"/>
                  <a:pt x="795968" y="162118"/>
                </a:cubicBezTo>
                <a:cubicBezTo>
                  <a:pt x="794066" y="161357"/>
                  <a:pt x="792069" y="165257"/>
                  <a:pt x="788549" y="165352"/>
                </a:cubicBezTo>
                <a:cubicBezTo>
                  <a:pt x="789025" y="161928"/>
                  <a:pt x="787408" y="162118"/>
                  <a:pt x="786077" y="159931"/>
                </a:cubicBezTo>
                <a:cubicBezTo>
                  <a:pt x="784745" y="157743"/>
                  <a:pt x="784840" y="156887"/>
                  <a:pt x="784174" y="156316"/>
                </a:cubicBezTo>
                <a:cubicBezTo>
                  <a:pt x="783201" y="155879"/>
                  <a:pt x="782179" y="155560"/>
                  <a:pt x="781130" y="155365"/>
                </a:cubicBezTo>
                <a:cubicBezTo>
                  <a:pt x="779608" y="153557"/>
                  <a:pt x="781130" y="151940"/>
                  <a:pt x="779418" y="149753"/>
                </a:cubicBezTo>
                <a:cubicBezTo>
                  <a:pt x="777785" y="148525"/>
                  <a:pt x="776069" y="147413"/>
                  <a:pt x="774282" y="146423"/>
                </a:cubicBezTo>
                <a:cubicBezTo>
                  <a:pt x="769526" y="143380"/>
                  <a:pt x="766197" y="144236"/>
                  <a:pt x="763915" y="149277"/>
                </a:cubicBezTo>
                <a:cubicBezTo>
                  <a:pt x="760110" y="157457"/>
                  <a:pt x="761061" y="147660"/>
                  <a:pt x="755640" y="146423"/>
                </a:cubicBezTo>
                <a:cubicBezTo>
                  <a:pt x="754879" y="148231"/>
                  <a:pt x="750409" y="149372"/>
                  <a:pt x="748221" y="149277"/>
                </a:cubicBezTo>
                <a:cubicBezTo>
                  <a:pt x="744416" y="149277"/>
                  <a:pt x="745558" y="146138"/>
                  <a:pt x="742990" y="145377"/>
                </a:cubicBezTo>
                <a:cubicBezTo>
                  <a:pt x="740421" y="144616"/>
                  <a:pt x="740802" y="147089"/>
                  <a:pt x="739470" y="146804"/>
                </a:cubicBezTo>
                <a:cubicBezTo>
                  <a:pt x="738139" y="146518"/>
                  <a:pt x="737663" y="145662"/>
                  <a:pt x="736142" y="145092"/>
                </a:cubicBezTo>
                <a:cubicBezTo>
                  <a:pt x="735563" y="144345"/>
                  <a:pt x="734927" y="143646"/>
                  <a:pt x="734239" y="142999"/>
                </a:cubicBezTo>
                <a:cubicBezTo>
                  <a:pt x="733288" y="142238"/>
                  <a:pt x="732051" y="142999"/>
                  <a:pt x="730910" y="141953"/>
                </a:cubicBezTo>
                <a:cubicBezTo>
                  <a:pt x="729769" y="140906"/>
                  <a:pt x="730339" y="137102"/>
                  <a:pt x="728247" y="135294"/>
                </a:cubicBezTo>
                <a:cubicBezTo>
                  <a:pt x="726154" y="133487"/>
                  <a:pt x="723396" y="135294"/>
                  <a:pt x="722540" y="130728"/>
                </a:cubicBezTo>
                <a:cubicBezTo>
                  <a:pt x="721684" y="126163"/>
                  <a:pt x="723871" y="126258"/>
                  <a:pt x="721304" y="123024"/>
                </a:cubicBezTo>
                <a:cubicBezTo>
                  <a:pt x="719898" y="121153"/>
                  <a:pt x="717646" y="120117"/>
                  <a:pt x="715312" y="120265"/>
                </a:cubicBezTo>
                <a:cubicBezTo>
                  <a:pt x="715312" y="120931"/>
                  <a:pt x="715312" y="122643"/>
                  <a:pt x="716262" y="123404"/>
                </a:cubicBezTo>
                <a:cubicBezTo>
                  <a:pt x="712363" y="122929"/>
                  <a:pt x="711982" y="125877"/>
                  <a:pt x="709985" y="128255"/>
                </a:cubicBezTo>
                <a:cubicBezTo>
                  <a:pt x="707671" y="131235"/>
                  <a:pt x="704229" y="133128"/>
                  <a:pt x="700474" y="133487"/>
                </a:cubicBezTo>
                <a:cubicBezTo>
                  <a:pt x="697788" y="133859"/>
                  <a:pt x="695052" y="133599"/>
                  <a:pt x="692484" y="132726"/>
                </a:cubicBezTo>
                <a:cubicBezTo>
                  <a:pt x="689345" y="130728"/>
                  <a:pt x="690486" y="128541"/>
                  <a:pt x="689631" y="125402"/>
                </a:cubicBezTo>
                <a:cubicBezTo>
                  <a:pt x="687919" y="119029"/>
                  <a:pt x="684399" y="115890"/>
                  <a:pt x="685255" y="108756"/>
                </a:cubicBezTo>
                <a:cubicBezTo>
                  <a:pt x="685779" y="102235"/>
                  <a:pt x="688691" y="96138"/>
                  <a:pt x="693435" y="91634"/>
                </a:cubicBezTo>
                <a:cubicBezTo>
                  <a:pt x="695813" y="89636"/>
                  <a:pt x="697049" y="89351"/>
                  <a:pt x="698191" y="86212"/>
                </a:cubicBezTo>
                <a:cubicBezTo>
                  <a:pt x="698191" y="86212"/>
                  <a:pt x="698191" y="85737"/>
                  <a:pt x="698191" y="85546"/>
                </a:cubicBezTo>
                <a:lnTo>
                  <a:pt x="697049" y="85546"/>
                </a:lnTo>
                <a:cubicBezTo>
                  <a:pt x="701977" y="75966"/>
                  <a:pt x="702701" y="64767"/>
                  <a:pt x="699047" y="54632"/>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140">
            <a:extLst>
              <a:ext uri="{FF2B5EF4-FFF2-40B4-BE49-F238E27FC236}">
                <a16:creationId xmlns:a16="http://schemas.microsoft.com/office/drawing/2014/main" id="{61193837-C717-97AC-E82A-64F8B590D530}"/>
              </a:ext>
            </a:extLst>
          </p:cNvPr>
          <p:cNvSpPr/>
          <p:nvPr/>
        </p:nvSpPr>
        <p:spPr>
          <a:xfrm>
            <a:off x="8679510" y="3303567"/>
            <a:ext cx="422004" cy="291181"/>
          </a:xfrm>
          <a:custGeom>
            <a:avLst/>
            <a:gdLst>
              <a:gd name="connsiteX0" fmla="*/ 376895 w 377133"/>
              <a:gd name="connsiteY0" fmla="*/ 171630 h 260220"/>
              <a:gd name="connsiteX1" fmla="*/ 375659 w 377133"/>
              <a:gd name="connsiteY1" fmla="*/ 166779 h 260220"/>
              <a:gd name="connsiteX2" fmla="*/ 303468 w 377133"/>
              <a:gd name="connsiteY2" fmla="*/ 180667 h 260220"/>
              <a:gd name="connsiteX3" fmla="*/ 251250 w 377133"/>
              <a:gd name="connsiteY3" fmla="*/ -62 h 260220"/>
              <a:gd name="connsiteX4" fmla="*/ -42 w 377133"/>
              <a:gd name="connsiteY4" fmla="*/ 47022 h 260220"/>
              <a:gd name="connsiteX5" fmla="*/ 5760 w 377133"/>
              <a:gd name="connsiteY5" fmla="*/ 56535 h 260220"/>
              <a:gd name="connsiteX6" fmla="*/ 8138 w 377133"/>
              <a:gd name="connsiteY6" fmla="*/ 59198 h 260220"/>
              <a:gd name="connsiteX7" fmla="*/ 10896 w 377133"/>
              <a:gd name="connsiteY7" fmla="*/ 58722 h 260220"/>
              <a:gd name="connsiteX8" fmla="*/ 13654 w 377133"/>
              <a:gd name="connsiteY8" fmla="*/ 57961 h 260220"/>
              <a:gd name="connsiteX9" fmla="*/ 14511 w 377133"/>
              <a:gd name="connsiteY9" fmla="*/ 60720 h 260220"/>
              <a:gd name="connsiteX10" fmla="*/ 16223 w 377133"/>
              <a:gd name="connsiteY10" fmla="*/ 63573 h 260220"/>
              <a:gd name="connsiteX11" fmla="*/ 28778 w 377133"/>
              <a:gd name="connsiteY11" fmla="*/ 58532 h 260220"/>
              <a:gd name="connsiteX12" fmla="*/ 34009 w 377133"/>
              <a:gd name="connsiteY12" fmla="*/ 61100 h 260220"/>
              <a:gd name="connsiteX13" fmla="*/ 35246 w 377133"/>
              <a:gd name="connsiteY13" fmla="*/ 62622 h 260220"/>
              <a:gd name="connsiteX14" fmla="*/ 34199 w 377133"/>
              <a:gd name="connsiteY14" fmla="*/ 64334 h 260220"/>
              <a:gd name="connsiteX15" fmla="*/ 32487 w 377133"/>
              <a:gd name="connsiteY15" fmla="*/ 67854 h 260220"/>
              <a:gd name="connsiteX16" fmla="*/ 36292 w 377133"/>
              <a:gd name="connsiteY16" fmla="*/ 67854 h 260220"/>
              <a:gd name="connsiteX17" fmla="*/ 39431 w 377133"/>
              <a:gd name="connsiteY17" fmla="*/ 67854 h 260220"/>
              <a:gd name="connsiteX18" fmla="*/ 39431 w 377133"/>
              <a:gd name="connsiteY18" fmla="*/ 70517 h 260220"/>
              <a:gd name="connsiteX19" fmla="*/ 43140 w 377133"/>
              <a:gd name="connsiteY19" fmla="*/ 81076 h 260220"/>
              <a:gd name="connsiteX20" fmla="*/ 44852 w 377133"/>
              <a:gd name="connsiteY20" fmla="*/ 82502 h 260220"/>
              <a:gd name="connsiteX21" fmla="*/ 46850 w 377133"/>
              <a:gd name="connsiteY21" fmla="*/ 87068 h 260220"/>
              <a:gd name="connsiteX22" fmla="*/ 47516 w 377133"/>
              <a:gd name="connsiteY22" fmla="*/ 93061 h 260220"/>
              <a:gd name="connsiteX23" fmla="*/ 49417 w 377133"/>
              <a:gd name="connsiteY23" fmla="*/ 93822 h 260220"/>
              <a:gd name="connsiteX24" fmla="*/ 69867 w 377133"/>
              <a:gd name="connsiteY24" fmla="*/ 103334 h 260220"/>
              <a:gd name="connsiteX25" fmla="*/ 74337 w 377133"/>
              <a:gd name="connsiteY25" fmla="*/ 105807 h 260220"/>
              <a:gd name="connsiteX26" fmla="*/ 85276 w 377133"/>
              <a:gd name="connsiteY26" fmla="*/ 113607 h 260220"/>
              <a:gd name="connsiteX27" fmla="*/ 85276 w 377133"/>
              <a:gd name="connsiteY27" fmla="*/ 125212 h 260220"/>
              <a:gd name="connsiteX28" fmla="*/ 84515 w 377133"/>
              <a:gd name="connsiteY28" fmla="*/ 128160 h 260220"/>
              <a:gd name="connsiteX29" fmla="*/ 105249 w 377133"/>
              <a:gd name="connsiteY29" fmla="*/ 137006 h 260220"/>
              <a:gd name="connsiteX30" fmla="*/ 117329 w 377133"/>
              <a:gd name="connsiteY30" fmla="*/ 137767 h 260220"/>
              <a:gd name="connsiteX31" fmla="*/ 139491 w 377133"/>
              <a:gd name="connsiteY31" fmla="*/ 150609 h 260220"/>
              <a:gd name="connsiteX32" fmla="*/ 139491 w 377133"/>
              <a:gd name="connsiteY32" fmla="*/ 188657 h 260220"/>
              <a:gd name="connsiteX33" fmla="*/ 137874 w 377133"/>
              <a:gd name="connsiteY33" fmla="*/ 188086 h 260220"/>
              <a:gd name="connsiteX34" fmla="*/ 137874 w 377133"/>
              <a:gd name="connsiteY34" fmla="*/ 191320 h 260220"/>
              <a:gd name="connsiteX35" fmla="*/ 129884 w 377133"/>
              <a:gd name="connsiteY35" fmla="*/ 199691 h 260220"/>
              <a:gd name="connsiteX36" fmla="*/ 127887 w 377133"/>
              <a:gd name="connsiteY36" fmla="*/ 208727 h 260220"/>
              <a:gd name="connsiteX37" fmla="*/ 126745 w 377133"/>
              <a:gd name="connsiteY37" fmla="*/ 219856 h 260220"/>
              <a:gd name="connsiteX38" fmla="*/ 133096 w 377133"/>
              <a:gd name="connsiteY38" fmla="*/ 226989 h 260220"/>
              <a:gd name="connsiteX39" fmla="*/ 133118 w 377133"/>
              <a:gd name="connsiteY39" fmla="*/ 226990 h 260220"/>
              <a:gd name="connsiteX40" fmla="*/ 142629 w 377133"/>
              <a:gd name="connsiteY40" fmla="*/ 222710 h 260220"/>
              <a:gd name="connsiteX41" fmla="*/ 149858 w 377133"/>
              <a:gd name="connsiteY41" fmla="*/ 218620 h 260220"/>
              <a:gd name="connsiteX42" fmla="*/ 157087 w 377133"/>
              <a:gd name="connsiteY42" fmla="*/ 215861 h 260220"/>
              <a:gd name="connsiteX43" fmla="*/ 161938 w 377133"/>
              <a:gd name="connsiteY43" fmla="*/ 222900 h 260220"/>
              <a:gd name="connsiteX44" fmla="*/ 169547 w 377133"/>
              <a:gd name="connsiteY44" fmla="*/ 225468 h 260220"/>
              <a:gd name="connsiteX45" fmla="*/ 170308 w 377133"/>
              <a:gd name="connsiteY45" fmla="*/ 230890 h 260220"/>
              <a:gd name="connsiteX46" fmla="*/ 178487 w 377133"/>
              <a:gd name="connsiteY46" fmla="*/ 222710 h 260220"/>
              <a:gd name="connsiteX47" fmla="*/ 182007 w 377133"/>
              <a:gd name="connsiteY47" fmla="*/ 228607 h 260220"/>
              <a:gd name="connsiteX48" fmla="*/ 186762 w 377133"/>
              <a:gd name="connsiteY48" fmla="*/ 231271 h 260220"/>
              <a:gd name="connsiteX49" fmla="*/ 192659 w 377133"/>
              <a:gd name="connsiteY49" fmla="*/ 230034 h 260220"/>
              <a:gd name="connsiteX50" fmla="*/ 197796 w 377133"/>
              <a:gd name="connsiteY50" fmla="*/ 234885 h 260220"/>
              <a:gd name="connsiteX51" fmla="*/ 204264 w 377133"/>
              <a:gd name="connsiteY51" fmla="*/ 232698 h 260220"/>
              <a:gd name="connsiteX52" fmla="*/ 214821 w 377133"/>
              <a:gd name="connsiteY52" fmla="*/ 237834 h 260220"/>
              <a:gd name="connsiteX53" fmla="*/ 223857 w 377133"/>
              <a:gd name="connsiteY53" fmla="*/ 239451 h 260220"/>
              <a:gd name="connsiteX54" fmla="*/ 228042 w 377133"/>
              <a:gd name="connsiteY54" fmla="*/ 245253 h 260220"/>
              <a:gd name="connsiteX55" fmla="*/ 236127 w 377133"/>
              <a:gd name="connsiteY55" fmla="*/ 247061 h 260220"/>
              <a:gd name="connsiteX56" fmla="*/ 230134 w 377133"/>
              <a:gd name="connsiteY56" fmla="*/ 240022 h 260220"/>
              <a:gd name="connsiteX57" fmla="*/ 244972 w 377133"/>
              <a:gd name="connsiteY57" fmla="*/ 249534 h 260220"/>
              <a:gd name="connsiteX58" fmla="*/ 236697 w 377133"/>
              <a:gd name="connsiteY58" fmla="*/ 230510 h 260220"/>
              <a:gd name="connsiteX59" fmla="*/ 222430 w 377133"/>
              <a:gd name="connsiteY59" fmla="*/ 219761 h 260220"/>
              <a:gd name="connsiteX60" fmla="*/ 210541 w 377133"/>
              <a:gd name="connsiteY60" fmla="*/ 209203 h 260220"/>
              <a:gd name="connsiteX61" fmla="*/ 196369 w 377133"/>
              <a:gd name="connsiteY61" fmla="*/ 198740 h 260220"/>
              <a:gd name="connsiteX62" fmla="*/ 187523 w 377133"/>
              <a:gd name="connsiteY62" fmla="*/ 180191 h 260220"/>
              <a:gd name="connsiteX63" fmla="*/ 197035 w 377133"/>
              <a:gd name="connsiteY63" fmla="*/ 191986 h 260220"/>
              <a:gd name="connsiteX64" fmla="*/ 206546 w 377133"/>
              <a:gd name="connsiteY64" fmla="*/ 203971 h 260220"/>
              <a:gd name="connsiteX65" fmla="*/ 213775 w 377133"/>
              <a:gd name="connsiteY65" fmla="*/ 204637 h 260220"/>
              <a:gd name="connsiteX66" fmla="*/ 218245 w 377133"/>
              <a:gd name="connsiteY66" fmla="*/ 210439 h 260220"/>
              <a:gd name="connsiteX67" fmla="*/ 228613 w 377133"/>
              <a:gd name="connsiteY67" fmla="*/ 216242 h 260220"/>
              <a:gd name="connsiteX68" fmla="*/ 227756 w 377133"/>
              <a:gd name="connsiteY68" fmla="*/ 202069 h 260220"/>
              <a:gd name="connsiteX69" fmla="*/ 217389 w 377133"/>
              <a:gd name="connsiteY69" fmla="*/ 198930 h 260220"/>
              <a:gd name="connsiteX70" fmla="*/ 213870 w 377133"/>
              <a:gd name="connsiteY70" fmla="*/ 188276 h 260220"/>
              <a:gd name="connsiteX71" fmla="*/ 207878 w 377133"/>
              <a:gd name="connsiteY71" fmla="*/ 178764 h 260220"/>
              <a:gd name="connsiteX72" fmla="*/ 203312 w 377133"/>
              <a:gd name="connsiteY72" fmla="*/ 170489 h 260220"/>
              <a:gd name="connsiteX73" fmla="*/ 197225 w 377133"/>
              <a:gd name="connsiteY73" fmla="*/ 155270 h 260220"/>
              <a:gd name="connsiteX74" fmla="*/ 195608 w 377133"/>
              <a:gd name="connsiteY74" fmla="*/ 141382 h 260220"/>
              <a:gd name="connsiteX75" fmla="*/ 194752 w 377133"/>
              <a:gd name="connsiteY75" fmla="*/ 133011 h 260220"/>
              <a:gd name="connsiteX76" fmla="*/ 195798 w 377133"/>
              <a:gd name="connsiteY76" fmla="*/ 124926 h 260220"/>
              <a:gd name="connsiteX77" fmla="*/ 199032 w 377133"/>
              <a:gd name="connsiteY77" fmla="*/ 116746 h 260220"/>
              <a:gd name="connsiteX78" fmla="*/ 192850 w 377133"/>
              <a:gd name="connsiteY78" fmla="*/ 112370 h 260220"/>
              <a:gd name="connsiteX79" fmla="*/ 197225 w 377133"/>
              <a:gd name="connsiteY79" fmla="*/ 107709 h 260220"/>
              <a:gd name="connsiteX80" fmla="*/ 198556 w 377133"/>
              <a:gd name="connsiteY80" fmla="*/ 102192 h 260220"/>
              <a:gd name="connsiteX81" fmla="*/ 193991 w 377133"/>
              <a:gd name="connsiteY81" fmla="*/ 94773 h 260220"/>
              <a:gd name="connsiteX82" fmla="*/ 189996 w 377133"/>
              <a:gd name="connsiteY82" fmla="*/ 88400 h 260220"/>
              <a:gd name="connsiteX83" fmla="*/ 195703 w 377133"/>
              <a:gd name="connsiteY83" fmla="*/ 76700 h 260220"/>
              <a:gd name="connsiteX84" fmla="*/ 193896 w 377133"/>
              <a:gd name="connsiteY84" fmla="*/ 71278 h 260220"/>
              <a:gd name="connsiteX85" fmla="*/ 200934 w 377133"/>
              <a:gd name="connsiteY85" fmla="*/ 67569 h 260220"/>
              <a:gd name="connsiteX86" fmla="*/ 205310 w 377133"/>
              <a:gd name="connsiteY86" fmla="*/ 58817 h 260220"/>
              <a:gd name="connsiteX87" fmla="*/ 210446 w 377133"/>
              <a:gd name="connsiteY87" fmla="*/ 55583 h 260220"/>
              <a:gd name="connsiteX88" fmla="*/ 213489 w 377133"/>
              <a:gd name="connsiteY88" fmla="*/ 57391 h 260220"/>
              <a:gd name="connsiteX89" fmla="*/ 224713 w 377133"/>
              <a:gd name="connsiteY89" fmla="*/ 49686 h 260220"/>
              <a:gd name="connsiteX90" fmla="*/ 227186 w 377133"/>
              <a:gd name="connsiteY90" fmla="*/ 40174 h 260220"/>
              <a:gd name="connsiteX91" fmla="*/ 226520 w 377133"/>
              <a:gd name="connsiteY91" fmla="*/ 31898 h 260220"/>
              <a:gd name="connsiteX92" fmla="*/ 236792 w 377133"/>
              <a:gd name="connsiteY92" fmla="*/ 20769 h 260220"/>
              <a:gd name="connsiteX93" fmla="*/ 236792 w 377133"/>
              <a:gd name="connsiteY93" fmla="*/ 36940 h 260220"/>
              <a:gd name="connsiteX94" fmla="*/ 247825 w 377133"/>
              <a:gd name="connsiteY94" fmla="*/ 23433 h 260220"/>
              <a:gd name="connsiteX95" fmla="*/ 242499 w 377133"/>
              <a:gd name="connsiteY95" fmla="*/ 36559 h 260220"/>
              <a:gd name="connsiteX96" fmla="*/ 236507 w 377133"/>
              <a:gd name="connsiteY96" fmla="*/ 44740 h 260220"/>
              <a:gd name="connsiteX97" fmla="*/ 232703 w 377133"/>
              <a:gd name="connsiteY97" fmla="*/ 51874 h 260220"/>
              <a:gd name="connsiteX98" fmla="*/ 224332 w 377133"/>
              <a:gd name="connsiteY98" fmla="*/ 65191 h 260220"/>
              <a:gd name="connsiteX99" fmla="*/ 220052 w 377133"/>
              <a:gd name="connsiteY99" fmla="*/ 80029 h 260220"/>
              <a:gd name="connsiteX100" fmla="*/ 222716 w 377133"/>
              <a:gd name="connsiteY100" fmla="*/ 77366 h 260220"/>
              <a:gd name="connsiteX101" fmla="*/ 221098 w 377133"/>
              <a:gd name="connsiteY101" fmla="*/ 93632 h 260220"/>
              <a:gd name="connsiteX102" fmla="*/ 227186 w 377133"/>
              <a:gd name="connsiteY102" fmla="*/ 96580 h 260220"/>
              <a:gd name="connsiteX103" fmla="*/ 230039 w 377133"/>
              <a:gd name="connsiteY103" fmla="*/ 84785 h 260220"/>
              <a:gd name="connsiteX104" fmla="*/ 238409 w 377133"/>
              <a:gd name="connsiteY104" fmla="*/ 89541 h 260220"/>
              <a:gd name="connsiteX105" fmla="*/ 235651 w 377133"/>
              <a:gd name="connsiteY105" fmla="*/ 91824 h 260220"/>
              <a:gd name="connsiteX106" fmla="*/ 232512 w 377133"/>
              <a:gd name="connsiteY106" fmla="*/ 109802 h 260220"/>
              <a:gd name="connsiteX107" fmla="*/ 233653 w 377133"/>
              <a:gd name="connsiteY107" fmla="*/ 116175 h 260220"/>
              <a:gd name="connsiteX108" fmla="*/ 233653 w 377133"/>
              <a:gd name="connsiteY108" fmla="*/ 123214 h 260220"/>
              <a:gd name="connsiteX109" fmla="*/ 236792 w 377133"/>
              <a:gd name="connsiteY109" fmla="*/ 130919 h 260220"/>
              <a:gd name="connsiteX110" fmla="*/ 234034 w 377133"/>
              <a:gd name="connsiteY110" fmla="*/ 137672 h 260220"/>
              <a:gd name="connsiteX111" fmla="*/ 227186 w 377133"/>
              <a:gd name="connsiteY111" fmla="*/ 141477 h 260220"/>
              <a:gd name="connsiteX112" fmla="*/ 233939 w 377133"/>
              <a:gd name="connsiteY112" fmla="*/ 145758 h 260220"/>
              <a:gd name="connsiteX113" fmla="*/ 239646 w 377133"/>
              <a:gd name="connsiteY113" fmla="*/ 150894 h 260220"/>
              <a:gd name="connsiteX114" fmla="*/ 243926 w 377133"/>
              <a:gd name="connsiteY114" fmla="*/ 152987 h 260220"/>
              <a:gd name="connsiteX115" fmla="*/ 243926 w 377133"/>
              <a:gd name="connsiteY115" fmla="*/ 158409 h 260220"/>
              <a:gd name="connsiteX116" fmla="*/ 247255 w 377133"/>
              <a:gd name="connsiteY116" fmla="*/ 155840 h 260220"/>
              <a:gd name="connsiteX117" fmla="*/ 250679 w 377133"/>
              <a:gd name="connsiteY117" fmla="*/ 157933 h 260220"/>
              <a:gd name="connsiteX118" fmla="*/ 255625 w 377133"/>
              <a:gd name="connsiteY118" fmla="*/ 166874 h 260220"/>
              <a:gd name="connsiteX119" fmla="*/ 261142 w 377133"/>
              <a:gd name="connsiteY119" fmla="*/ 145853 h 260220"/>
              <a:gd name="connsiteX120" fmla="*/ 261142 w 377133"/>
              <a:gd name="connsiteY120" fmla="*/ 149467 h 260220"/>
              <a:gd name="connsiteX121" fmla="*/ 263139 w 377133"/>
              <a:gd name="connsiteY121" fmla="*/ 170013 h 260220"/>
              <a:gd name="connsiteX122" fmla="*/ 251345 w 377133"/>
              <a:gd name="connsiteY122" fmla="*/ 170584 h 260220"/>
              <a:gd name="connsiteX123" fmla="*/ 246684 w 377133"/>
              <a:gd name="connsiteY123" fmla="*/ 171440 h 260220"/>
              <a:gd name="connsiteX124" fmla="*/ 242880 w 377133"/>
              <a:gd name="connsiteY124" fmla="*/ 168111 h 260220"/>
              <a:gd name="connsiteX125" fmla="*/ 238980 w 377133"/>
              <a:gd name="connsiteY125" fmla="*/ 173152 h 260220"/>
              <a:gd name="connsiteX126" fmla="*/ 240882 w 377133"/>
              <a:gd name="connsiteY126" fmla="*/ 177718 h 260220"/>
              <a:gd name="connsiteX127" fmla="*/ 239265 w 377133"/>
              <a:gd name="connsiteY127" fmla="*/ 182189 h 260220"/>
              <a:gd name="connsiteX128" fmla="*/ 240882 w 377133"/>
              <a:gd name="connsiteY128" fmla="*/ 191701 h 260220"/>
              <a:gd name="connsiteX129" fmla="*/ 238314 w 377133"/>
              <a:gd name="connsiteY129" fmla="*/ 200261 h 260220"/>
              <a:gd name="connsiteX130" fmla="*/ 246684 w 377133"/>
              <a:gd name="connsiteY130" fmla="*/ 204066 h 260220"/>
              <a:gd name="connsiteX131" fmla="*/ 255054 w 377133"/>
              <a:gd name="connsiteY131" fmla="*/ 206444 h 260220"/>
              <a:gd name="connsiteX132" fmla="*/ 272080 w 377133"/>
              <a:gd name="connsiteY132" fmla="*/ 206444 h 260220"/>
              <a:gd name="connsiteX133" fmla="*/ 278357 w 377133"/>
              <a:gd name="connsiteY133" fmla="*/ 202354 h 260220"/>
              <a:gd name="connsiteX134" fmla="*/ 284635 w 377133"/>
              <a:gd name="connsiteY134" fmla="*/ 209488 h 260220"/>
              <a:gd name="connsiteX135" fmla="*/ 293290 w 377133"/>
              <a:gd name="connsiteY135" fmla="*/ 212912 h 260220"/>
              <a:gd name="connsiteX136" fmla="*/ 291578 w 377133"/>
              <a:gd name="connsiteY136" fmla="*/ 221283 h 260220"/>
              <a:gd name="connsiteX137" fmla="*/ 282067 w 377133"/>
              <a:gd name="connsiteY137" fmla="*/ 226515 h 260220"/>
              <a:gd name="connsiteX138" fmla="*/ 285396 w 377133"/>
              <a:gd name="connsiteY138" fmla="*/ 230129 h 260220"/>
              <a:gd name="connsiteX139" fmla="*/ 289391 w 377133"/>
              <a:gd name="connsiteY139" fmla="*/ 228512 h 260220"/>
              <a:gd name="connsiteX140" fmla="*/ 293481 w 377133"/>
              <a:gd name="connsiteY140" fmla="*/ 229939 h 260220"/>
              <a:gd name="connsiteX141" fmla="*/ 302326 w 377133"/>
              <a:gd name="connsiteY141" fmla="*/ 227181 h 260220"/>
              <a:gd name="connsiteX142" fmla="*/ 301090 w 377133"/>
              <a:gd name="connsiteY142" fmla="*/ 232602 h 260220"/>
              <a:gd name="connsiteX143" fmla="*/ 295193 w 377133"/>
              <a:gd name="connsiteY143" fmla="*/ 238785 h 260220"/>
              <a:gd name="connsiteX144" fmla="*/ 304704 w 377133"/>
              <a:gd name="connsiteY144" fmla="*/ 238785 h 260220"/>
              <a:gd name="connsiteX145" fmla="*/ 297951 w 377133"/>
              <a:gd name="connsiteY145" fmla="*/ 246014 h 260220"/>
              <a:gd name="connsiteX146" fmla="*/ 300329 w 377133"/>
              <a:gd name="connsiteY146" fmla="*/ 250866 h 260220"/>
              <a:gd name="connsiteX147" fmla="*/ 298141 w 377133"/>
              <a:gd name="connsiteY147" fmla="*/ 255907 h 260220"/>
              <a:gd name="connsiteX148" fmla="*/ 303468 w 377133"/>
              <a:gd name="connsiteY148" fmla="*/ 258095 h 260220"/>
              <a:gd name="connsiteX149" fmla="*/ 307177 w 377133"/>
              <a:gd name="connsiteY149" fmla="*/ 255717 h 260220"/>
              <a:gd name="connsiteX150" fmla="*/ 312218 w 377133"/>
              <a:gd name="connsiteY150" fmla="*/ 251246 h 260220"/>
              <a:gd name="connsiteX151" fmla="*/ 324963 w 377133"/>
              <a:gd name="connsiteY151" fmla="*/ 250009 h 260220"/>
              <a:gd name="connsiteX152" fmla="*/ 351595 w 377133"/>
              <a:gd name="connsiteY152" fmla="*/ 244397 h 260220"/>
              <a:gd name="connsiteX153" fmla="*/ 353117 w 377133"/>
              <a:gd name="connsiteY153" fmla="*/ 236978 h 260220"/>
              <a:gd name="connsiteX154" fmla="*/ 353117 w 377133"/>
              <a:gd name="connsiteY154" fmla="*/ 228322 h 260220"/>
              <a:gd name="connsiteX155" fmla="*/ 357777 w 377133"/>
              <a:gd name="connsiteY155" fmla="*/ 222329 h 260220"/>
              <a:gd name="connsiteX156" fmla="*/ 362058 w 377133"/>
              <a:gd name="connsiteY156" fmla="*/ 216147 h 260220"/>
              <a:gd name="connsiteX157" fmla="*/ 360155 w 377133"/>
              <a:gd name="connsiteY157" fmla="*/ 206635 h 260220"/>
              <a:gd name="connsiteX158" fmla="*/ 369001 w 377133"/>
              <a:gd name="connsiteY158" fmla="*/ 201974 h 260220"/>
              <a:gd name="connsiteX159" fmla="*/ 376896 w 377133"/>
              <a:gd name="connsiteY159" fmla="*/ 171630 h 26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377133" h="260220">
                <a:moveTo>
                  <a:pt x="376895" y="171630"/>
                </a:moveTo>
                <a:cubicBezTo>
                  <a:pt x="376629" y="169979"/>
                  <a:pt x="376216" y="168356"/>
                  <a:pt x="375659" y="166779"/>
                </a:cubicBezTo>
                <a:lnTo>
                  <a:pt x="303468" y="180667"/>
                </a:lnTo>
                <a:lnTo>
                  <a:pt x="251250" y="-62"/>
                </a:lnTo>
                <a:cubicBezTo>
                  <a:pt x="217770" y="6026"/>
                  <a:pt x="109245" y="26476"/>
                  <a:pt x="-42" y="47022"/>
                </a:cubicBezTo>
                <a:cubicBezTo>
                  <a:pt x="3101" y="49276"/>
                  <a:pt x="5195" y="52708"/>
                  <a:pt x="5760" y="56535"/>
                </a:cubicBezTo>
                <a:cubicBezTo>
                  <a:pt x="6902" y="59198"/>
                  <a:pt x="6426" y="59008"/>
                  <a:pt x="8138" y="59198"/>
                </a:cubicBezTo>
                <a:cubicBezTo>
                  <a:pt x="9077" y="59188"/>
                  <a:pt x="10009" y="59028"/>
                  <a:pt x="10896" y="58722"/>
                </a:cubicBezTo>
                <a:lnTo>
                  <a:pt x="13654" y="57961"/>
                </a:lnTo>
                <a:lnTo>
                  <a:pt x="14511" y="60720"/>
                </a:lnTo>
                <a:cubicBezTo>
                  <a:pt x="15652" y="63954"/>
                  <a:pt x="15938" y="63478"/>
                  <a:pt x="16223" y="63573"/>
                </a:cubicBezTo>
                <a:cubicBezTo>
                  <a:pt x="18030" y="64049"/>
                  <a:pt x="22881" y="59008"/>
                  <a:pt x="28778" y="58532"/>
                </a:cubicBezTo>
                <a:cubicBezTo>
                  <a:pt x="30820" y="58553"/>
                  <a:pt x="32743" y="59497"/>
                  <a:pt x="34009" y="61100"/>
                </a:cubicBezTo>
                <a:lnTo>
                  <a:pt x="35246" y="62622"/>
                </a:lnTo>
                <a:lnTo>
                  <a:pt x="34199" y="64334"/>
                </a:lnTo>
                <a:cubicBezTo>
                  <a:pt x="33467" y="65422"/>
                  <a:pt x="32892" y="66607"/>
                  <a:pt x="32487" y="67854"/>
                </a:cubicBezTo>
                <a:cubicBezTo>
                  <a:pt x="33754" y="67948"/>
                  <a:pt x="35026" y="67948"/>
                  <a:pt x="36292" y="67854"/>
                </a:cubicBezTo>
                <a:lnTo>
                  <a:pt x="39431" y="67854"/>
                </a:lnTo>
                <a:lnTo>
                  <a:pt x="39431" y="70517"/>
                </a:lnTo>
                <a:cubicBezTo>
                  <a:pt x="39431" y="77081"/>
                  <a:pt x="39431" y="76700"/>
                  <a:pt x="43140" y="81076"/>
                </a:cubicBezTo>
                <a:cubicBezTo>
                  <a:pt x="44091" y="82122"/>
                  <a:pt x="43140" y="81076"/>
                  <a:pt x="44852" y="82502"/>
                </a:cubicBezTo>
                <a:cubicBezTo>
                  <a:pt x="46038" y="83740"/>
                  <a:pt x="46746" y="85358"/>
                  <a:pt x="46850" y="87068"/>
                </a:cubicBezTo>
                <a:cubicBezTo>
                  <a:pt x="47222" y="89046"/>
                  <a:pt x="47445" y="91049"/>
                  <a:pt x="47516" y="93061"/>
                </a:cubicBezTo>
                <a:lnTo>
                  <a:pt x="49417" y="93822"/>
                </a:lnTo>
                <a:cubicBezTo>
                  <a:pt x="56568" y="96217"/>
                  <a:pt x="63428" y="99407"/>
                  <a:pt x="69867" y="103334"/>
                </a:cubicBezTo>
                <a:cubicBezTo>
                  <a:pt x="71199" y="104190"/>
                  <a:pt x="72721" y="104951"/>
                  <a:pt x="74337" y="105807"/>
                </a:cubicBezTo>
                <a:cubicBezTo>
                  <a:pt x="78535" y="107531"/>
                  <a:pt x="82278" y="110200"/>
                  <a:pt x="85276" y="113607"/>
                </a:cubicBezTo>
                <a:cubicBezTo>
                  <a:pt x="87409" y="117181"/>
                  <a:pt x="87409" y="121638"/>
                  <a:pt x="85276" y="125212"/>
                </a:cubicBezTo>
                <a:cubicBezTo>
                  <a:pt x="84911" y="126162"/>
                  <a:pt x="84656" y="127152"/>
                  <a:pt x="84515" y="128160"/>
                </a:cubicBezTo>
                <a:cubicBezTo>
                  <a:pt x="89216" y="134770"/>
                  <a:pt x="97225" y="138187"/>
                  <a:pt x="105249" y="137006"/>
                </a:cubicBezTo>
                <a:cubicBezTo>
                  <a:pt x="109288" y="137010"/>
                  <a:pt x="113322" y="137264"/>
                  <a:pt x="117329" y="137767"/>
                </a:cubicBezTo>
                <a:cubicBezTo>
                  <a:pt x="126330" y="138305"/>
                  <a:pt x="134547" y="143067"/>
                  <a:pt x="139491" y="150609"/>
                </a:cubicBezTo>
                <a:cubicBezTo>
                  <a:pt x="145184" y="162653"/>
                  <a:pt x="145184" y="176613"/>
                  <a:pt x="139491" y="188657"/>
                </a:cubicBezTo>
                <a:lnTo>
                  <a:pt x="137874" y="188086"/>
                </a:lnTo>
                <a:cubicBezTo>
                  <a:pt x="138013" y="189160"/>
                  <a:pt x="138013" y="190247"/>
                  <a:pt x="137874" y="191320"/>
                </a:cubicBezTo>
                <a:cubicBezTo>
                  <a:pt x="136732" y="195791"/>
                  <a:pt x="132928" y="196837"/>
                  <a:pt x="129884" y="199691"/>
                </a:cubicBezTo>
                <a:cubicBezTo>
                  <a:pt x="126841" y="202544"/>
                  <a:pt x="127791" y="204257"/>
                  <a:pt x="127887" y="208727"/>
                </a:cubicBezTo>
                <a:cubicBezTo>
                  <a:pt x="127982" y="213198"/>
                  <a:pt x="126365" y="216051"/>
                  <a:pt x="126745" y="219856"/>
                </a:cubicBezTo>
                <a:cubicBezTo>
                  <a:pt x="126529" y="223580"/>
                  <a:pt x="129373" y="226773"/>
                  <a:pt x="133096" y="226989"/>
                </a:cubicBezTo>
                <a:cubicBezTo>
                  <a:pt x="133103" y="226990"/>
                  <a:pt x="133111" y="226990"/>
                  <a:pt x="133118" y="226990"/>
                </a:cubicBezTo>
                <a:cubicBezTo>
                  <a:pt x="138730" y="228132"/>
                  <a:pt x="138730" y="225754"/>
                  <a:pt x="142629" y="222710"/>
                </a:cubicBezTo>
                <a:cubicBezTo>
                  <a:pt x="146529" y="219666"/>
                  <a:pt x="147766" y="220903"/>
                  <a:pt x="149858" y="218620"/>
                </a:cubicBezTo>
                <a:cubicBezTo>
                  <a:pt x="151951" y="216337"/>
                  <a:pt x="151951" y="212247"/>
                  <a:pt x="157087" y="215861"/>
                </a:cubicBezTo>
                <a:cubicBezTo>
                  <a:pt x="159940" y="217764"/>
                  <a:pt x="159845" y="220617"/>
                  <a:pt x="161938" y="222900"/>
                </a:cubicBezTo>
                <a:cubicBezTo>
                  <a:pt x="164030" y="225183"/>
                  <a:pt x="166408" y="224898"/>
                  <a:pt x="169547" y="225468"/>
                </a:cubicBezTo>
                <a:cubicBezTo>
                  <a:pt x="169301" y="227311"/>
                  <a:pt x="169564" y="229186"/>
                  <a:pt x="170308" y="230890"/>
                </a:cubicBezTo>
                <a:cubicBezTo>
                  <a:pt x="178012" y="231461"/>
                  <a:pt x="175348" y="228132"/>
                  <a:pt x="178487" y="222710"/>
                </a:cubicBezTo>
                <a:cubicBezTo>
                  <a:pt x="181056" y="223566"/>
                  <a:pt x="180580" y="226990"/>
                  <a:pt x="182007" y="228607"/>
                </a:cubicBezTo>
                <a:cubicBezTo>
                  <a:pt x="183480" y="229682"/>
                  <a:pt x="185076" y="230576"/>
                  <a:pt x="186762" y="231271"/>
                </a:cubicBezTo>
                <a:cubicBezTo>
                  <a:pt x="189331" y="232698"/>
                  <a:pt x="193135" y="235266"/>
                  <a:pt x="192659" y="230034"/>
                </a:cubicBezTo>
                <a:cubicBezTo>
                  <a:pt x="198937" y="228132"/>
                  <a:pt x="205976" y="227751"/>
                  <a:pt x="197796" y="234885"/>
                </a:cubicBezTo>
                <a:cubicBezTo>
                  <a:pt x="199983" y="234410"/>
                  <a:pt x="202646" y="234885"/>
                  <a:pt x="204264" y="232698"/>
                </a:cubicBezTo>
                <a:cubicBezTo>
                  <a:pt x="207592" y="235837"/>
                  <a:pt x="211587" y="235171"/>
                  <a:pt x="214821" y="237834"/>
                </a:cubicBezTo>
                <a:cubicBezTo>
                  <a:pt x="218055" y="240497"/>
                  <a:pt x="220623" y="247346"/>
                  <a:pt x="223857" y="239451"/>
                </a:cubicBezTo>
                <a:cubicBezTo>
                  <a:pt x="226425" y="240402"/>
                  <a:pt x="226235" y="243446"/>
                  <a:pt x="228042" y="245253"/>
                </a:cubicBezTo>
                <a:cubicBezTo>
                  <a:pt x="230320" y="247060"/>
                  <a:pt x="233297" y="247725"/>
                  <a:pt x="236127" y="247061"/>
                </a:cubicBezTo>
                <a:cubicBezTo>
                  <a:pt x="234415" y="244588"/>
                  <a:pt x="229754" y="243636"/>
                  <a:pt x="230134" y="240022"/>
                </a:cubicBezTo>
                <a:cubicBezTo>
                  <a:pt x="235936" y="242115"/>
                  <a:pt x="238600" y="248202"/>
                  <a:pt x="244972" y="249534"/>
                </a:cubicBezTo>
                <a:cubicBezTo>
                  <a:pt x="246209" y="244588"/>
                  <a:pt x="239551" y="234695"/>
                  <a:pt x="236697" y="230510"/>
                </a:cubicBezTo>
                <a:cubicBezTo>
                  <a:pt x="232512" y="224517"/>
                  <a:pt x="227947" y="223661"/>
                  <a:pt x="222430" y="219761"/>
                </a:cubicBezTo>
                <a:cubicBezTo>
                  <a:pt x="216913" y="215861"/>
                  <a:pt x="218435" y="210249"/>
                  <a:pt x="210541" y="209203"/>
                </a:cubicBezTo>
                <a:cubicBezTo>
                  <a:pt x="204539" y="207900"/>
                  <a:pt x="199381" y="204092"/>
                  <a:pt x="196369" y="198740"/>
                </a:cubicBezTo>
                <a:cubicBezTo>
                  <a:pt x="192089" y="192937"/>
                  <a:pt x="192945" y="185993"/>
                  <a:pt x="187523" y="180191"/>
                </a:cubicBezTo>
                <a:cubicBezTo>
                  <a:pt x="193516" y="178479"/>
                  <a:pt x="195132" y="187991"/>
                  <a:pt x="197035" y="191986"/>
                </a:cubicBezTo>
                <a:cubicBezTo>
                  <a:pt x="198937" y="195981"/>
                  <a:pt x="200934" y="201498"/>
                  <a:pt x="206546" y="203971"/>
                </a:cubicBezTo>
                <a:cubicBezTo>
                  <a:pt x="208924" y="204827"/>
                  <a:pt x="211682" y="203971"/>
                  <a:pt x="213775" y="204637"/>
                </a:cubicBezTo>
                <a:cubicBezTo>
                  <a:pt x="215867" y="205303"/>
                  <a:pt x="216723" y="208252"/>
                  <a:pt x="218245" y="210439"/>
                </a:cubicBezTo>
                <a:cubicBezTo>
                  <a:pt x="219767" y="212627"/>
                  <a:pt x="225379" y="219951"/>
                  <a:pt x="228613" y="216242"/>
                </a:cubicBezTo>
                <a:cubicBezTo>
                  <a:pt x="230046" y="211569"/>
                  <a:pt x="229742" y="206535"/>
                  <a:pt x="227756" y="202069"/>
                </a:cubicBezTo>
                <a:cubicBezTo>
                  <a:pt x="224035" y="202312"/>
                  <a:pt x="220351" y="201196"/>
                  <a:pt x="217389" y="198930"/>
                </a:cubicBezTo>
                <a:cubicBezTo>
                  <a:pt x="213680" y="196076"/>
                  <a:pt x="214155" y="192747"/>
                  <a:pt x="213870" y="188276"/>
                </a:cubicBezTo>
                <a:cubicBezTo>
                  <a:pt x="213870" y="182093"/>
                  <a:pt x="210541" y="182950"/>
                  <a:pt x="207878" y="178764"/>
                </a:cubicBezTo>
                <a:cubicBezTo>
                  <a:pt x="205214" y="174579"/>
                  <a:pt x="208829" y="171535"/>
                  <a:pt x="203312" y="170489"/>
                </a:cubicBezTo>
                <a:cubicBezTo>
                  <a:pt x="204216" y="164684"/>
                  <a:pt x="201882" y="158849"/>
                  <a:pt x="197225" y="155270"/>
                </a:cubicBezTo>
                <a:cubicBezTo>
                  <a:pt x="198367" y="152606"/>
                  <a:pt x="203122" y="139860"/>
                  <a:pt x="195608" y="141382"/>
                </a:cubicBezTo>
                <a:cubicBezTo>
                  <a:pt x="195478" y="138578"/>
                  <a:pt x="195193" y="135783"/>
                  <a:pt x="194752" y="133011"/>
                </a:cubicBezTo>
                <a:cubicBezTo>
                  <a:pt x="193801" y="128826"/>
                  <a:pt x="192850" y="128731"/>
                  <a:pt x="195798" y="124926"/>
                </a:cubicBezTo>
                <a:cubicBezTo>
                  <a:pt x="198747" y="121121"/>
                  <a:pt x="201029" y="120836"/>
                  <a:pt x="199032" y="116746"/>
                </a:cubicBezTo>
                <a:cubicBezTo>
                  <a:pt x="197796" y="114368"/>
                  <a:pt x="193801" y="114273"/>
                  <a:pt x="192850" y="112370"/>
                </a:cubicBezTo>
                <a:cubicBezTo>
                  <a:pt x="191043" y="108946"/>
                  <a:pt x="194847" y="109326"/>
                  <a:pt x="197225" y="107709"/>
                </a:cubicBezTo>
                <a:cubicBezTo>
                  <a:pt x="199603" y="106092"/>
                  <a:pt x="200364" y="105712"/>
                  <a:pt x="198556" y="102192"/>
                </a:cubicBezTo>
                <a:cubicBezTo>
                  <a:pt x="197318" y="99556"/>
                  <a:pt x="195786" y="97067"/>
                  <a:pt x="193991" y="94773"/>
                </a:cubicBezTo>
                <a:cubicBezTo>
                  <a:pt x="191613" y="92395"/>
                  <a:pt x="188760" y="93251"/>
                  <a:pt x="189996" y="88400"/>
                </a:cubicBezTo>
                <a:cubicBezTo>
                  <a:pt x="197415" y="92205"/>
                  <a:pt x="198367" y="80981"/>
                  <a:pt x="195703" y="76700"/>
                </a:cubicBezTo>
                <a:cubicBezTo>
                  <a:pt x="193040" y="72420"/>
                  <a:pt x="192279" y="75368"/>
                  <a:pt x="193896" y="71278"/>
                </a:cubicBezTo>
                <a:cubicBezTo>
                  <a:pt x="195513" y="67188"/>
                  <a:pt x="197890" y="65286"/>
                  <a:pt x="200934" y="67569"/>
                </a:cubicBezTo>
                <a:cubicBezTo>
                  <a:pt x="201403" y="64254"/>
                  <a:pt x="202939" y="61182"/>
                  <a:pt x="205310" y="58817"/>
                </a:cubicBezTo>
                <a:cubicBezTo>
                  <a:pt x="206451" y="57676"/>
                  <a:pt x="208638" y="55488"/>
                  <a:pt x="210446" y="55583"/>
                </a:cubicBezTo>
                <a:cubicBezTo>
                  <a:pt x="212253" y="55678"/>
                  <a:pt x="212253" y="57010"/>
                  <a:pt x="213489" y="57391"/>
                </a:cubicBezTo>
                <a:cubicBezTo>
                  <a:pt x="219197" y="58722"/>
                  <a:pt x="221955" y="54537"/>
                  <a:pt x="224713" y="49686"/>
                </a:cubicBezTo>
                <a:cubicBezTo>
                  <a:pt x="226534" y="46862"/>
                  <a:pt x="227401" y="43527"/>
                  <a:pt x="227186" y="40174"/>
                </a:cubicBezTo>
                <a:cubicBezTo>
                  <a:pt x="227186" y="37130"/>
                  <a:pt x="225474" y="35132"/>
                  <a:pt x="226520" y="31898"/>
                </a:cubicBezTo>
                <a:cubicBezTo>
                  <a:pt x="227567" y="28664"/>
                  <a:pt x="231942" y="18677"/>
                  <a:pt x="236792" y="20769"/>
                </a:cubicBezTo>
                <a:cubicBezTo>
                  <a:pt x="241643" y="22862"/>
                  <a:pt x="235936" y="32469"/>
                  <a:pt x="236792" y="36940"/>
                </a:cubicBezTo>
                <a:cubicBezTo>
                  <a:pt x="238885" y="34942"/>
                  <a:pt x="244497" y="22291"/>
                  <a:pt x="247825" y="23433"/>
                </a:cubicBezTo>
                <a:cubicBezTo>
                  <a:pt x="251155" y="24574"/>
                  <a:pt x="243546" y="34657"/>
                  <a:pt x="242499" y="36559"/>
                </a:cubicBezTo>
                <a:cubicBezTo>
                  <a:pt x="240875" y="39541"/>
                  <a:pt x="238860" y="42292"/>
                  <a:pt x="236507" y="44740"/>
                </a:cubicBezTo>
                <a:cubicBezTo>
                  <a:pt x="233653" y="47498"/>
                  <a:pt x="233939" y="48259"/>
                  <a:pt x="232703" y="51874"/>
                </a:cubicBezTo>
                <a:cubicBezTo>
                  <a:pt x="231456" y="57114"/>
                  <a:pt x="228513" y="61795"/>
                  <a:pt x="224332" y="65191"/>
                </a:cubicBezTo>
                <a:cubicBezTo>
                  <a:pt x="219006" y="69186"/>
                  <a:pt x="219101" y="73751"/>
                  <a:pt x="220052" y="80029"/>
                </a:cubicBezTo>
                <a:cubicBezTo>
                  <a:pt x="220867" y="79072"/>
                  <a:pt x="221758" y="78181"/>
                  <a:pt x="222716" y="77366"/>
                </a:cubicBezTo>
                <a:cubicBezTo>
                  <a:pt x="220718" y="84120"/>
                  <a:pt x="218531" y="86878"/>
                  <a:pt x="221098" y="93632"/>
                </a:cubicBezTo>
                <a:cubicBezTo>
                  <a:pt x="222145" y="96295"/>
                  <a:pt x="225474" y="103619"/>
                  <a:pt x="227186" y="96580"/>
                </a:cubicBezTo>
                <a:cubicBezTo>
                  <a:pt x="228137" y="92585"/>
                  <a:pt x="223476" y="87068"/>
                  <a:pt x="230039" y="84785"/>
                </a:cubicBezTo>
                <a:cubicBezTo>
                  <a:pt x="233368" y="83359"/>
                  <a:pt x="237078" y="86307"/>
                  <a:pt x="238409" y="89541"/>
                </a:cubicBezTo>
                <a:cubicBezTo>
                  <a:pt x="236412" y="89541"/>
                  <a:pt x="236602" y="90493"/>
                  <a:pt x="235651" y="91824"/>
                </a:cubicBezTo>
                <a:cubicBezTo>
                  <a:pt x="242214" y="97246"/>
                  <a:pt x="235080" y="104000"/>
                  <a:pt x="232512" y="109802"/>
                </a:cubicBezTo>
                <a:cubicBezTo>
                  <a:pt x="230895" y="113417"/>
                  <a:pt x="230991" y="112656"/>
                  <a:pt x="233653" y="116175"/>
                </a:cubicBezTo>
                <a:cubicBezTo>
                  <a:pt x="236317" y="119694"/>
                  <a:pt x="235556" y="119124"/>
                  <a:pt x="233653" y="123214"/>
                </a:cubicBezTo>
                <a:cubicBezTo>
                  <a:pt x="231751" y="127304"/>
                  <a:pt x="233653" y="127494"/>
                  <a:pt x="236792" y="130919"/>
                </a:cubicBezTo>
                <a:cubicBezTo>
                  <a:pt x="239931" y="134343"/>
                  <a:pt x="238600" y="136531"/>
                  <a:pt x="234034" y="137672"/>
                </a:cubicBezTo>
                <a:cubicBezTo>
                  <a:pt x="231846" y="138148"/>
                  <a:pt x="227186" y="136816"/>
                  <a:pt x="227186" y="141477"/>
                </a:cubicBezTo>
                <a:cubicBezTo>
                  <a:pt x="227186" y="146138"/>
                  <a:pt x="231561" y="145187"/>
                  <a:pt x="233939" y="145758"/>
                </a:cubicBezTo>
                <a:cubicBezTo>
                  <a:pt x="238409" y="146994"/>
                  <a:pt x="237078" y="148326"/>
                  <a:pt x="239646" y="150894"/>
                </a:cubicBezTo>
                <a:cubicBezTo>
                  <a:pt x="240597" y="151845"/>
                  <a:pt x="243165" y="151845"/>
                  <a:pt x="243926" y="152987"/>
                </a:cubicBezTo>
                <a:cubicBezTo>
                  <a:pt x="244687" y="154128"/>
                  <a:pt x="243926" y="157077"/>
                  <a:pt x="243926" y="158409"/>
                </a:cubicBezTo>
                <a:cubicBezTo>
                  <a:pt x="245163" y="158409"/>
                  <a:pt x="246209" y="156031"/>
                  <a:pt x="247255" y="155840"/>
                </a:cubicBezTo>
                <a:cubicBezTo>
                  <a:pt x="250394" y="155840"/>
                  <a:pt x="249062" y="156411"/>
                  <a:pt x="250679" y="157933"/>
                </a:cubicBezTo>
                <a:cubicBezTo>
                  <a:pt x="253017" y="160477"/>
                  <a:pt x="254712" y="163542"/>
                  <a:pt x="255625" y="166874"/>
                </a:cubicBezTo>
                <a:cubicBezTo>
                  <a:pt x="266183" y="166874"/>
                  <a:pt x="255625" y="149943"/>
                  <a:pt x="261142" y="145853"/>
                </a:cubicBezTo>
                <a:cubicBezTo>
                  <a:pt x="260851" y="147040"/>
                  <a:pt x="260851" y="148280"/>
                  <a:pt x="261142" y="149467"/>
                </a:cubicBezTo>
                <a:cubicBezTo>
                  <a:pt x="268180" y="151655"/>
                  <a:pt x="270653" y="166779"/>
                  <a:pt x="263139" y="170013"/>
                </a:cubicBezTo>
                <a:cubicBezTo>
                  <a:pt x="259905" y="171440"/>
                  <a:pt x="254959" y="170013"/>
                  <a:pt x="251345" y="170584"/>
                </a:cubicBezTo>
                <a:cubicBezTo>
                  <a:pt x="249538" y="170584"/>
                  <a:pt x="248586" y="172011"/>
                  <a:pt x="246684" y="171440"/>
                </a:cubicBezTo>
                <a:cubicBezTo>
                  <a:pt x="244782" y="170869"/>
                  <a:pt x="244401" y="168491"/>
                  <a:pt x="242880" y="168111"/>
                </a:cubicBezTo>
                <a:cubicBezTo>
                  <a:pt x="239170" y="167255"/>
                  <a:pt x="238314" y="169918"/>
                  <a:pt x="238980" y="173152"/>
                </a:cubicBezTo>
                <a:cubicBezTo>
                  <a:pt x="238980" y="174769"/>
                  <a:pt x="240882" y="175911"/>
                  <a:pt x="240882" y="177718"/>
                </a:cubicBezTo>
                <a:cubicBezTo>
                  <a:pt x="240882" y="179525"/>
                  <a:pt x="239456" y="180572"/>
                  <a:pt x="239265" y="182189"/>
                </a:cubicBezTo>
                <a:cubicBezTo>
                  <a:pt x="238695" y="185803"/>
                  <a:pt x="241358" y="188181"/>
                  <a:pt x="240882" y="191701"/>
                </a:cubicBezTo>
                <a:cubicBezTo>
                  <a:pt x="240407" y="195220"/>
                  <a:pt x="236412" y="196076"/>
                  <a:pt x="238314" y="200261"/>
                </a:cubicBezTo>
                <a:cubicBezTo>
                  <a:pt x="239981" y="203214"/>
                  <a:pt x="243363" y="204752"/>
                  <a:pt x="246684" y="204066"/>
                </a:cubicBezTo>
                <a:cubicBezTo>
                  <a:pt x="252201" y="203020"/>
                  <a:pt x="251345" y="201403"/>
                  <a:pt x="255054" y="206444"/>
                </a:cubicBezTo>
                <a:cubicBezTo>
                  <a:pt x="258764" y="211486"/>
                  <a:pt x="269226" y="213388"/>
                  <a:pt x="272080" y="206444"/>
                </a:cubicBezTo>
                <a:cubicBezTo>
                  <a:pt x="273602" y="202639"/>
                  <a:pt x="273031" y="200357"/>
                  <a:pt x="278357" y="202354"/>
                </a:cubicBezTo>
                <a:cubicBezTo>
                  <a:pt x="283684" y="204352"/>
                  <a:pt x="281876" y="206920"/>
                  <a:pt x="284635" y="209488"/>
                </a:cubicBezTo>
                <a:cubicBezTo>
                  <a:pt x="287393" y="212056"/>
                  <a:pt x="290817" y="210344"/>
                  <a:pt x="293290" y="212912"/>
                </a:cubicBezTo>
                <a:cubicBezTo>
                  <a:pt x="295763" y="215481"/>
                  <a:pt x="294432" y="219000"/>
                  <a:pt x="291578" y="221283"/>
                </a:cubicBezTo>
                <a:cubicBezTo>
                  <a:pt x="288725" y="223566"/>
                  <a:pt x="283969" y="223281"/>
                  <a:pt x="282067" y="226515"/>
                </a:cubicBezTo>
                <a:cubicBezTo>
                  <a:pt x="279118" y="231366"/>
                  <a:pt x="282067" y="230985"/>
                  <a:pt x="285396" y="230129"/>
                </a:cubicBezTo>
                <a:cubicBezTo>
                  <a:pt x="288725" y="229273"/>
                  <a:pt x="287393" y="228512"/>
                  <a:pt x="289391" y="228512"/>
                </a:cubicBezTo>
                <a:cubicBezTo>
                  <a:pt x="291388" y="228512"/>
                  <a:pt x="291863" y="230129"/>
                  <a:pt x="293481" y="229939"/>
                </a:cubicBezTo>
                <a:cubicBezTo>
                  <a:pt x="296905" y="229939"/>
                  <a:pt x="298426" y="224803"/>
                  <a:pt x="302326" y="227181"/>
                </a:cubicBezTo>
                <a:cubicBezTo>
                  <a:pt x="302463" y="229071"/>
                  <a:pt x="302032" y="230959"/>
                  <a:pt x="301090" y="232602"/>
                </a:cubicBezTo>
                <a:cubicBezTo>
                  <a:pt x="298331" y="232602"/>
                  <a:pt x="294717" y="235741"/>
                  <a:pt x="295193" y="238785"/>
                </a:cubicBezTo>
                <a:cubicBezTo>
                  <a:pt x="298521" y="239451"/>
                  <a:pt x="304704" y="231937"/>
                  <a:pt x="304704" y="238785"/>
                </a:cubicBezTo>
                <a:cubicBezTo>
                  <a:pt x="304704" y="244207"/>
                  <a:pt x="298617" y="242115"/>
                  <a:pt x="297951" y="246014"/>
                </a:cubicBezTo>
                <a:cubicBezTo>
                  <a:pt x="297951" y="248488"/>
                  <a:pt x="300138" y="248678"/>
                  <a:pt x="300329" y="250866"/>
                </a:cubicBezTo>
                <a:cubicBezTo>
                  <a:pt x="300519" y="253053"/>
                  <a:pt x="298521" y="254290"/>
                  <a:pt x="298141" y="255907"/>
                </a:cubicBezTo>
                <a:cubicBezTo>
                  <a:pt x="296334" y="263897"/>
                  <a:pt x="300519" y="258190"/>
                  <a:pt x="303468" y="258095"/>
                </a:cubicBezTo>
                <a:cubicBezTo>
                  <a:pt x="306130" y="263041"/>
                  <a:pt x="305845" y="257334"/>
                  <a:pt x="307177" y="255717"/>
                </a:cubicBezTo>
                <a:cubicBezTo>
                  <a:pt x="308722" y="254080"/>
                  <a:pt x="310409" y="252584"/>
                  <a:pt x="312218" y="251246"/>
                </a:cubicBezTo>
                <a:cubicBezTo>
                  <a:pt x="315071" y="248868"/>
                  <a:pt x="322586" y="243827"/>
                  <a:pt x="324963" y="250009"/>
                </a:cubicBezTo>
                <a:cubicBezTo>
                  <a:pt x="333432" y="246553"/>
                  <a:pt x="342453" y="244652"/>
                  <a:pt x="351595" y="244397"/>
                </a:cubicBezTo>
                <a:cubicBezTo>
                  <a:pt x="352166" y="241829"/>
                  <a:pt x="352737" y="239356"/>
                  <a:pt x="353117" y="236978"/>
                </a:cubicBezTo>
                <a:cubicBezTo>
                  <a:pt x="353498" y="234600"/>
                  <a:pt x="353117" y="231176"/>
                  <a:pt x="353117" y="228322"/>
                </a:cubicBezTo>
                <a:cubicBezTo>
                  <a:pt x="353117" y="225468"/>
                  <a:pt x="355685" y="224612"/>
                  <a:pt x="357777" y="222329"/>
                </a:cubicBezTo>
                <a:cubicBezTo>
                  <a:pt x="359416" y="220423"/>
                  <a:pt x="360850" y="218351"/>
                  <a:pt x="362058" y="216147"/>
                </a:cubicBezTo>
                <a:cubicBezTo>
                  <a:pt x="363009" y="212722"/>
                  <a:pt x="360061" y="210249"/>
                  <a:pt x="360155" y="206635"/>
                </a:cubicBezTo>
                <a:cubicBezTo>
                  <a:pt x="360250" y="203020"/>
                  <a:pt x="366528" y="193983"/>
                  <a:pt x="369001" y="201974"/>
                </a:cubicBezTo>
                <a:cubicBezTo>
                  <a:pt x="375095" y="193091"/>
                  <a:pt x="377887" y="182356"/>
                  <a:pt x="376896" y="171630"/>
                </a:cubicBezTo>
                <a:close/>
              </a:path>
            </a:pathLst>
          </a:custGeom>
          <a:solidFill>
            <a:srgbClr val="00B0F0"/>
          </a:solidFill>
          <a:ln w="3329"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141">
            <a:extLst>
              <a:ext uri="{FF2B5EF4-FFF2-40B4-BE49-F238E27FC236}">
                <a16:creationId xmlns:a16="http://schemas.microsoft.com/office/drawing/2014/main" id="{0B802B78-CD45-BDA0-E258-CDEC1D914B20}"/>
              </a:ext>
            </a:extLst>
          </p:cNvPr>
          <p:cNvSpPr/>
          <p:nvPr/>
        </p:nvSpPr>
        <p:spPr>
          <a:xfrm>
            <a:off x="9015832" y="3583499"/>
            <a:ext cx="55345" cy="147736"/>
          </a:xfrm>
          <a:custGeom>
            <a:avLst/>
            <a:gdLst>
              <a:gd name="connsiteX0" fmla="*/ 24213 w 49460"/>
              <a:gd name="connsiteY0" fmla="*/ 13160 h 132027"/>
              <a:gd name="connsiteX1" fmla="*/ 19362 w 49460"/>
              <a:gd name="connsiteY1" fmla="*/ 18391 h 132027"/>
              <a:gd name="connsiteX2" fmla="*/ 20598 w 49460"/>
              <a:gd name="connsiteY2" fmla="*/ 24764 h 132027"/>
              <a:gd name="connsiteX3" fmla="*/ 13655 w 49460"/>
              <a:gd name="connsiteY3" fmla="*/ 24764 h 132027"/>
              <a:gd name="connsiteX4" fmla="*/ 11848 w 49460"/>
              <a:gd name="connsiteY4" fmla="*/ 39698 h 132027"/>
              <a:gd name="connsiteX5" fmla="*/ 10041 w 49460"/>
              <a:gd name="connsiteY5" fmla="*/ 42742 h 132027"/>
              <a:gd name="connsiteX6" fmla="*/ 10041 w 49460"/>
              <a:gd name="connsiteY6" fmla="*/ 47688 h 132027"/>
              <a:gd name="connsiteX7" fmla="*/ 3383 w 49460"/>
              <a:gd name="connsiteY7" fmla="*/ 51969 h 132027"/>
              <a:gd name="connsiteX8" fmla="*/ 6521 w 49460"/>
              <a:gd name="connsiteY8" fmla="*/ 59198 h 132027"/>
              <a:gd name="connsiteX9" fmla="*/ 4239 w 49460"/>
              <a:gd name="connsiteY9" fmla="*/ 66712 h 132027"/>
              <a:gd name="connsiteX10" fmla="*/ 1195 w 49460"/>
              <a:gd name="connsiteY10" fmla="*/ 74037 h 132027"/>
              <a:gd name="connsiteX11" fmla="*/ 4999 w 49460"/>
              <a:gd name="connsiteY11" fmla="*/ 80124 h 132027"/>
              <a:gd name="connsiteX12" fmla="*/ -42 w 49460"/>
              <a:gd name="connsiteY12" fmla="*/ 81266 h 132027"/>
              <a:gd name="connsiteX13" fmla="*/ 5190 w 49460"/>
              <a:gd name="connsiteY13" fmla="*/ 86592 h 132027"/>
              <a:gd name="connsiteX14" fmla="*/ 1861 w 49460"/>
              <a:gd name="connsiteY14" fmla="*/ 95344 h 132027"/>
              <a:gd name="connsiteX15" fmla="*/ 4524 w 49460"/>
              <a:gd name="connsiteY15" fmla="*/ 104190 h 132027"/>
              <a:gd name="connsiteX16" fmla="*/ 720 w 49460"/>
              <a:gd name="connsiteY16" fmla="*/ 105997 h 132027"/>
              <a:gd name="connsiteX17" fmla="*/ 6331 w 49460"/>
              <a:gd name="connsiteY17" fmla="*/ 112085 h 132027"/>
              <a:gd name="connsiteX18" fmla="*/ 7758 w 49460"/>
              <a:gd name="connsiteY18" fmla="*/ 121597 h 132027"/>
              <a:gd name="connsiteX19" fmla="*/ 10992 w 49460"/>
              <a:gd name="connsiteY19" fmla="*/ 125402 h 132027"/>
              <a:gd name="connsiteX20" fmla="*/ 12894 w 49460"/>
              <a:gd name="connsiteY20" fmla="*/ 131965 h 132027"/>
              <a:gd name="connsiteX21" fmla="*/ 14131 w 49460"/>
              <a:gd name="connsiteY21" fmla="*/ 99719 h 132027"/>
              <a:gd name="connsiteX22" fmla="*/ 20313 w 49460"/>
              <a:gd name="connsiteY22" fmla="*/ 88780 h 132027"/>
              <a:gd name="connsiteX23" fmla="*/ 19647 w 49460"/>
              <a:gd name="connsiteY23" fmla="*/ 80980 h 132027"/>
              <a:gd name="connsiteX24" fmla="*/ 23547 w 49460"/>
              <a:gd name="connsiteY24" fmla="*/ 73751 h 132027"/>
              <a:gd name="connsiteX25" fmla="*/ 29159 w 49460"/>
              <a:gd name="connsiteY25" fmla="*/ 68900 h 132027"/>
              <a:gd name="connsiteX26" fmla="*/ 27732 w 49460"/>
              <a:gd name="connsiteY26" fmla="*/ 63288 h 132027"/>
              <a:gd name="connsiteX27" fmla="*/ 32012 w 49460"/>
              <a:gd name="connsiteY27" fmla="*/ 58627 h 132027"/>
              <a:gd name="connsiteX28" fmla="*/ 33344 w 49460"/>
              <a:gd name="connsiteY28" fmla="*/ 52730 h 132027"/>
              <a:gd name="connsiteX29" fmla="*/ 35722 w 49460"/>
              <a:gd name="connsiteY29" fmla="*/ 40269 h 132027"/>
              <a:gd name="connsiteX30" fmla="*/ 40382 w 49460"/>
              <a:gd name="connsiteY30" fmla="*/ 27238 h 132027"/>
              <a:gd name="connsiteX31" fmla="*/ 43711 w 49460"/>
              <a:gd name="connsiteY31" fmla="*/ 15538 h 132027"/>
              <a:gd name="connsiteX32" fmla="*/ 48657 w 49460"/>
              <a:gd name="connsiteY32" fmla="*/ 2792 h 132027"/>
              <a:gd name="connsiteX33" fmla="*/ 49418 w 49460"/>
              <a:gd name="connsiteY33" fmla="*/ -62 h 132027"/>
              <a:gd name="connsiteX34" fmla="*/ 17269 w 49460"/>
              <a:gd name="connsiteY34" fmla="*/ 9450 h 132027"/>
              <a:gd name="connsiteX35" fmla="*/ 24213 w 49460"/>
              <a:gd name="connsiteY35" fmla="*/ 13160 h 13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460" h="132027">
                <a:moveTo>
                  <a:pt x="24213" y="13160"/>
                </a:moveTo>
                <a:cubicBezTo>
                  <a:pt x="24878" y="15823"/>
                  <a:pt x="21264" y="17725"/>
                  <a:pt x="19362" y="18391"/>
                </a:cubicBezTo>
                <a:cubicBezTo>
                  <a:pt x="24593" y="19913"/>
                  <a:pt x="23832" y="20769"/>
                  <a:pt x="20598" y="24764"/>
                </a:cubicBezTo>
                <a:cubicBezTo>
                  <a:pt x="17365" y="28759"/>
                  <a:pt x="18696" y="24764"/>
                  <a:pt x="13655" y="24764"/>
                </a:cubicBezTo>
                <a:cubicBezTo>
                  <a:pt x="5475" y="24764"/>
                  <a:pt x="12704" y="35703"/>
                  <a:pt x="11848" y="39698"/>
                </a:cubicBezTo>
                <a:cubicBezTo>
                  <a:pt x="11848" y="40840"/>
                  <a:pt x="10231" y="41410"/>
                  <a:pt x="10041" y="42742"/>
                </a:cubicBezTo>
                <a:cubicBezTo>
                  <a:pt x="9850" y="44074"/>
                  <a:pt x="10896" y="46166"/>
                  <a:pt x="10041" y="47688"/>
                </a:cubicBezTo>
                <a:cubicBezTo>
                  <a:pt x="8329" y="50922"/>
                  <a:pt x="4429" y="48735"/>
                  <a:pt x="3383" y="51969"/>
                </a:cubicBezTo>
                <a:cubicBezTo>
                  <a:pt x="2336" y="55203"/>
                  <a:pt x="6331" y="56820"/>
                  <a:pt x="6521" y="59198"/>
                </a:cubicBezTo>
                <a:cubicBezTo>
                  <a:pt x="6158" y="61807"/>
                  <a:pt x="5388" y="64342"/>
                  <a:pt x="4239" y="66712"/>
                </a:cubicBezTo>
                <a:cubicBezTo>
                  <a:pt x="3287" y="68615"/>
                  <a:pt x="529" y="70898"/>
                  <a:pt x="1195" y="74037"/>
                </a:cubicBezTo>
                <a:cubicBezTo>
                  <a:pt x="1861" y="77176"/>
                  <a:pt x="4429" y="77746"/>
                  <a:pt x="4999" y="80124"/>
                </a:cubicBezTo>
                <a:cubicBezTo>
                  <a:pt x="3233" y="79799"/>
                  <a:pt x="1412" y="80212"/>
                  <a:pt x="-42" y="81266"/>
                </a:cubicBezTo>
                <a:cubicBezTo>
                  <a:pt x="3287" y="84310"/>
                  <a:pt x="5475" y="81266"/>
                  <a:pt x="5190" y="86592"/>
                </a:cubicBezTo>
                <a:cubicBezTo>
                  <a:pt x="5190" y="89256"/>
                  <a:pt x="5190" y="94868"/>
                  <a:pt x="1861" y="95344"/>
                </a:cubicBezTo>
                <a:cubicBezTo>
                  <a:pt x="4060" y="97727"/>
                  <a:pt x="5042" y="100989"/>
                  <a:pt x="4524" y="104190"/>
                </a:cubicBezTo>
                <a:cubicBezTo>
                  <a:pt x="3157" y="104557"/>
                  <a:pt x="1869" y="105169"/>
                  <a:pt x="720" y="105997"/>
                </a:cubicBezTo>
                <a:cubicBezTo>
                  <a:pt x="148" y="109422"/>
                  <a:pt x="4999" y="111134"/>
                  <a:pt x="6331" y="112085"/>
                </a:cubicBezTo>
                <a:cubicBezTo>
                  <a:pt x="148" y="111514"/>
                  <a:pt x="6331" y="119885"/>
                  <a:pt x="7758" y="121597"/>
                </a:cubicBezTo>
                <a:cubicBezTo>
                  <a:pt x="9184" y="123309"/>
                  <a:pt x="10136" y="122929"/>
                  <a:pt x="10992" y="125402"/>
                </a:cubicBezTo>
                <a:cubicBezTo>
                  <a:pt x="11848" y="127875"/>
                  <a:pt x="10421" y="130063"/>
                  <a:pt x="12894" y="131965"/>
                </a:cubicBezTo>
                <a:cubicBezTo>
                  <a:pt x="19266" y="125211"/>
                  <a:pt x="12894" y="108470"/>
                  <a:pt x="14131" y="99719"/>
                </a:cubicBezTo>
                <a:cubicBezTo>
                  <a:pt x="14131" y="94868"/>
                  <a:pt x="19171" y="92680"/>
                  <a:pt x="20313" y="88780"/>
                </a:cubicBezTo>
                <a:cubicBezTo>
                  <a:pt x="20978" y="86307"/>
                  <a:pt x="19171" y="83549"/>
                  <a:pt x="19647" y="80980"/>
                </a:cubicBezTo>
                <a:cubicBezTo>
                  <a:pt x="20286" y="78269"/>
                  <a:pt x="21632" y="75775"/>
                  <a:pt x="23547" y="73751"/>
                </a:cubicBezTo>
                <a:cubicBezTo>
                  <a:pt x="25069" y="72039"/>
                  <a:pt x="28778" y="70993"/>
                  <a:pt x="29159" y="68900"/>
                </a:cubicBezTo>
                <a:cubicBezTo>
                  <a:pt x="29539" y="66808"/>
                  <a:pt x="27161" y="65951"/>
                  <a:pt x="27732" y="63288"/>
                </a:cubicBezTo>
                <a:cubicBezTo>
                  <a:pt x="28302" y="60625"/>
                  <a:pt x="30680" y="60910"/>
                  <a:pt x="32012" y="58627"/>
                </a:cubicBezTo>
                <a:cubicBezTo>
                  <a:pt x="32566" y="56688"/>
                  <a:pt x="33011" y="54719"/>
                  <a:pt x="33344" y="52730"/>
                </a:cubicBezTo>
                <a:cubicBezTo>
                  <a:pt x="33629" y="48495"/>
                  <a:pt x="34428" y="44311"/>
                  <a:pt x="35722" y="40269"/>
                </a:cubicBezTo>
                <a:cubicBezTo>
                  <a:pt x="37607" y="36051"/>
                  <a:pt x="39165" y="31695"/>
                  <a:pt x="40382" y="27238"/>
                </a:cubicBezTo>
                <a:cubicBezTo>
                  <a:pt x="41143" y="22481"/>
                  <a:pt x="43711" y="19818"/>
                  <a:pt x="43711" y="15538"/>
                </a:cubicBezTo>
                <a:cubicBezTo>
                  <a:pt x="43711" y="11257"/>
                  <a:pt x="42665" y="3172"/>
                  <a:pt x="48657" y="2792"/>
                </a:cubicBezTo>
                <a:cubicBezTo>
                  <a:pt x="48657" y="1935"/>
                  <a:pt x="48657" y="889"/>
                  <a:pt x="49418" y="-62"/>
                </a:cubicBezTo>
                <a:cubicBezTo>
                  <a:pt x="38098" y="506"/>
                  <a:pt x="27076" y="3767"/>
                  <a:pt x="17269" y="9450"/>
                </a:cubicBezTo>
                <a:cubicBezTo>
                  <a:pt x="18601" y="12399"/>
                  <a:pt x="23262" y="10021"/>
                  <a:pt x="24213" y="13160"/>
                </a:cubicBezTo>
                <a:close/>
              </a:path>
            </a:pathLst>
          </a:custGeom>
          <a:solidFill>
            <a:schemeClr val="bg1">
              <a:lumMod val="85000"/>
            </a:schemeClr>
          </a:solidFill>
          <a:ln w="33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73">
            <a:extLst>
              <a:ext uri="{FF2B5EF4-FFF2-40B4-BE49-F238E27FC236}">
                <a16:creationId xmlns:a16="http://schemas.microsoft.com/office/drawing/2014/main" id="{B5369DB7-E48D-CF33-B912-58EDBC4757AF}"/>
              </a:ext>
            </a:extLst>
          </p:cNvPr>
          <p:cNvSpPr/>
          <p:nvPr/>
        </p:nvSpPr>
        <p:spPr>
          <a:xfrm>
            <a:off x="4922267" y="4069707"/>
            <a:ext cx="1837870" cy="1809592"/>
          </a:xfrm>
          <a:custGeom>
            <a:avLst/>
            <a:gdLst>
              <a:gd name="connsiteX0" fmla="*/ 1596185 w 1642452"/>
              <a:gd name="connsiteY0" fmla="*/ 1030282 h 1617180"/>
              <a:gd name="connsiteX1" fmla="*/ 1596185 w 1642452"/>
              <a:gd name="connsiteY1" fmla="*/ 1029141 h 1617180"/>
              <a:gd name="connsiteX2" fmla="*/ 1600846 w 1642452"/>
              <a:gd name="connsiteY2" fmla="*/ 1021436 h 1617180"/>
              <a:gd name="connsiteX3" fmla="*/ 1604650 w 1642452"/>
              <a:gd name="connsiteY3" fmla="*/ 1014302 h 1617180"/>
              <a:gd name="connsiteX4" fmla="*/ 1609406 w 1642452"/>
              <a:gd name="connsiteY4" fmla="*/ 1009926 h 1617180"/>
              <a:gd name="connsiteX5" fmla="*/ 1609406 w 1642452"/>
              <a:gd name="connsiteY5" fmla="*/ 1009451 h 1617180"/>
              <a:gd name="connsiteX6" fmla="*/ 1609406 w 1642452"/>
              <a:gd name="connsiteY6" fmla="*/ 1005836 h 1617180"/>
              <a:gd name="connsiteX7" fmla="*/ 1609977 w 1642452"/>
              <a:gd name="connsiteY7" fmla="*/ 1002697 h 1617180"/>
              <a:gd name="connsiteX8" fmla="*/ 1618252 w 1642452"/>
              <a:gd name="connsiteY8" fmla="*/ 993185 h 1617180"/>
              <a:gd name="connsiteX9" fmla="*/ 1619488 w 1642452"/>
              <a:gd name="connsiteY9" fmla="*/ 978442 h 1617180"/>
              <a:gd name="connsiteX10" fmla="*/ 1620440 w 1642452"/>
              <a:gd name="connsiteY10" fmla="*/ 964173 h 1617180"/>
              <a:gd name="connsiteX11" fmla="*/ 1620440 w 1642452"/>
              <a:gd name="connsiteY11" fmla="*/ 964173 h 1617180"/>
              <a:gd name="connsiteX12" fmla="*/ 1615303 w 1642452"/>
              <a:gd name="connsiteY12" fmla="*/ 951618 h 1617180"/>
              <a:gd name="connsiteX13" fmla="*/ 1615303 w 1642452"/>
              <a:gd name="connsiteY13" fmla="*/ 947432 h 1617180"/>
              <a:gd name="connsiteX14" fmla="*/ 1615303 w 1642452"/>
              <a:gd name="connsiteY14" fmla="*/ 942106 h 1617180"/>
              <a:gd name="connsiteX15" fmla="*/ 1615303 w 1642452"/>
              <a:gd name="connsiteY15" fmla="*/ 940298 h 1617180"/>
              <a:gd name="connsiteX16" fmla="*/ 1615303 w 1642452"/>
              <a:gd name="connsiteY16" fmla="*/ 938491 h 1617180"/>
              <a:gd name="connsiteX17" fmla="*/ 1617871 w 1642452"/>
              <a:gd name="connsiteY17" fmla="*/ 936113 h 1617180"/>
              <a:gd name="connsiteX18" fmla="*/ 1618347 w 1642452"/>
              <a:gd name="connsiteY18" fmla="*/ 936113 h 1617180"/>
              <a:gd name="connsiteX19" fmla="*/ 1618347 w 1642452"/>
              <a:gd name="connsiteY19" fmla="*/ 933545 h 1617180"/>
              <a:gd name="connsiteX20" fmla="*/ 1618347 w 1642452"/>
              <a:gd name="connsiteY20" fmla="*/ 932213 h 1617180"/>
              <a:gd name="connsiteX21" fmla="*/ 1617206 w 1642452"/>
              <a:gd name="connsiteY21" fmla="*/ 932213 h 1617180"/>
              <a:gd name="connsiteX22" fmla="*/ 1612545 w 1642452"/>
              <a:gd name="connsiteY22" fmla="*/ 928789 h 1617180"/>
              <a:gd name="connsiteX23" fmla="*/ 1611879 w 1642452"/>
              <a:gd name="connsiteY23" fmla="*/ 925840 h 1617180"/>
              <a:gd name="connsiteX24" fmla="*/ 1620059 w 1642452"/>
              <a:gd name="connsiteY24" fmla="*/ 916328 h 1617180"/>
              <a:gd name="connsiteX25" fmla="*/ 1619488 w 1642452"/>
              <a:gd name="connsiteY25" fmla="*/ 913760 h 1617180"/>
              <a:gd name="connsiteX26" fmla="*/ 1627193 w 1642452"/>
              <a:gd name="connsiteY26" fmla="*/ 904914 h 1617180"/>
              <a:gd name="connsiteX27" fmla="*/ 1630331 w 1642452"/>
              <a:gd name="connsiteY27" fmla="*/ 893024 h 1617180"/>
              <a:gd name="connsiteX28" fmla="*/ 1634326 w 1642452"/>
              <a:gd name="connsiteY28" fmla="*/ 887602 h 1617180"/>
              <a:gd name="connsiteX29" fmla="*/ 1634802 w 1642452"/>
              <a:gd name="connsiteY29" fmla="*/ 883321 h 1617180"/>
              <a:gd name="connsiteX30" fmla="*/ 1634802 w 1642452"/>
              <a:gd name="connsiteY30" fmla="*/ 880563 h 1617180"/>
              <a:gd name="connsiteX31" fmla="*/ 1634802 w 1642452"/>
              <a:gd name="connsiteY31" fmla="*/ 872382 h 1617180"/>
              <a:gd name="connsiteX32" fmla="*/ 1636324 w 1642452"/>
              <a:gd name="connsiteY32" fmla="*/ 864107 h 1617180"/>
              <a:gd name="connsiteX33" fmla="*/ 1636894 w 1642452"/>
              <a:gd name="connsiteY33" fmla="*/ 862965 h 1617180"/>
              <a:gd name="connsiteX34" fmla="*/ 1638036 w 1642452"/>
              <a:gd name="connsiteY34" fmla="*/ 862965 h 1617180"/>
              <a:gd name="connsiteX35" fmla="*/ 1639177 w 1642452"/>
              <a:gd name="connsiteY35" fmla="*/ 862965 h 1617180"/>
              <a:gd name="connsiteX36" fmla="*/ 1640318 w 1642452"/>
              <a:gd name="connsiteY36" fmla="*/ 862965 h 1617180"/>
              <a:gd name="connsiteX37" fmla="*/ 1640318 w 1642452"/>
              <a:gd name="connsiteY37" fmla="*/ 860968 h 1617180"/>
              <a:gd name="connsiteX38" fmla="*/ 1639272 w 1642452"/>
              <a:gd name="connsiteY38" fmla="*/ 860302 h 1617180"/>
              <a:gd name="connsiteX39" fmla="*/ 1636038 w 1642452"/>
              <a:gd name="connsiteY39" fmla="*/ 857163 h 1617180"/>
              <a:gd name="connsiteX40" fmla="*/ 1636038 w 1642452"/>
              <a:gd name="connsiteY40" fmla="*/ 855736 h 1617180"/>
              <a:gd name="connsiteX41" fmla="*/ 1642411 w 1642452"/>
              <a:gd name="connsiteY41" fmla="*/ 848222 h 1617180"/>
              <a:gd name="connsiteX42" fmla="*/ 1642411 w 1642452"/>
              <a:gd name="connsiteY42" fmla="*/ 848222 h 1617180"/>
              <a:gd name="connsiteX43" fmla="*/ 1639082 w 1642452"/>
              <a:gd name="connsiteY43" fmla="*/ 842229 h 1617180"/>
              <a:gd name="connsiteX44" fmla="*/ 1636799 w 1642452"/>
              <a:gd name="connsiteY44" fmla="*/ 842229 h 1617180"/>
              <a:gd name="connsiteX45" fmla="*/ 1636799 w 1642452"/>
              <a:gd name="connsiteY45" fmla="*/ 839946 h 1617180"/>
              <a:gd name="connsiteX46" fmla="*/ 1636799 w 1642452"/>
              <a:gd name="connsiteY46" fmla="*/ 838900 h 1617180"/>
              <a:gd name="connsiteX47" fmla="*/ 1639272 w 1642452"/>
              <a:gd name="connsiteY47" fmla="*/ 832907 h 1617180"/>
              <a:gd name="connsiteX48" fmla="*/ 1640128 w 1642452"/>
              <a:gd name="connsiteY48" fmla="*/ 831861 h 1617180"/>
              <a:gd name="connsiteX49" fmla="*/ 1640128 w 1642452"/>
              <a:gd name="connsiteY49" fmla="*/ 830434 h 1617180"/>
              <a:gd name="connsiteX50" fmla="*/ 1633470 w 1642452"/>
              <a:gd name="connsiteY50" fmla="*/ 821683 h 1617180"/>
              <a:gd name="connsiteX51" fmla="*/ 1630617 w 1642452"/>
              <a:gd name="connsiteY51" fmla="*/ 810935 h 1617180"/>
              <a:gd name="connsiteX52" fmla="*/ 1623864 w 1642452"/>
              <a:gd name="connsiteY52" fmla="*/ 802564 h 1617180"/>
              <a:gd name="connsiteX53" fmla="*/ 1623864 w 1642452"/>
              <a:gd name="connsiteY53" fmla="*/ 801518 h 1617180"/>
              <a:gd name="connsiteX54" fmla="*/ 1620344 w 1642452"/>
              <a:gd name="connsiteY54" fmla="*/ 790389 h 1617180"/>
              <a:gd name="connsiteX55" fmla="*/ 1613972 w 1642452"/>
              <a:gd name="connsiteY55" fmla="*/ 782684 h 1617180"/>
              <a:gd name="connsiteX56" fmla="*/ 1613972 w 1642452"/>
              <a:gd name="connsiteY56" fmla="*/ 782113 h 1617180"/>
              <a:gd name="connsiteX57" fmla="*/ 1613972 w 1642452"/>
              <a:gd name="connsiteY57" fmla="*/ 779735 h 1617180"/>
              <a:gd name="connsiteX58" fmla="*/ 1616255 w 1642452"/>
              <a:gd name="connsiteY58" fmla="*/ 779735 h 1617180"/>
              <a:gd name="connsiteX59" fmla="*/ 1616920 w 1642452"/>
              <a:gd name="connsiteY59" fmla="*/ 779735 h 1617180"/>
              <a:gd name="connsiteX60" fmla="*/ 1618157 w 1642452"/>
              <a:gd name="connsiteY60" fmla="*/ 779259 h 1617180"/>
              <a:gd name="connsiteX61" fmla="*/ 1617396 w 1642452"/>
              <a:gd name="connsiteY61" fmla="*/ 778499 h 1617180"/>
              <a:gd name="connsiteX62" fmla="*/ 1612545 w 1642452"/>
              <a:gd name="connsiteY62" fmla="*/ 776216 h 1617180"/>
              <a:gd name="connsiteX63" fmla="*/ 1604270 w 1642452"/>
              <a:gd name="connsiteY63" fmla="*/ 767655 h 1617180"/>
              <a:gd name="connsiteX64" fmla="*/ 1603129 w 1642452"/>
              <a:gd name="connsiteY64" fmla="*/ 762994 h 1617180"/>
              <a:gd name="connsiteX65" fmla="*/ 1605792 w 1642452"/>
              <a:gd name="connsiteY65" fmla="*/ 751294 h 1617180"/>
              <a:gd name="connsiteX66" fmla="*/ 1604175 w 1642452"/>
              <a:gd name="connsiteY66" fmla="*/ 747870 h 1617180"/>
              <a:gd name="connsiteX67" fmla="*/ 1602938 w 1642452"/>
              <a:gd name="connsiteY67" fmla="*/ 746538 h 1617180"/>
              <a:gd name="connsiteX68" fmla="*/ 1603414 w 1642452"/>
              <a:gd name="connsiteY68" fmla="*/ 744921 h 1617180"/>
              <a:gd name="connsiteX69" fmla="*/ 1604651 w 1642452"/>
              <a:gd name="connsiteY69" fmla="*/ 739499 h 1617180"/>
              <a:gd name="connsiteX70" fmla="*/ 1604651 w 1642452"/>
              <a:gd name="connsiteY70" fmla="*/ 737882 h 1617180"/>
              <a:gd name="connsiteX71" fmla="*/ 1598658 w 1642452"/>
              <a:gd name="connsiteY71" fmla="*/ 733887 h 1617180"/>
              <a:gd name="connsiteX72" fmla="*/ 1596376 w 1642452"/>
              <a:gd name="connsiteY72" fmla="*/ 728846 h 1617180"/>
              <a:gd name="connsiteX73" fmla="*/ 1596376 w 1642452"/>
              <a:gd name="connsiteY73" fmla="*/ 727324 h 1617180"/>
              <a:gd name="connsiteX74" fmla="*/ 1595900 w 1642452"/>
              <a:gd name="connsiteY74" fmla="*/ 725707 h 1617180"/>
              <a:gd name="connsiteX75" fmla="*/ 1591715 w 1642452"/>
              <a:gd name="connsiteY75" fmla="*/ 724090 h 1617180"/>
              <a:gd name="connsiteX76" fmla="*/ 1590478 w 1642452"/>
              <a:gd name="connsiteY76" fmla="*/ 724090 h 1617180"/>
              <a:gd name="connsiteX77" fmla="*/ 1587340 w 1642452"/>
              <a:gd name="connsiteY77" fmla="*/ 724090 h 1617180"/>
              <a:gd name="connsiteX78" fmla="*/ 1587340 w 1642452"/>
              <a:gd name="connsiteY78" fmla="*/ 721046 h 1617180"/>
              <a:gd name="connsiteX79" fmla="*/ 1587340 w 1642452"/>
              <a:gd name="connsiteY79" fmla="*/ 715244 h 1617180"/>
              <a:gd name="connsiteX80" fmla="*/ 1578589 w 1642452"/>
              <a:gd name="connsiteY80" fmla="*/ 703544 h 1617180"/>
              <a:gd name="connsiteX81" fmla="*/ 1578589 w 1642452"/>
              <a:gd name="connsiteY81" fmla="*/ 703068 h 1617180"/>
              <a:gd name="connsiteX82" fmla="*/ 1569554 w 1642452"/>
              <a:gd name="connsiteY82" fmla="*/ 476016 h 1617180"/>
              <a:gd name="connsiteX83" fmla="*/ 1568792 w 1642452"/>
              <a:gd name="connsiteY83" fmla="*/ 476016 h 1617180"/>
              <a:gd name="connsiteX84" fmla="*/ 1563847 w 1642452"/>
              <a:gd name="connsiteY84" fmla="*/ 475350 h 1617180"/>
              <a:gd name="connsiteX85" fmla="*/ 1561944 w 1642452"/>
              <a:gd name="connsiteY85" fmla="*/ 475350 h 1617180"/>
              <a:gd name="connsiteX86" fmla="*/ 1551292 w 1642452"/>
              <a:gd name="connsiteY86" fmla="*/ 475350 h 1617180"/>
              <a:gd name="connsiteX87" fmla="*/ 1549960 w 1642452"/>
              <a:gd name="connsiteY87" fmla="*/ 475350 h 1617180"/>
              <a:gd name="connsiteX88" fmla="*/ 1546536 w 1642452"/>
              <a:gd name="connsiteY88" fmla="*/ 475350 h 1617180"/>
              <a:gd name="connsiteX89" fmla="*/ 1546536 w 1642452"/>
              <a:gd name="connsiteY89" fmla="*/ 475350 h 1617180"/>
              <a:gd name="connsiteX90" fmla="*/ 1546536 w 1642452"/>
              <a:gd name="connsiteY90" fmla="*/ 475921 h 1617180"/>
              <a:gd name="connsiteX91" fmla="*/ 1544063 w 1642452"/>
              <a:gd name="connsiteY91" fmla="*/ 479535 h 1617180"/>
              <a:gd name="connsiteX92" fmla="*/ 1536263 w 1642452"/>
              <a:gd name="connsiteY92" fmla="*/ 482294 h 1617180"/>
              <a:gd name="connsiteX93" fmla="*/ 1531127 w 1642452"/>
              <a:gd name="connsiteY93" fmla="*/ 481342 h 1617180"/>
              <a:gd name="connsiteX94" fmla="*/ 1528845 w 1642452"/>
              <a:gd name="connsiteY94" fmla="*/ 480486 h 1617180"/>
              <a:gd name="connsiteX95" fmla="*/ 1529320 w 1642452"/>
              <a:gd name="connsiteY95" fmla="*/ 478108 h 1617180"/>
              <a:gd name="connsiteX96" fmla="*/ 1529796 w 1642452"/>
              <a:gd name="connsiteY96" fmla="*/ 474494 h 1617180"/>
              <a:gd name="connsiteX97" fmla="*/ 1526086 w 1642452"/>
              <a:gd name="connsiteY97" fmla="*/ 472496 h 1617180"/>
              <a:gd name="connsiteX98" fmla="*/ 1524279 w 1642452"/>
              <a:gd name="connsiteY98" fmla="*/ 472496 h 1617180"/>
              <a:gd name="connsiteX99" fmla="*/ 1522377 w 1642452"/>
              <a:gd name="connsiteY99" fmla="*/ 472496 h 1617180"/>
              <a:gd name="connsiteX100" fmla="*/ 1521521 w 1642452"/>
              <a:gd name="connsiteY100" fmla="*/ 470879 h 1617180"/>
              <a:gd name="connsiteX101" fmla="*/ 1518763 w 1642452"/>
              <a:gd name="connsiteY101" fmla="*/ 468596 h 1617180"/>
              <a:gd name="connsiteX102" fmla="*/ 1515719 w 1642452"/>
              <a:gd name="connsiteY102" fmla="*/ 469357 h 1617180"/>
              <a:gd name="connsiteX103" fmla="*/ 1505732 w 1642452"/>
              <a:gd name="connsiteY103" fmla="*/ 459845 h 1617180"/>
              <a:gd name="connsiteX104" fmla="*/ 1497933 w 1642452"/>
              <a:gd name="connsiteY104" fmla="*/ 461177 h 1617180"/>
              <a:gd name="connsiteX105" fmla="*/ 1495935 w 1642452"/>
              <a:gd name="connsiteY105" fmla="*/ 461177 h 1617180"/>
              <a:gd name="connsiteX106" fmla="*/ 1493652 w 1642452"/>
              <a:gd name="connsiteY106" fmla="*/ 461177 h 1617180"/>
              <a:gd name="connsiteX107" fmla="*/ 1493652 w 1642452"/>
              <a:gd name="connsiteY107" fmla="*/ 458799 h 1617180"/>
              <a:gd name="connsiteX108" fmla="*/ 1491465 w 1642452"/>
              <a:gd name="connsiteY108" fmla="*/ 451475 h 1617180"/>
              <a:gd name="connsiteX109" fmla="*/ 1481097 w 1642452"/>
              <a:gd name="connsiteY109" fmla="*/ 447194 h 1617180"/>
              <a:gd name="connsiteX110" fmla="*/ 1472918 w 1642452"/>
              <a:gd name="connsiteY110" fmla="*/ 440441 h 1617180"/>
              <a:gd name="connsiteX111" fmla="*/ 1463406 w 1642452"/>
              <a:gd name="connsiteY111" fmla="*/ 434924 h 1617180"/>
              <a:gd name="connsiteX112" fmla="*/ 1460648 w 1642452"/>
              <a:gd name="connsiteY112" fmla="*/ 434924 h 1617180"/>
              <a:gd name="connsiteX113" fmla="*/ 1447332 w 1642452"/>
              <a:gd name="connsiteY113" fmla="*/ 426172 h 1617180"/>
              <a:gd name="connsiteX114" fmla="*/ 1445239 w 1642452"/>
              <a:gd name="connsiteY114" fmla="*/ 425031 h 1617180"/>
              <a:gd name="connsiteX115" fmla="*/ 1441435 w 1642452"/>
              <a:gd name="connsiteY115" fmla="*/ 425507 h 1617180"/>
              <a:gd name="connsiteX116" fmla="*/ 1437820 w 1642452"/>
              <a:gd name="connsiteY116" fmla="*/ 425507 h 1617180"/>
              <a:gd name="connsiteX117" fmla="*/ 1431067 w 1642452"/>
              <a:gd name="connsiteY117" fmla="*/ 421892 h 1617180"/>
              <a:gd name="connsiteX118" fmla="*/ 1428594 w 1642452"/>
              <a:gd name="connsiteY118" fmla="*/ 418563 h 1617180"/>
              <a:gd name="connsiteX119" fmla="*/ 1426882 w 1642452"/>
              <a:gd name="connsiteY119" fmla="*/ 417421 h 1617180"/>
              <a:gd name="connsiteX120" fmla="*/ 1426216 w 1642452"/>
              <a:gd name="connsiteY120" fmla="*/ 419799 h 1617180"/>
              <a:gd name="connsiteX121" fmla="*/ 1422412 w 1642452"/>
              <a:gd name="connsiteY121" fmla="*/ 428455 h 1617180"/>
              <a:gd name="connsiteX122" fmla="*/ 1420985 w 1642452"/>
              <a:gd name="connsiteY122" fmla="*/ 429121 h 1617180"/>
              <a:gd name="connsiteX123" fmla="*/ 1420985 w 1642452"/>
              <a:gd name="connsiteY123" fmla="*/ 429121 h 1617180"/>
              <a:gd name="connsiteX124" fmla="*/ 1419939 w 1642452"/>
              <a:gd name="connsiteY124" fmla="*/ 429121 h 1617180"/>
              <a:gd name="connsiteX125" fmla="*/ 1417276 w 1642452"/>
              <a:gd name="connsiteY125" fmla="*/ 429121 h 1617180"/>
              <a:gd name="connsiteX126" fmla="*/ 1412615 w 1642452"/>
              <a:gd name="connsiteY126" fmla="*/ 429121 h 1617180"/>
              <a:gd name="connsiteX127" fmla="*/ 1411569 w 1642452"/>
              <a:gd name="connsiteY127" fmla="*/ 429121 h 1617180"/>
              <a:gd name="connsiteX128" fmla="*/ 1402628 w 1642452"/>
              <a:gd name="connsiteY128" fmla="*/ 428360 h 1617180"/>
              <a:gd name="connsiteX129" fmla="*/ 1387125 w 1642452"/>
              <a:gd name="connsiteY129" fmla="*/ 423034 h 1617180"/>
              <a:gd name="connsiteX130" fmla="*/ 1380562 w 1642452"/>
              <a:gd name="connsiteY130" fmla="*/ 427885 h 1617180"/>
              <a:gd name="connsiteX131" fmla="*/ 1376187 w 1642452"/>
              <a:gd name="connsiteY131" fmla="*/ 426934 h 1617180"/>
              <a:gd name="connsiteX132" fmla="*/ 1369814 w 1642452"/>
              <a:gd name="connsiteY132" fmla="*/ 424460 h 1617180"/>
              <a:gd name="connsiteX133" fmla="*/ 1368197 w 1642452"/>
              <a:gd name="connsiteY133" fmla="*/ 424460 h 1617180"/>
              <a:gd name="connsiteX134" fmla="*/ 1368197 w 1642452"/>
              <a:gd name="connsiteY134" fmla="*/ 426553 h 1617180"/>
              <a:gd name="connsiteX135" fmla="*/ 1366580 w 1642452"/>
              <a:gd name="connsiteY135" fmla="*/ 430453 h 1617180"/>
              <a:gd name="connsiteX136" fmla="*/ 1362965 w 1642452"/>
              <a:gd name="connsiteY136" fmla="*/ 431594 h 1617180"/>
              <a:gd name="connsiteX137" fmla="*/ 1359161 w 1642452"/>
              <a:gd name="connsiteY137" fmla="*/ 431594 h 1617180"/>
              <a:gd name="connsiteX138" fmla="*/ 1348223 w 1642452"/>
              <a:gd name="connsiteY138" fmla="*/ 429597 h 1617180"/>
              <a:gd name="connsiteX139" fmla="*/ 1345655 w 1642452"/>
              <a:gd name="connsiteY139" fmla="*/ 428931 h 1617180"/>
              <a:gd name="connsiteX140" fmla="*/ 1345655 w 1642452"/>
              <a:gd name="connsiteY140" fmla="*/ 429502 h 1617180"/>
              <a:gd name="connsiteX141" fmla="*/ 1343277 w 1642452"/>
              <a:gd name="connsiteY141" fmla="*/ 432260 h 1617180"/>
              <a:gd name="connsiteX142" fmla="*/ 1333766 w 1642452"/>
              <a:gd name="connsiteY142" fmla="*/ 435399 h 1617180"/>
              <a:gd name="connsiteX143" fmla="*/ 1331102 w 1642452"/>
              <a:gd name="connsiteY143" fmla="*/ 435399 h 1617180"/>
              <a:gd name="connsiteX144" fmla="*/ 1323493 w 1642452"/>
              <a:gd name="connsiteY144" fmla="*/ 434068 h 1617180"/>
              <a:gd name="connsiteX145" fmla="*/ 1320545 w 1642452"/>
              <a:gd name="connsiteY145" fmla="*/ 435019 h 1617180"/>
              <a:gd name="connsiteX146" fmla="*/ 1319213 w 1642452"/>
              <a:gd name="connsiteY146" fmla="*/ 436065 h 1617180"/>
              <a:gd name="connsiteX147" fmla="*/ 1320164 w 1642452"/>
              <a:gd name="connsiteY147" fmla="*/ 439775 h 1617180"/>
              <a:gd name="connsiteX148" fmla="*/ 1318738 w 1642452"/>
              <a:gd name="connsiteY148" fmla="*/ 444150 h 1617180"/>
              <a:gd name="connsiteX149" fmla="*/ 1313697 w 1642452"/>
              <a:gd name="connsiteY149" fmla="*/ 447575 h 1617180"/>
              <a:gd name="connsiteX150" fmla="*/ 1306943 w 1642452"/>
              <a:gd name="connsiteY150" fmla="*/ 445102 h 1617180"/>
              <a:gd name="connsiteX151" fmla="*/ 1305802 w 1642452"/>
              <a:gd name="connsiteY151" fmla="*/ 445102 h 1617180"/>
              <a:gd name="connsiteX152" fmla="*/ 1303995 w 1642452"/>
              <a:gd name="connsiteY152" fmla="*/ 445767 h 1617180"/>
              <a:gd name="connsiteX153" fmla="*/ 1302188 w 1642452"/>
              <a:gd name="connsiteY153" fmla="*/ 451855 h 1617180"/>
              <a:gd name="connsiteX154" fmla="*/ 1295815 w 1642452"/>
              <a:gd name="connsiteY154" fmla="*/ 456326 h 1617180"/>
              <a:gd name="connsiteX155" fmla="*/ 1284306 w 1642452"/>
              <a:gd name="connsiteY155" fmla="*/ 444246 h 1617180"/>
              <a:gd name="connsiteX156" fmla="*/ 1283355 w 1642452"/>
              <a:gd name="connsiteY156" fmla="*/ 444245 h 1617180"/>
              <a:gd name="connsiteX157" fmla="*/ 1273844 w 1642452"/>
              <a:gd name="connsiteY157" fmla="*/ 440441 h 1617180"/>
              <a:gd name="connsiteX158" fmla="*/ 1263476 w 1642452"/>
              <a:gd name="connsiteY158" fmla="*/ 438158 h 1617180"/>
              <a:gd name="connsiteX159" fmla="*/ 1257579 w 1642452"/>
              <a:gd name="connsiteY159" fmla="*/ 425507 h 1617180"/>
              <a:gd name="connsiteX160" fmla="*/ 1257008 w 1642452"/>
              <a:gd name="connsiteY160" fmla="*/ 424460 h 1617180"/>
              <a:gd name="connsiteX161" fmla="*/ 1257008 w 1642452"/>
              <a:gd name="connsiteY161" fmla="*/ 425126 h 1617180"/>
              <a:gd name="connsiteX162" fmla="*/ 1253965 w 1642452"/>
              <a:gd name="connsiteY162" fmla="*/ 429407 h 1617180"/>
              <a:gd name="connsiteX163" fmla="*/ 1246356 w 1642452"/>
              <a:gd name="connsiteY163" fmla="*/ 437397 h 1617180"/>
              <a:gd name="connsiteX164" fmla="*/ 1244644 w 1642452"/>
              <a:gd name="connsiteY164" fmla="*/ 437968 h 1617180"/>
              <a:gd name="connsiteX165" fmla="*/ 1243407 w 1642452"/>
              <a:gd name="connsiteY165" fmla="*/ 436541 h 1617180"/>
              <a:gd name="connsiteX166" fmla="*/ 1236559 w 1642452"/>
              <a:gd name="connsiteY166" fmla="*/ 427028 h 1617180"/>
              <a:gd name="connsiteX167" fmla="*/ 1230947 w 1642452"/>
              <a:gd name="connsiteY167" fmla="*/ 432450 h 1617180"/>
              <a:gd name="connsiteX168" fmla="*/ 1221911 w 1642452"/>
              <a:gd name="connsiteY168" fmla="*/ 422938 h 1617180"/>
              <a:gd name="connsiteX169" fmla="*/ 1218773 w 1642452"/>
              <a:gd name="connsiteY169" fmla="*/ 416565 h 1617180"/>
              <a:gd name="connsiteX170" fmla="*/ 1217251 w 1642452"/>
              <a:gd name="connsiteY170" fmla="*/ 416090 h 1617180"/>
              <a:gd name="connsiteX171" fmla="*/ 1216205 w 1642452"/>
              <a:gd name="connsiteY171" fmla="*/ 417516 h 1617180"/>
              <a:gd name="connsiteX172" fmla="*/ 1214492 w 1642452"/>
              <a:gd name="connsiteY172" fmla="*/ 423034 h 1617180"/>
              <a:gd name="connsiteX173" fmla="*/ 1208595 w 1642452"/>
              <a:gd name="connsiteY173" fmla="*/ 431499 h 1617180"/>
              <a:gd name="connsiteX174" fmla="*/ 1204791 w 1642452"/>
              <a:gd name="connsiteY174" fmla="*/ 433782 h 1617180"/>
              <a:gd name="connsiteX175" fmla="*/ 1202794 w 1642452"/>
              <a:gd name="connsiteY175" fmla="*/ 433021 h 1617180"/>
              <a:gd name="connsiteX176" fmla="*/ 1201176 w 1642452"/>
              <a:gd name="connsiteY176" fmla="*/ 444626 h 1617180"/>
              <a:gd name="connsiteX177" fmla="*/ 1201176 w 1642452"/>
              <a:gd name="connsiteY177" fmla="*/ 445958 h 1617180"/>
              <a:gd name="connsiteX178" fmla="*/ 1200130 w 1642452"/>
              <a:gd name="connsiteY178" fmla="*/ 446718 h 1617180"/>
              <a:gd name="connsiteX179" fmla="*/ 1195470 w 1642452"/>
              <a:gd name="connsiteY179" fmla="*/ 448240 h 1617180"/>
              <a:gd name="connsiteX180" fmla="*/ 1182249 w 1642452"/>
              <a:gd name="connsiteY180" fmla="*/ 438728 h 1617180"/>
              <a:gd name="connsiteX181" fmla="*/ 1182249 w 1642452"/>
              <a:gd name="connsiteY181" fmla="*/ 437872 h 1617180"/>
              <a:gd name="connsiteX182" fmla="*/ 1185102 w 1642452"/>
              <a:gd name="connsiteY182" fmla="*/ 431214 h 1617180"/>
              <a:gd name="connsiteX183" fmla="*/ 1187099 w 1642452"/>
              <a:gd name="connsiteY183" fmla="*/ 427314 h 1617180"/>
              <a:gd name="connsiteX184" fmla="*/ 1185102 w 1642452"/>
              <a:gd name="connsiteY184" fmla="*/ 427314 h 1617180"/>
              <a:gd name="connsiteX185" fmla="*/ 1182058 w 1642452"/>
              <a:gd name="connsiteY185" fmla="*/ 427790 h 1617180"/>
              <a:gd name="connsiteX186" fmla="*/ 1182058 w 1642452"/>
              <a:gd name="connsiteY186" fmla="*/ 424746 h 1617180"/>
              <a:gd name="connsiteX187" fmla="*/ 1180537 w 1642452"/>
              <a:gd name="connsiteY187" fmla="*/ 423985 h 1617180"/>
              <a:gd name="connsiteX188" fmla="*/ 1171691 w 1642452"/>
              <a:gd name="connsiteY188" fmla="*/ 432926 h 1617180"/>
              <a:gd name="connsiteX189" fmla="*/ 1168933 w 1642452"/>
              <a:gd name="connsiteY189" fmla="*/ 432926 h 1617180"/>
              <a:gd name="connsiteX190" fmla="*/ 1162085 w 1642452"/>
              <a:gd name="connsiteY190" fmla="*/ 429312 h 1617180"/>
              <a:gd name="connsiteX191" fmla="*/ 1162085 w 1642452"/>
              <a:gd name="connsiteY191" fmla="*/ 429312 h 1617180"/>
              <a:gd name="connsiteX192" fmla="*/ 1156188 w 1642452"/>
              <a:gd name="connsiteY192" fmla="*/ 430738 h 1617180"/>
              <a:gd name="connsiteX193" fmla="*/ 1155141 w 1642452"/>
              <a:gd name="connsiteY193" fmla="*/ 430738 h 1617180"/>
              <a:gd name="connsiteX194" fmla="*/ 1152478 w 1642452"/>
              <a:gd name="connsiteY194" fmla="*/ 430738 h 1617180"/>
              <a:gd name="connsiteX195" fmla="*/ 1152478 w 1642452"/>
              <a:gd name="connsiteY195" fmla="*/ 427504 h 1617180"/>
              <a:gd name="connsiteX196" fmla="*/ 1148768 w 1642452"/>
              <a:gd name="connsiteY196" fmla="*/ 421987 h 1617180"/>
              <a:gd name="connsiteX197" fmla="*/ 1140018 w 1642452"/>
              <a:gd name="connsiteY197" fmla="*/ 419800 h 1617180"/>
              <a:gd name="connsiteX198" fmla="*/ 1138496 w 1642452"/>
              <a:gd name="connsiteY198" fmla="*/ 419800 h 1617180"/>
              <a:gd name="connsiteX199" fmla="*/ 1135738 w 1642452"/>
              <a:gd name="connsiteY199" fmla="*/ 419800 h 1617180"/>
              <a:gd name="connsiteX200" fmla="*/ 1135738 w 1642452"/>
              <a:gd name="connsiteY200" fmla="*/ 416946 h 1617180"/>
              <a:gd name="connsiteX201" fmla="*/ 1135738 w 1642452"/>
              <a:gd name="connsiteY201" fmla="*/ 416375 h 1617180"/>
              <a:gd name="connsiteX202" fmla="*/ 1130982 w 1642452"/>
              <a:gd name="connsiteY202" fmla="*/ 411904 h 1617180"/>
              <a:gd name="connsiteX203" fmla="*/ 1125180 w 1642452"/>
              <a:gd name="connsiteY203" fmla="*/ 414758 h 1617180"/>
              <a:gd name="connsiteX204" fmla="*/ 1121947 w 1642452"/>
              <a:gd name="connsiteY204" fmla="*/ 422748 h 1617180"/>
              <a:gd name="connsiteX205" fmla="*/ 1114718 w 1642452"/>
              <a:gd name="connsiteY205" fmla="*/ 429977 h 1617180"/>
              <a:gd name="connsiteX206" fmla="*/ 1107584 w 1642452"/>
              <a:gd name="connsiteY206" fmla="*/ 426267 h 1617180"/>
              <a:gd name="connsiteX207" fmla="*/ 1104446 w 1642452"/>
              <a:gd name="connsiteY207" fmla="*/ 422272 h 1617180"/>
              <a:gd name="connsiteX208" fmla="*/ 1103875 w 1642452"/>
              <a:gd name="connsiteY208" fmla="*/ 422272 h 1617180"/>
              <a:gd name="connsiteX209" fmla="*/ 1098263 w 1642452"/>
              <a:gd name="connsiteY209" fmla="*/ 422938 h 1617180"/>
              <a:gd name="connsiteX210" fmla="*/ 1095504 w 1642452"/>
              <a:gd name="connsiteY210" fmla="*/ 422938 h 1617180"/>
              <a:gd name="connsiteX211" fmla="*/ 1090083 w 1642452"/>
              <a:gd name="connsiteY211" fmla="*/ 416660 h 1617180"/>
              <a:gd name="connsiteX212" fmla="*/ 1090559 w 1642452"/>
              <a:gd name="connsiteY212" fmla="*/ 411904 h 1617180"/>
              <a:gd name="connsiteX213" fmla="*/ 1090559 w 1642452"/>
              <a:gd name="connsiteY213" fmla="*/ 408385 h 1617180"/>
              <a:gd name="connsiteX214" fmla="*/ 1089037 w 1642452"/>
              <a:gd name="connsiteY214" fmla="*/ 404770 h 1617180"/>
              <a:gd name="connsiteX215" fmla="*/ 1085993 w 1642452"/>
              <a:gd name="connsiteY215" fmla="*/ 403819 h 1617180"/>
              <a:gd name="connsiteX216" fmla="*/ 1081618 w 1642452"/>
              <a:gd name="connsiteY216" fmla="*/ 400014 h 1617180"/>
              <a:gd name="connsiteX217" fmla="*/ 1076197 w 1642452"/>
              <a:gd name="connsiteY217" fmla="*/ 399158 h 1617180"/>
              <a:gd name="connsiteX218" fmla="*/ 1073058 w 1642452"/>
              <a:gd name="connsiteY218" fmla="*/ 394497 h 1617180"/>
              <a:gd name="connsiteX219" fmla="*/ 1077814 w 1642452"/>
              <a:gd name="connsiteY219" fmla="*/ 384415 h 1617180"/>
              <a:gd name="connsiteX220" fmla="*/ 1060408 w 1642452"/>
              <a:gd name="connsiteY220" fmla="*/ 392310 h 1617180"/>
              <a:gd name="connsiteX221" fmla="*/ 1050896 w 1642452"/>
              <a:gd name="connsiteY221" fmla="*/ 387458 h 1617180"/>
              <a:gd name="connsiteX222" fmla="*/ 1044714 w 1642452"/>
              <a:gd name="connsiteY222" fmla="*/ 383844 h 1617180"/>
              <a:gd name="connsiteX223" fmla="*/ 1043667 w 1642452"/>
              <a:gd name="connsiteY223" fmla="*/ 384795 h 1617180"/>
              <a:gd name="connsiteX224" fmla="*/ 1044429 w 1642452"/>
              <a:gd name="connsiteY224" fmla="*/ 390217 h 1617180"/>
              <a:gd name="connsiteX225" fmla="*/ 1041385 w 1642452"/>
              <a:gd name="connsiteY225" fmla="*/ 396210 h 1617180"/>
              <a:gd name="connsiteX226" fmla="*/ 1035773 w 1642452"/>
              <a:gd name="connsiteY226" fmla="*/ 397922 h 1617180"/>
              <a:gd name="connsiteX227" fmla="*/ 1028640 w 1642452"/>
              <a:gd name="connsiteY227" fmla="*/ 396210 h 1617180"/>
              <a:gd name="connsiteX228" fmla="*/ 1020460 w 1642452"/>
              <a:gd name="connsiteY228" fmla="*/ 391929 h 1617180"/>
              <a:gd name="connsiteX229" fmla="*/ 1012945 w 1642452"/>
              <a:gd name="connsiteY229" fmla="*/ 384320 h 1617180"/>
              <a:gd name="connsiteX230" fmla="*/ 1010663 w 1642452"/>
              <a:gd name="connsiteY230" fmla="*/ 383654 h 1617180"/>
              <a:gd name="connsiteX231" fmla="*/ 1010663 w 1642452"/>
              <a:gd name="connsiteY231" fmla="*/ 383654 h 1617180"/>
              <a:gd name="connsiteX232" fmla="*/ 1010663 w 1642452"/>
              <a:gd name="connsiteY232" fmla="*/ 383654 h 1617180"/>
              <a:gd name="connsiteX233" fmla="*/ 1007714 w 1642452"/>
              <a:gd name="connsiteY233" fmla="*/ 385651 h 1617180"/>
              <a:gd name="connsiteX234" fmla="*/ 999630 w 1642452"/>
              <a:gd name="connsiteY234" fmla="*/ 387363 h 1617180"/>
              <a:gd name="connsiteX235" fmla="*/ 996491 w 1642452"/>
              <a:gd name="connsiteY235" fmla="*/ 387363 h 1617180"/>
              <a:gd name="connsiteX236" fmla="*/ 986219 w 1642452"/>
              <a:gd name="connsiteY236" fmla="*/ 383939 h 1617180"/>
              <a:gd name="connsiteX237" fmla="*/ 976707 w 1642452"/>
              <a:gd name="connsiteY237" fmla="*/ 379183 h 1617180"/>
              <a:gd name="connsiteX238" fmla="*/ 973473 w 1642452"/>
              <a:gd name="connsiteY238" fmla="*/ 374522 h 1617180"/>
              <a:gd name="connsiteX239" fmla="*/ 971095 w 1642452"/>
              <a:gd name="connsiteY239" fmla="*/ 372715 h 1617180"/>
              <a:gd name="connsiteX240" fmla="*/ 964342 w 1642452"/>
              <a:gd name="connsiteY240" fmla="*/ 371288 h 1617180"/>
              <a:gd name="connsiteX241" fmla="*/ 962345 w 1642452"/>
              <a:gd name="connsiteY241" fmla="*/ 371288 h 1617180"/>
              <a:gd name="connsiteX242" fmla="*/ 956258 w 1642452"/>
              <a:gd name="connsiteY242" fmla="*/ 373951 h 1617180"/>
              <a:gd name="connsiteX243" fmla="*/ 950931 w 1642452"/>
              <a:gd name="connsiteY243" fmla="*/ 371669 h 1617180"/>
              <a:gd name="connsiteX244" fmla="*/ 944654 w 1642452"/>
              <a:gd name="connsiteY244" fmla="*/ 366722 h 1617180"/>
              <a:gd name="connsiteX245" fmla="*/ 942561 w 1642452"/>
              <a:gd name="connsiteY245" fmla="*/ 366056 h 1617180"/>
              <a:gd name="connsiteX246" fmla="*/ 942561 w 1642452"/>
              <a:gd name="connsiteY246" fmla="*/ 363964 h 1617180"/>
              <a:gd name="connsiteX247" fmla="*/ 939613 w 1642452"/>
              <a:gd name="connsiteY247" fmla="*/ 355879 h 1617180"/>
              <a:gd name="connsiteX248" fmla="*/ 933716 w 1642452"/>
              <a:gd name="connsiteY248" fmla="*/ 345986 h 1617180"/>
              <a:gd name="connsiteX249" fmla="*/ 932955 w 1642452"/>
              <a:gd name="connsiteY249" fmla="*/ 343133 h 1617180"/>
              <a:gd name="connsiteX250" fmla="*/ 928960 w 1642452"/>
              <a:gd name="connsiteY250" fmla="*/ 341325 h 1617180"/>
              <a:gd name="connsiteX251" fmla="*/ 921541 w 1642452"/>
              <a:gd name="connsiteY251" fmla="*/ 334857 h 1617180"/>
              <a:gd name="connsiteX252" fmla="*/ 922016 w 1642452"/>
              <a:gd name="connsiteY252" fmla="*/ 339327 h 1617180"/>
              <a:gd name="connsiteX253" fmla="*/ 920399 w 1642452"/>
              <a:gd name="connsiteY253" fmla="*/ 343608 h 1617180"/>
              <a:gd name="connsiteX254" fmla="*/ 916880 w 1642452"/>
              <a:gd name="connsiteY254" fmla="*/ 344845 h 1617180"/>
              <a:gd name="connsiteX255" fmla="*/ 908415 w 1642452"/>
              <a:gd name="connsiteY255" fmla="*/ 341230 h 1617180"/>
              <a:gd name="connsiteX256" fmla="*/ 898143 w 1642452"/>
              <a:gd name="connsiteY256" fmla="*/ 336664 h 1617180"/>
              <a:gd name="connsiteX257" fmla="*/ 895480 w 1642452"/>
              <a:gd name="connsiteY257" fmla="*/ 339803 h 1617180"/>
              <a:gd name="connsiteX258" fmla="*/ 894909 w 1642452"/>
              <a:gd name="connsiteY258" fmla="*/ 341896 h 1617180"/>
              <a:gd name="connsiteX259" fmla="*/ 891675 w 1642452"/>
              <a:gd name="connsiteY259" fmla="*/ 341896 h 1617180"/>
              <a:gd name="connsiteX260" fmla="*/ 890248 w 1642452"/>
              <a:gd name="connsiteY260" fmla="*/ 342562 h 1617180"/>
              <a:gd name="connsiteX261" fmla="*/ 888917 w 1642452"/>
              <a:gd name="connsiteY261" fmla="*/ 343418 h 1617180"/>
              <a:gd name="connsiteX262" fmla="*/ 887585 w 1642452"/>
              <a:gd name="connsiteY262" fmla="*/ 342657 h 1617180"/>
              <a:gd name="connsiteX263" fmla="*/ 867802 w 1642452"/>
              <a:gd name="connsiteY263" fmla="*/ 322872 h 1617180"/>
              <a:gd name="connsiteX264" fmla="*/ 858290 w 1642452"/>
              <a:gd name="connsiteY264" fmla="*/ 316118 h 1617180"/>
              <a:gd name="connsiteX265" fmla="*/ 855532 w 1642452"/>
              <a:gd name="connsiteY265" fmla="*/ 314882 h 1617180"/>
              <a:gd name="connsiteX266" fmla="*/ 848683 w 1642452"/>
              <a:gd name="connsiteY266" fmla="*/ 316689 h 1617180"/>
              <a:gd name="connsiteX267" fmla="*/ 845925 w 1642452"/>
              <a:gd name="connsiteY267" fmla="*/ 316689 h 1617180"/>
              <a:gd name="connsiteX268" fmla="*/ 845925 w 1642452"/>
              <a:gd name="connsiteY268" fmla="*/ 313930 h 1617180"/>
              <a:gd name="connsiteX269" fmla="*/ 845925 w 1642452"/>
              <a:gd name="connsiteY269" fmla="*/ 313265 h 1617180"/>
              <a:gd name="connsiteX270" fmla="*/ 844784 w 1642452"/>
              <a:gd name="connsiteY270" fmla="*/ 307748 h 1617180"/>
              <a:gd name="connsiteX271" fmla="*/ 844118 w 1642452"/>
              <a:gd name="connsiteY271" fmla="*/ 306606 h 1617180"/>
              <a:gd name="connsiteX272" fmla="*/ 844118 w 1642452"/>
              <a:gd name="connsiteY272" fmla="*/ 305465 h 1617180"/>
              <a:gd name="connsiteX273" fmla="*/ 844689 w 1642452"/>
              <a:gd name="connsiteY273" fmla="*/ 303562 h 1617180"/>
              <a:gd name="connsiteX274" fmla="*/ 855056 w 1642452"/>
              <a:gd name="connsiteY274" fmla="*/ 24859 h 1617180"/>
              <a:gd name="connsiteX275" fmla="*/ 504275 w 1642452"/>
              <a:gd name="connsiteY275" fmla="*/ -62 h 1617180"/>
              <a:gd name="connsiteX276" fmla="*/ 447207 w 1642452"/>
              <a:gd name="connsiteY276" fmla="*/ 674151 h 1617180"/>
              <a:gd name="connsiteX277" fmla="*/ 444258 w 1642452"/>
              <a:gd name="connsiteY277" fmla="*/ 674151 h 1617180"/>
              <a:gd name="connsiteX278" fmla="*/ 403359 w 1642452"/>
              <a:gd name="connsiteY278" fmla="*/ 670251 h 1617180"/>
              <a:gd name="connsiteX279" fmla="*/ 304440 w 1642452"/>
              <a:gd name="connsiteY279" fmla="*/ 660739 h 1617180"/>
              <a:gd name="connsiteX280" fmla="*/ 182314 w 1642452"/>
              <a:gd name="connsiteY280" fmla="*/ 648945 h 1617180"/>
              <a:gd name="connsiteX281" fmla="*/ 72457 w 1642452"/>
              <a:gd name="connsiteY281" fmla="*/ 638481 h 1617180"/>
              <a:gd name="connsiteX282" fmla="*/ 8445 w 1642452"/>
              <a:gd name="connsiteY282" fmla="*/ 632489 h 1617180"/>
              <a:gd name="connsiteX283" fmla="*/ 1978 w 1642452"/>
              <a:gd name="connsiteY283" fmla="*/ 632013 h 1617180"/>
              <a:gd name="connsiteX284" fmla="*/ 3024 w 1642452"/>
              <a:gd name="connsiteY284" fmla="*/ 636674 h 1617180"/>
              <a:gd name="connsiteX285" fmla="*/ 3024 w 1642452"/>
              <a:gd name="connsiteY285" fmla="*/ 637340 h 1617180"/>
              <a:gd name="connsiteX286" fmla="*/ -20 w 1642452"/>
              <a:gd name="connsiteY286" fmla="*/ 645330 h 1617180"/>
              <a:gd name="connsiteX287" fmla="*/ 1787 w 1642452"/>
              <a:gd name="connsiteY287" fmla="*/ 649705 h 1617180"/>
              <a:gd name="connsiteX288" fmla="*/ 1787 w 1642452"/>
              <a:gd name="connsiteY288" fmla="*/ 651323 h 1617180"/>
              <a:gd name="connsiteX289" fmla="*/ 6448 w 1642452"/>
              <a:gd name="connsiteY289" fmla="*/ 657981 h 1617180"/>
              <a:gd name="connsiteX290" fmla="*/ 7209 w 1642452"/>
              <a:gd name="connsiteY290" fmla="*/ 660740 h 1617180"/>
              <a:gd name="connsiteX291" fmla="*/ 11109 w 1642452"/>
              <a:gd name="connsiteY291" fmla="*/ 665591 h 1617180"/>
              <a:gd name="connsiteX292" fmla="*/ 16150 w 1642452"/>
              <a:gd name="connsiteY292" fmla="*/ 669586 h 1617180"/>
              <a:gd name="connsiteX293" fmla="*/ 25661 w 1642452"/>
              <a:gd name="connsiteY293" fmla="*/ 672915 h 1617180"/>
              <a:gd name="connsiteX294" fmla="*/ 36314 w 1642452"/>
              <a:gd name="connsiteY294" fmla="*/ 692605 h 1617180"/>
              <a:gd name="connsiteX295" fmla="*/ 39357 w 1642452"/>
              <a:gd name="connsiteY295" fmla="*/ 702117 h 1617180"/>
              <a:gd name="connsiteX296" fmla="*/ 42021 w 1642452"/>
              <a:gd name="connsiteY296" fmla="*/ 711629 h 1617180"/>
              <a:gd name="connsiteX297" fmla="*/ 45920 w 1642452"/>
              <a:gd name="connsiteY297" fmla="*/ 715814 h 1617180"/>
              <a:gd name="connsiteX298" fmla="*/ 48488 w 1642452"/>
              <a:gd name="connsiteY298" fmla="*/ 718478 h 1617180"/>
              <a:gd name="connsiteX299" fmla="*/ 56478 w 1642452"/>
              <a:gd name="connsiteY299" fmla="*/ 723709 h 1617180"/>
              <a:gd name="connsiteX300" fmla="*/ 66655 w 1642452"/>
              <a:gd name="connsiteY300" fmla="*/ 728180 h 1617180"/>
              <a:gd name="connsiteX301" fmla="*/ 70935 w 1642452"/>
              <a:gd name="connsiteY301" fmla="*/ 735409 h 1617180"/>
              <a:gd name="connsiteX302" fmla="*/ 79781 w 1642452"/>
              <a:gd name="connsiteY302" fmla="*/ 742068 h 1617180"/>
              <a:gd name="connsiteX303" fmla="*/ 82349 w 1642452"/>
              <a:gd name="connsiteY303" fmla="*/ 748345 h 1617180"/>
              <a:gd name="connsiteX304" fmla="*/ 85773 w 1642452"/>
              <a:gd name="connsiteY304" fmla="*/ 751484 h 1617180"/>
              <a:gd name="connsiteX305" fmla="*/ 90719 w 1642452"/>
              <a:gd name="connsiteY305" fmla="*/ 758999 h 1617180"/>
              <a:gd name="connsiteX306" fmla="*/ 92812 w 1642452"/>
              <a:gd name="connsiteY306" fmla="*/ 763374 h 1617180"/>
              <a:gd name="connsiteX307" fmla="*/ 97853 w 1642452"/>
              <a:gd name="connsiteY307" fmla="*/ 765087 h 1617180"/>
              <a:gd name="connsiteX308" fmla="*/ 106223 w 1642452"/>
              <a:gd name="connsiteY308" fmla="*/ 772886 h 1617180"/>
              <a:gd name="connsiteX309" fmla="*/ 113356 w 1642452"/>
              <a:gd name="connsiteY309" fmla="*/ 778784 h 1617180"/>
              <a:gd name="connsiteX310" fmla="*/ 115068 w 1642452"/>
              <a:gd name="connsiteY310" fmla="*/ 788296 h 1617180"/>
              <a:gd name="connsiteX311" fmla="*/ 121536 w 1642452"/>
              <a:gd name="connsiteY311" fmla="*/ 795430 h 1617180"/>
              <a:gd name="connsiteX312" fmla="*/ 127052 w 1642452"/>
              <a:gd name="connsiteY312" fmla="*/ 802279 h 1617180"/>
              <a:gd name="connsiteX313" fmla="*/ 134091 w 1642452"/>
              <a:gd name="connsiteY313" fmla="*/ 807701 h 1617180"/>
              <a:gd name="connsiteX314" fmla="*/ 135137 w 1642452"/>
              <a:gd name="connsiteY314" fmla="*/ 812266 h 1617180"/>
              <a:gd name="connsiteX315" fmla="*/ 135137 w 1642452"/>
              <a:gd name="connsiteY315" fmla="*/ 811315 h 1617180"/>
              <a:gd name="connsiteX316" fmla="*/ 136279 w 1642452"/>
              <a:gd name="connsiteY316" fmla="*/ 815405 h 1617180"/>
              <a:gd name="connsiteX317" fmla="*/ 148168 w 1642452"/>
              <a:gd name="connsiteY317" fmla="*/ 821303 h 1617180"/>
              <a:gd name="connsiteX318" fmla="*/ 155302 w 1642452"/>
              <a:gd name="connsiteY318" fmla="*/ 826915 h 1617180"/>
              <a:gd name="connsiteX319" fmla="*/ 169664 w 1642452"/>
              <a:gd name="connsiteY319" fmla="*/ 834429 h 1617180"/>
              <a:gd name="connsiteX320" fmla="*/ 174800 w 1642452"/>
              <a:gd name="connsiteY320" fmla="*/ 839376 h 1617180"/>
              <a:gd name="connsiteX321" fmla="*/ 180031 w 1642452"/>
              <a:gd name="connsiteY321" fmla="*/ 843846 h 1617180"/>
              <a:gd name="connsiteX322" fmla="*/ 183265 w 1642452"/>
              <a:gd name="connsiteY322" fmla="*/ 848032 h 1617180"/>
              <a:gd name="connsiteX323" fmla="*/ 186499 w 1642452"/>
              <a:gd name="connsiteY323" fmla="*/ 854595 h 1617180"/>
              <a:gd name="connsiteX324" fmla="*/ 191635 w 1642452"/>
              <a:gd name="connsiteY324" fmla="*/ 858875 h 1617180"/>
              <a:gd name="connsiteX325" fmla="*/ 191635 w 1642452"/>
              <a:gd name="connsiteY325" fmla="*/ 865153 h 1617180"/>
              <a:gd name="connsiteX326" fmla="*/ 195630 w 1642452"/>
              <a:gd name="connsiteY326" fmla="*/ 874665 h 1617180"/>
              <a:gd name="connsiteX327" fmla="*/ 196486 w 1642452"/>
              <a:gd name="connsiteY327" fmla="*/ 883131 h 1617180"/>
              <a:gd name="connsiteX328" fmla="*/ 199244 w 1642452"/>
              <a:gd name="connsiteY328" fmla="*/ 896924 h 1617180"/>
              <a:gd name="connsiteX329" fmla="*/ 209326 w 1642452"/>
              <a:gd name="connsiteY329" fmla="*/ 908814 h 1617180"/>
              <a:gd name="connsiteX330" fmla="*/ 213321 w 1642452"/>
              <a:gd name="connsiteY330" fmla="*/ 926221 h 1617180"/>
              <a:gd name="connsiteX331" fmla="*/ 213321 w 1642452"/>
              <a:gd name="connsiteY331" fmla="*/ 936874 h 1617180"/>
              <a:gd name="connsiteX332" fmla="*/ 213321 w 1642452"/>
              <a:gd name="connsiteY332" fmla="*/ 941440 h 1617180"/>
              <a:gd name="connsiteX333" fmla="*/ 211324 w 1642452"/>
              <a:gd name="connsiteY333" fmla="*/ 943247 h 1617180"/>
              <a:gd name="connsiteX334" fmla="*/ 211324 w 1642452"/>
              <a:gd name="connsiteY334" fmla="*/ 949620 h 1617180"/>
              <a:gd name="connsiteX335" fmla="*/ 209136 w 1642452"/>
              <a:gd name="connsiteY335" fmla="*/ 957325 h 1617180"/>
              <a:gd name="connsiteX336" fmla="*/ 219979 w 1642452"/>
              <a:gd name="connsiteY336" fmla="*/ 971403 h 1617180"/>
              <a:gd name="connsiteX337" fmla="*/ 224545 w 1642452"/>
              <a:gd name="connsiteY337" fmla="*/ 980915 h 1617180"/>
              <a:gd name="connsiteX338" fmla="*/ 229015 w 1642452"/>
              <a:gd name="connsiteY338" fmla="*/ 991188 h 1617180"/>
              <a:gd name="connsiteX339" fmla="*/ 230346 w 1642452"/>
              <a:gd name="connsiteY339" fmla="*/ 1002888 h 1617180"/>
              <a:gd name="connsiteX340" fmla="*/ 236814 w 1642452"/>
              <a:gd name="connsiteY340" fmla="*/ 1009926 h 1617180"/>
              <a:gd name="connsiteX341" fmla="*/ 239668 w 1642452"/>
              <a:gd name="connsiteY341" fmla="*/ 1009926 h 1617180"/>
              <a:gd name="connsiteX342" fmla="*/ 245375 w 1642452"/>
              <a:gd name="connsiteY342" fmla="*/ 1014968 h 1617180"/>
              <a:gd name="connsiteX343" fmla="*/ 247657 w 1642452"/>
              <a:gd name="connsiteY343" fmla="*/ 1018107 h 1617180"/>
              <a:gd name="connsiteX344" fmla="*/ 252603 w 1642452"/>
              <a:gd name="connsiteY344" fmla="*/ 1019819 h 1617180"/>
              <a:gd name="connsiteX345" fmla="*/ 259737 w 1642452"/>
              <a:gd name="connsiteY345" fmla="*/ 1026858 h 1617180"/>
              <a:gd name="connsiteX346" fmla="*/ 265824 w 1642452"/>
              <a:gd name="connsiteY346" fmla="*/ 1033992 h 1617180"/>
              <a:gd name="connsiteX347" fmla="*/ 271055 w 1642452"/>
              <a:gd name="connsiteY347" fmla="*/ 1045502 h 1617180"/>
              <a:gd name="connsiteX348" fmla="*/ 276572 w 1642452"/>
              <a:gd name="connsiteY348" fmla="*/ 1047880 h 1617180"/>
              <a:gd name="connsiteX349" fmla="*/ 281994 w 1642452"/>
              <a:gd name="connsiteY349" fmla="*/ 1051589 h 1617180"/>
              <a:gd name="connsiteX350" fmla="*/ 287415 w 1642452"/>
              <a:gd name="connsiteY350" fmla="*/ 1055394 h 1617180"/>
              <a:gd name="connsiteX351" fmla="*/ 289888 w 1642452"/>
              <a:gd name="connsiteY351" fmla="*/ 1056821 h 1617180"/>
              <a:gd name="connsiteX352" fmla="*/ 292361 w 1642452"/>
              <a:gd name="connsiteY352" fmla="*/ 1057487 h 1617180"/>
              <a:gd name="connsiteX353" fmla="*/ 296546 w 1642452"/>
              <a:gd name="connsiteY353" fmla="*/ 1061006 h 1617180"/>
              <a:gd name="connsiteX354" fmla="*/ 301587 w 1642452"/>
              <a:gd name="connsiteY354" fmla="*/ 1062148 h 1617180"/>
              <a:gd name="connsiteX355" fmla="*/ 307960 w 1642452"/>
              <a:gd name="connsiteY355" fmla="*/ 1064526 h 1617180"/>
              <a:gd name="connsiteX356" fmla="*/ 314237 w 1642452"/>
              <a:gd name="connsiteY356" fmla="*/ 1066808 h 1617180"/>
              <a:gd name="connsiteX357" fmla="*/ 318803 w 1642452"/>
              <a:gd name="connsiteY357" fmla="*/ 1067569 h 1617180"/>
              <a:gd name="connsiteX358" fmla="*/ 321085 w 1642452"/>
              <a:gd name="connsiteY358" fmla="*/ 1072706 h 1617180"/>
              <a:gd name="connsiteX359" fmla="*/ 325936 w 1642452"/>
              <a:gd name="connsiteY359" fmla="*/ 1074989 h 1617180"/>
              <a:gd name="connsiteX360" fmla="*/ 327934 w 1642452"/>
              <a:gd name="connsiteY360" fmla="*/ 1081172 h 1617180"/>
              <a:gd name="connsiteX361" fmla="*/ 333545 w 1642452"/>
              <a:gd name="connsiteY361" fmla="*/ 1083074 h 1617180"/>
              <a:gd name="connsiteX362" fmla="*/ 344674 w 1642452"/>
              <a:gd name="connsiteY362" fmla="*/ 1084786 h 1617180"/>
              <a:gd name="connsiteX363" fmla="*/ 348668 w 1642452"/>
              <a:gd name="connsiteY363" fmla="*/ 1088686 h 1617180"/>
              <a:gd name="connsiteX364" fmla="*/ 353044 w 1642452"/>
              <a:gd name="connsiteY364" fmla="*/ 1091254 h 1617180"/>
              <a:gd name="connsiteX365" fmla="*/ 359416 w 1642452"/>
              <a:gd name="connsiteY365" fmla="*/ 1098674 h 1617180"/>
              <a:gd name="connsiteX366" fmla="*/ 367311 w 1642452"/>
              <a:gd name="connsiteY366" fmla="*/ 1104761 h 1617180"/>
              <a:gd name="connsiteX367" fmla="*/ 372257 w 1642452"/>
              <a:gd name="connsiteY367" fmla="*/ 1106854 h 1617180"/>
              <a:gd name="connsiteX368" fmla="*/ 376632 w 1642452"/>
              <a:gd name="connsiteY368" fmla="*/ 1104857 h 1617180"/>
              <a:gd name="connsiteX369" fmla="*/ 381293 w 1642452"/>
              <a:gd name="connsiteY369" fmla="*/ 1110945 h 1617180"/>
              <a:gd name="connsiteX370" fmla="*/ 386049 w 1642452"/>
              <a:gd name="connsiteY370" fmla="*/ 1114464 h 1617180"/>
              <a:gd name="connsiteX371" fmla="*/ 397177 w 1642452"/>
              <a:gd name="connsiteY371" fmla="*/ 1114939 h 1617180"/>
              <a:gd name="connsiteX372" fmla="*/ 400411 w 1642452"/>
              <a:gd name="connsiteY372" fmla="*/ 1111420 h 1617180"/>
              <a:gd name="connsiteX373" fmla="*/ 405927 w 1642452"/>
              <a:gd name="connsiteY373" fmla="*/ 1110849 h 1617180"/>
              <a:gd name="connsiteX374" fmla="*/ 409161 w 1642452"/>
              <a:gd name="connsiteY374" fmla="*/ 1101337 h 1617180"/>
              <a:gd name="connsiteX375" fmla="*/ 416675 w 1642452"/>
              <a:gd name="connsiteY375" fmla="*/ 1097437 h 1617180"/>
              <a:gd name="connsiteX376" fmla="*/ 416675 w 1642452"/>
              <a:gd name="connsiteY376" fmla="*/ 1092491 h 1617180"/>
              <a:gd name="connsiteX377" fmla="*/ 420765 w 1642452"/>
              <a:gd name="connsiteY377" fmla="*/ 1089542 h 1617180"/>
              <a:gd name="connsiteX378" fmla="*/ 429516 w 1642452"/>
              <a:gd name="connsiteY378" fmla="*/ 1087925 h 1617180"/>
              <a:gd name="connsiteX379" fmla="*/ 436079 w 1642452"/>
              <a:gd name="connsiteY379" fmla="*/ 1084501 h 1617180"/>
              <a:gd name="connsiteX380" fmla="*/ 436078 w 1642452"/>
              <a:gd name="connsiteY380" fmla="*/ 1077842 h 1617180"/>
              <a:gd name="connsiteX381" fmla="*/ 436078 w 1642452"/>
              <a:gd name="connsiteY381" fmla="*/ 1073277 h 1617180"/>
              <a:gd name="connsiteX382" fmla="*/ 435032 w 1642452"/>
              <a:gd name="connsiteY382" fmla="*/ 1069852 h 1617180"/>
              <a:gd name="connsiteX383" fmla="*/ 441500 w 1642452"/>
              <a:gd name="connsiteY383" fmla="*/ 1063194 h 1617180"/>
              <a:gd name="connsiteX384" fmla="*/ 445495 w 1642452"/>
              <a:gd name="connsiteY384" fmla="*/ 1057487 h 1617180"/>
              <a:gd name="connsiteX385" fmla="*/ 448158 w 1642452"/>
              <a:gd name="connsiteY385" fmla="*/ 1049497 h 1617180"/>
              <a:gd name="connsiteX386" fmla="*/ 448158 w 1642452"/>
              <a:gd name="connsiteY386" fmla="*/ 1040555 h 1617180"/>
              <a:gd name="connsiteX387" fmla="*/ 452343 w 1642452"/>
              <a:gd name="connsiteY387" fmla="*/ 1034848 h 1617180"/>
              <a:gd name="connsiteX388" fmla="*/ 461855 w 1642452"/>
              <a:gd name="connsiteY388" fmla="*/ 1022482 h 1617180"/>
              <a:gd name="connsiteX389" fmla="*/ 465849 w 1642452"/>
              <a:gd name="connsiteY389" fmla="*/ 1016204 h 1617180"/>
              <a:gd name="connsiteX390" fmla="*/ 468798 w 1642452"/>
              <a:gd name="connsiteY390" fmla="*/ 1008690 h 1617180"/>
              <a:gd name="connsiteX391" fmla="*/ 473553 w 1642452"/>
              <a:gd name="connsiteY391" fmla="*/ 1008690 h 1617180"/>
              <a:gd name="connsiteX392" fmla="*/ 475741 w 1642452"/>
              <a:gd name="connsiteY392" fmla="*/ 1006692 h 1617180"/>
              <a:gd name="connsiteX393" fmla="*/ 484301 w 1642452"/>
              <a:gd name="connsiteY393" fmla="*/ 1006692 h 1617180"/>
              <a:gd name="connsiteX394" fmla="*/ 487820 w 1642452"/>
              <a:gd name="connsiteY394" fmla="*/ 1004124 h 1617180"/>
              <a:gd name="connsiteX395" fmla="*/ 491720 w 1642452"/>
              <a:gd name="connsiteY395" fmla="*/ 1004124 h 1617180"/>
              <a:gd name="connsiteX396" fmla="*/ 503514 w 1642452"/>
              <a:gd name="connsiteY396" fmla="*/ 1007548 h 1617180"/>
              <a:gd name="connsiteX397" fmla="*/ 506843 w 1642452"/>
              <a:gd name="connsiteY397" fmla="*/ 1005741 h 1617180"/>
              <a:gd name="connsiteX398" fmla="*/ 514072 w 1642452"/>
              <a:gd name="connsiteY398" fmla="*/ 994041 h 1617180"/>
              <a:gd name="connsiteX399" fmla="*/ 526151 w 1642452"/>
              <a:gd name="connsiteY399" fmla="*/ 995754 h 1617180"/>
              <a:gd name="connsiteX400" fmla="*/ 531288 w 1642452"/>
              <a:gd name="connsiteY400" fmla="*/ 998227 h 1617180"/>
              <a:gd name="connsiteX401" fmla="*/ 536234 w 1642452"/>
              <a:gd name="connsiteY401" fmla="*/ 1000415 h 1617180"/>
              <a:gd name="connsiteX402" fmla="*/ 548028 w 1642452"/>
              <a:gd name="connsiteY402" fmla="*/ 1007549 h 1617180"/>
              <a:gd name="connsiteX403" fmla="*/ 555922 w 1642452"/>
              <a:gd name="connsiteY403" fmla="*/ 1007549 h 1617180"/>
              <a:gd name="connsiteX404" fmla="*/ 562675 w 1642452"/>
              <a:gd name="connsiteY404" fmla="*/ 1002792 h 1617180"/>
              <a:gd name="connsiteX405" fmla="*/ 568382 w 1642452"/>
              <a:gd name="connsiteY405" fmla="*/ 1007263 h 1617180"/>
              <a:gd name="connsiteX406" fmla="*/ 572092 w 1642452"/>
              <a:gd name="connsiteY406" fmla="*/ 1008309 h 1617180"/>
              <a:gd name="connsiteX407" fmla="*/ 575991 w 1642452"/>
              <a:gd name="connsiteY407" fmla="*/ 1009831 h 1617180"/>
              <a:gd name="connsiteX408" fmla="*/ 583125 w 1642452"/>
              <a:gd name="connsiteY408" fmla="*/ 1009831 h 1617180"/>
              <a:gd name="connsiteX409" fmla="*/ 586835 w 1642452"/>
              <a:gd name="connsiteY409" fmla="*/ 1010973 h 1617180"/>
              <a:gd name="connsiteX410" fmla="*/ 590734 w 1642452"/>
              <a:gd name="connsiteY410" fmla="*/ 1011639 h 1617180"/>
              <a:gd name="connsiteX411" fmla="*/ 595204 w 1642452"/>
              <a:gd name="connsiteY411" fmla="*/ 1011639 h 1617180"/>
              <a:gd name="connsiteX412" fmla="*/ 614893 w 1642452"/>
              <a:gd name="connsiteY412" fmla="*/ 1011639 h 1617180"/>
              <a:gd name="connsiteX413" fmla="*/ 620410 w 1642452"/>
              <a:gd name="connsiteY413" fmla="*/ 1011639 h 1617180"/>
              <a:gd name="connsiteX414" fmla="*/ 623263 w 1642452"/>
              <a:gd name="connsiteY414" fmla="*/ 1016395 h 1617180"/>
              <a:gd name="connsiteX415" fmla="*/ 633345 w 1642452"/>
              <a:gd name="connsiteY415" fmla="*/ 1016395 h 1617180"/>
              <a:gd name="connsiteX416" fmla="*/ 636579 w 1642452"/>
              <a:gd name="connsiteY416" fmla="*/ 1025336 h 1617180"/>
              <a:gd name="connsiteX417" fmla="*/ 642666 w 1642452"/>
              <a:gd name="connsiteY417" fmla="*/ 1034848 h 1617180"/>
              <a:gd name="connsiteX418" fmla="*/ 651322 w 1642452"/>
              <a:gd name="connsiteY418" fmla="*/ 1051304 h 1617180"/>
              <a:gd name="connsiteX419" fmla="*/ 660167 w 1642452"/>
              <a:gd name="connsiteY419" fmla="*/ 1054348 h 1617180"/>
              <a:gd name="connsiteX420" fmla="*/ 664733 w 1642452"/>
              <a:gd name="connsiteY420" fmla="*/ 1061767 h 1617180"/>
              <a:gd name="connsiteX421" fmla="*/ 672532 w 1642452"/>
              <a:gd name="connsiteY421" fmla="*/ 1066333 h 1617180"/>
              <a:gd name="connsiteX422" fmla="*/ 676622 w 1642452"/>
              <a:gd name="connsiteY422" fmla="*/ 1072896 h 1617180"/>
              <a:gd name="connsiteX423" fmla="*/ 692601 w 1642452"/>
              <a:gd name="connsiteY423" fmla="*/ 1082408 h 1617180"/>
              <a:gd name="connsiteX424" fmla="*/ 696406 w 1642452"/>
              <a:gd name="connsiteY424" fmla="*/ 1090018 h 1617180"/>
              <a:gd name="connsiteX425" fmla="*/ 703254 w 1642452"/>
              <a:gd name="connsiteY425" fmla="*/ 1094298 h 1617180"/>
              <a:gd name="connsiteX426" fmla="*/ 707154 w 1642452"/>
              <a:gd name="connsiteY426" fmla="*/ 1107901 h 1617180"/>
              <a:gd name="connsiteX427" fmla="*/ 718472 w 1642452"/>
              <a:gd name="connsiteY427" fmla="*/ 1117413 h 1617180"/>
              <a:gd name="connsiteX428" fmla="*/ 725891 w 1642452"/>
              <a:gd name="connsiteY428" fmla="*/ 1145949 h 1617180"/>
              <a:gd name="connsiteX429" fmla="*/ 733691 w 1642452"/>
              <a:gd name="connsiteY429" fmla="*/ 1158695 h 1617180"/>
              <a:gd name="connsiteX430" fmla="*/ 736259 w 1642452"/>
              <a:gd name="connsiteY430" fmla="*/ 1161453 h 1617180"/>
              <a:gd name="connsiteX431" fmla="*/ 736259 w 1642452"/>
              <a:gd name="connsiteY431" fmla="*/ 1165258 h 1617180"/>
              <a:gd name="connsiteX432" fmla="*/ 740444 w 1642452"/>
              <a:gd name="connsiteY432" fmla="*/ 1170490 h 1617180"/>
              <a:gd name="connsiteX433" fmla="*/ 739968 w 1642452"/>
              <a:gd name="connsiteY433" fmla="*/ 1183806 h 1617180"/>
              <a:gd name="connsiteX434" fmla="*/ 747482 w 1642452"/>
              <a:gd name="connsiteY434" fmla="*/ 1193319 h 1617180"/>
              <a:gd name="connsiteX435" fmla="*/ 755662 w 1642452"/>
              <a:gd name="connsiteY435" fmla="*/ 1202831 h 1617180"/>
              <a:gd name="connsiteX436" fmla="*/ 759562 w 1642452"/>
              <a:gd name="connsiteY436" fmla="*/ 1214150 h 1617180"/>
              <a:gd name="connsiteX437" fmla="*/ 758801 w 1642452"/>
              <a:gd name="connsiteY437" fmla="*/ 1217003 h 1617180"/>
              <a:gd name="connsiteX438" fmla="*/ 766029 w 1642452"/>
              <a:gd name="connsiteY438" fmla="*/ 1237359 h 1617180"/>
              <a:gd name="connsiteX439" fmla="*/ 766790 w 1642452"/>
              <a:gd name="connsiteY439" fmla="*/ 1245349 h 1617180"/>
              <a:gd name="connsiteX440" fmla="*/ 770785 w 1642452"/>
              <a:gd name="connsiteY440" fmla="*/ 1249915 h 1617180"/>
              <a:gd name="connsiteX441" fmla="*/ 776777 w 1642452"/>
              <a:gd name="connsiteY441" fmla="*/ 1252769 h 1617180"/>
              <a:gd name="connsiteX442" fmla="*/ 779060 w 1642452"/>
              <a:gd name="connsiteY442" fmla="*/ 1259808 h 1617180"/>
              <a:gd name="connsiteX443" fmla="*/ 791425 w 1642452"/>
              <a:gd name="connsiteY443" fmla="*/ 1262661 h 1617180"/>
              <a:gd name="connsiteX444" fmla="*/ 800365 w 1642452"/>
              <a:gd name="connsiteY444" fmla="*/ 1273886 h 1617180"/>
              <a:gd name="connsiteX445" fmla="*/ 805692 w 1642452"/>
              <a:gd name="connsiteY445" fmla="*/ 1283398 h 1617180"/>
              <a:gd name="connsiteX446" fmla="*/ 810067 w 1642452"/>
              <a:gd name="connsiteY446" fmla="*/ 1295097 h 1617180"/>
              <a:gd name="connsiteX447" fmla="*/ 814538 w 1642452"/>
              <a:gd name="connsiteY447" fmla="*/ 1303944 h 1617180"/>
              <a:gd name="connsiteX448" fmla="*/ 821100 w 1642452"/>
              <a:gd name="connsiteY448" fmla="*/ 1312409 h 1617180"/>
              <a:gd name="connsiteX449" fmla="*/ 828709 w 1642452"/>
              <a:gd name="connsiteY449" fmla="*/ 1321921 h 1617180"/>
              <a:gd name="connsiteX450" fmla="*/ 837555 w 1642452"/>
              <a:gd name="connsiteY450" fmla="*/ 1327153 h 1617180"/>
              <a:gd name="connsiteX451" fmla="*/ 841740 w 1642452"/>
              <a:gd name="connsiteY451" fmla="*/ 1335714 h 1617180"/>
              <a:gd name="connsiteX452" fmla="*/ 853439 w 1642452"/>
              <a:gd name="connsiteY452" fmla="*/ 1339994 h 1617180"/>
              <a:gd name="connsiteX453" fmla="*/ 856007 w 1642452"/>
              <a:gd name="connsiteY453" fmla="*/ 1350553 h 1617180"/>
              <a:gd name="connsiteX454" fmla="*/ 861619 w 1642452"/>
              <a:gd name="connsiteY454" fmla="*/ 1356640 h 1617180"/>
              <a:gd name="connsiteX455" fmla="*/ 863902 w 1642452"/>
              <a:gd name="connsiteY455" fmla="*/ 1392596 h 1617180"/>
              <a:gd name="connsiteX456" fmla="*/ 871701 w 1642452"/>
              <a:gd name="connsiteY456" fmla="*/ 1406293 h 1617180"/>
              <a:gd name="connsiteX457" fmla="*/ 867516 w 1642452"/>
              <a:gd name="connsiteY457" fmla="*/ 1421417 h 1617180"/>
              <a:gd name="connsiteX458" fmla="*/ 875411 w 1642452"/>
              <a:gd name="connsiteY458" fmla="*/ 1436447 h 1617180"/>
              <a:gd name="connsiteX459" fmla="*/ 884922 w 1642452"/>
              <a:gd name="connsiteY459" fmla="*/ 1449383 h 1617180"/>
              <a:gd name="connsiteX460" fmla="*/ 890629 w 1642452"/>
              <a:gd name="connsiteY460" fmla="*/ 1456327 h 1617180"/>
              <a:gd name="connsiteX461" fmla="*/ 891390 w 1642452"/>
              <a:gd name="connsiteY461" fmla="*/ 1463556 h 1617180"/>
              <a:gd name="connsiteX462" fmla="*/ 899855 w 1642452"/>
              <a:gd name="connsiteY462" fmla="*/ 1474209 h 1617180"/>
              <a:gd name="connsiteX463" fmla="*/ 899855 w 1642452"/>
              <a:gd name="connsiteY463" fmla="*/ 1483721 h 1617180"/>
              <a:gd name="connsiteX464" fmla="*/ 902518 w 1642452"/>
              <a:gd name="connsiteY464" fmla="*/ 1491141 h 1617180"/>
              <a:gd name="connsiteX465" fmla="*/ 903659 w 1642452"/>
              <a:gd name="connsiteY465" fmla="*/ 1499892 h 1617180"/>
              <a:gd name="connsiteX466" fmla="*/ 909462 w 1642452"/>
              <a:gd name="connsiteY466" fmla="*/ 1507692 h 1617180"/>
              <a:gd name="connsiteX467" fmla="*/ 911364 w 1642452"/>
              <a:gd name="connsiteY467" fmla="*/ 1521864 h 1617180"/>
              <a:gd name="connsiteX468" fmla="*/ 925250 w 1642452"/>
              <a:gd name="connsiteY468" fmla="*/ 1526430 h 1617180"/>
              <a:gd name="connsiteX469" fmla="*/ 932384 w 1642452"/>
              <a:gd name="connsiteY469" fmla="*/ 1530235 h 1617180"/>
              <a:gd name="connsiteX470" fmla="*/ 940373 w 1642452"/>
              <a:gd name="connsiteY470" fmla="*/ 1530711 h 1617180"/>
              <a:gd name="connsiteX471" fmla="*/ 956352 w 1642452"/>
              <a:gd name="connsiteY471" fmla="*/ 1538605 h 1617180"/>
              <a:gd name="connsiteX472" fmla="*/ 966625 w 1642452"/>
              <a:gd name="connsiteY472" fmla="*/ 1547547 h 1617180"/>
              <a:gd name="connsiteX473" fmla="*/ 973949 w 1642452"/>
              <a:gd name="connsiteY473" fmla="*/ 1547071 h 1617180"/>
              <a:gd name="connsiteX474" fmla="*/ 975566 w 1642452"/>
              <a:gd name="connsiteY474" fmla="*/ 1555442 h 1617180"/>
              <a:gd name="connsiteX475" fmla="*/ 987360 w 1642452"/>
              <a:gd name="connsiteY475" fmla="*/ 1557915 h 1617180"/>
              <a:gd name="connsiteX476" fmla="*/ 1003054 w 1642452"/>
              <a:gd name="connsiteY476" fmla="*/ 1561339 h 1617180"/>
              <a:gd name="connsiteX477" fmla="*/ 1015704 w 1642452"/>
              <a:gd name="connsiteY477" fmla="*/ 1566856 h 1617180"/>
              <a:gd name="connsiteX478" fmla="*/ 1027593 w 1642452"/>
              <a:gd name="connsiteY478" fmla="*/ 1577035 h 1617180"/>
              <a:gd name="connsiteX479" fmla="*/ 1055462 w 1642452"/>
              <a:gd name="connsiteY479" fmla="*/ 1581791 h 1617180"/>
              <a:gd name="connsiteX480" fmla="*/ 1068112 w 1642452"/>
              <a:gd name="connsiteY480" fmla="*/ 1580934 h 1617180"/>
              <a:gd name="connsiteX481" fmla="*/ 1079811 w 1642452"/>
              <a:gd name="connsiteY481" fmla="*/ 1585215 h 1617180"/>
              <a:gd name="connsiteX482" fmla="*/ 1093983 w 1642452"/>
              <a:gd name="connsiteY482" fmla="*/ 1585976 h 1617180"/>
              <a:gd name="connsiteX483" fmla="*/ 1106062 w 1642452"/>
              <a:gd name="connsiteY483" fmla="*/ 1589971 h 1617180"/>
              <a:gd name="connsiteX484" fmla="*/ 1113291 w 1642452"/>
              <a:gd name="connsiteY484" fmla="*/ 1599483 h 1617180"/>
              <a:gd name="connsiteX485" fmla="*/ 1122802 w 1642452"/>
              <a:gd name="connsiteY485" fmla="*/ 1607473 h 1617180"/>
              <a:gd name="connsiteX486" fmla="*/ 1132314 w 1642452"/>
              <a:gd name="connsiteY486" fmla="*/ 1615083 h 1617180"/>
              <a:gd name="connsiteX487" fmla="*/ 1142967 w 1642452"/>
              <a:gd name="connsiteY487" fmla="*/ 1613941 h 1617180"/>
              <a:gd name="connsiteX488" fmla="*/ 1153810 w 1642452"/>
              <a:gd name="connsiteY488" fmla="*/ 1611182 h 1617180"/>
              <a:gd name="connsiteX489" fmla="*/ 1168552 w 1642452"/>
              <a:gd name="connsiteY489" fmla="*/ 1607473 h 1617180"/>
              <a:gd name="connsiteX490" fmla="*/ 1172737 w 1642452"/>
              <a:gd name="connsiteY490" fmla="*/ 1603668 h 1617180"/>
              <a:gd name="connsiteX491" fmla="*/ 1173403 w 1642452"/>
              <a:gd name="connsiteY491" fmla="*/ 1600910 h 1617180"/>
              <a:gd name="connsiteX492" fmla="*/ 1171691 w 1642452"/>
              <a:gd name="connsiteY492" fmla="*/ 1588068 h 1617180"/>
              <a:gd name="connsiteX493" fmla="*/ 1172262 w 1642452"/>
              <a:gd name="connsiteY493" fmla="*/ 1584169 h 1617180"/>
              <a:gd name="connsiteX494" fmla="*/ 1158470 w 1642452"/>
              <a:gd name="connsiteY494" fmla="*/ 1578652 h 1617180"/>
              <a:gd name="connsiteX495" fmla="*/ 1152288 w 1642452"/>
              <a:gd name="connsiteY495" fmla="*/ 1564954 h 1617180"/>
              <a:gd name="connsiteX496" fmla="*/ 1150861 w 1642452"/>
              <a:gd name="connsiteY496" fmla="*/ 1558201 h 1617180"/>
              <a:gd name="connsiteX497" fmla="*/ 1148864 w 1642452"/>
              <a:gd name="connsiteY497" fmla="*/ 1550306 h 1617180"/>
              <a:gd name="connsiteX498" fmla="*/ 1144869 w 1642452"/>
              <a:gd name="connsiteY498" fmla="*/ 1544313 h 1617180"/>
              <a:gd name="connsiteX499" fmla="*/ 1143633 w 1642452"/>
              <a:gd name="connsiteY499" fmla="*/ 1536703 h 1617180"/>
              <a:gd name="connsiteX500" fmla="*/ 1138686 w 1642452"/>
              <a:gd name="connsiteY500" fmla="*/ 1527191 h 1617180"/>
              <a:gd name="connsiteX501" fmla="*/ 1137260 w 1642452"/>
              <a:gd name="connsiteY501" fmla="*/ 1513113 h 1617180"/>
              <a:gd name="connsiteX502" fmla="*/ 1135453 w 1642452"/>
              <a:gd name="connsiteY502" fmla="*/ 1498370 h 1617180"/>
              <a:gd name="connsiteX503" fmla="*/ 1132504 w 1642452"/>
              <a:gd name="connsiteY503" fmla="*/ 1487716 h 1617180"/>
              <a:gd name="connsiteX504" fmla="*/ 1129080 w 1642452"/>
              <a:gd name="connsiteY504" fmla="*/ 1478870 h 1617180"/>
              <a:gd name="connsiteX505" fmla="*/ 1120900 w 1642452"/>
              <a:gd name="connsiteY505" fmla="*/ 1470214 h 1617180"/>
              <a:gd name="connsiteX506" fmla="*/ 1122327 w 1642452"/>
              <a:gd name="connsiteY506" fmla="*/ 1457183 h 1617180"/>
              <a:gd name="connsiteX507" fmla="*/ 1120425 w 1642452"/>
              <a:gd name="connsiteY507" fmla="*/ 1445959 h 1617180"/>
              <a:gd name="connsiteX508" fmla="*/ 1131933 w 1642452"/>
              <a:gd name="connsiteY508" fmla="*/ 1442629 h 1617180"/>
              <a:gd name="connsiteX509" fmla="*/ 1131933 w 1642452"/>
              <a:gd name="connsiteY509" fmla="*/ 1429313 h 1617180"/>
              <a:gd name="connsiteX510" fmla="*/ 1134216 w 1642452"/>
              <a:gd name="connsiteY510" fmla="*/ 1418564 h 1617180"/>
              <a:gd name="connsiteX511" fmla="*/ 1135072 w 1642452"/>
              <a:gd name="connsiteY511" fmla="*/ 1410288 h 1617180"/>
              <a:gd name="connsiteX512" fmla="*/ 1129365 w 1642452"/>
              <a:gd name="connsiteY512" fmla="*/ 1413427 h 1617180"/>
              <a:gd name="connsiteX513" fmla="*/ 1122898 w 1642452"/>
              <a:gd name="connsiteY513" fmla="*/ 1412857 h 1617180"/>
              <a:gd name="connsiteX514" fmla="*/ 1110818 w 1642452"/>
              <a:gd name="connsiteY514" fmla="*/ 1407720 h 1617180"/>
              <a:gd name="connsiteX515" fmla="*/ 1105396 w 1642452"/>
              <a:gd name="connsiteY515" fmla="*/ 1405152 h 1617180"/>
              <a:gd name="connsiteX516" fmla="*/ 1097882 w 1642452"/>
              <a:gd name="connsiteY516" fmla="*/ 1407245 h 1617180"/>
              <a:gd name="connsiteX517" fmla="*/ 1083140 w 1642452"/>
              <a:gd name="connsiteY517" fmla="*/ 1408671 h 1617180"/>
              <a:gd name="connsiteX518" fmla="*/ 1069824 w 1642452"/>
              <a:gd name="connsiteY518" fmla="*/ 1411144 h 1617180"/>
              <a:gd name="connsiteX519" fmla="*/ 1083616 w 1642452"/>
              <a:gd name="connsiteY519" fmla="*/ 1408386 h 1617180"/>
              <a:gd name="connsiteX520" fmla="*/ 1108821 w 1642452"/>
              <a:gd name="connsiteY520" fmla="*/ 1401727 h 1617180"/>
              <a:gd name="connsiteX521" fmla="*/ 1103875 w 1642452"/>
              <a:gd name="connsiteY521" fmla="*/ 1394593 h 1617180"/>
              <a:gd name="connsiteX522" fmla="*/ 1098263 w 1642452"/>
              <a:gd name="connsiteY522" fmla="*/ 1387840 h 1617180"/>
              <a:gd name="connsiteX523" fmla="*/ 1088752 w 1642452"/>
              <a:gd name="connsiteY523" fmla="*/ 1366818 h 1617180"/>
              <a:gd name="connsiteX524" fmla="*/ 1096646 w 1642452"/>
              <a:gd name="connsiteY524" fmla="*/ 1376806 h 1617180"/>
              <a:gd name="connsiteX525" fmla="*/ 1102448 w 1642452"/>
              <a:gd name="connsiteY525" fmla="*/ 1378899 h 1617180"/>
              <a:gd name="connsiteX526" fmla="*/ 1105302 w 1642452"/>
              <a:gd name="connsiteY526" fmla="*/ 1383940 h 1617180"/>
              <a:gd name="connsiteX527" fmla="*/ 1109011 w 1642452"/>
              <a:gd name="connsiteY527" fmla="*/ 1386508 h 1617180"/>
              <a:gd name="connsiteX528" fmla="*/ 1110533 w 1642452"/>
              <a:gd name="connsiteY528" fmla="*/ 1391740 h 1617180"/>
              <a:gd name="connsiteX529" fmla="*/ 1117381 w 1642452"/>
              <a:gd name="connsiteY529" fmla="*/ 1401252 h 1617180"/>
              <a:gd name="connsiteX530" fmla="*/ 1124610 w 1642452"/>
              <a:gd name="connsiteY530" fmla="*/ 1394784 h 1617180"/>
              <a:gd name="connsiteX531" fmla="*/ 1131458 w 1642452"/>
              <a:gd name="connsiteY531" fmla="*/ 1386318 h 1617180"/>
              <a:gd name="connsiteX532" fmla="*/ 1133075 w 1642452"/>
              <a:gd name="connsiteY532" fmla="*/ 1399730 h 1617180"/>
              <a:gd name="connsiteX533" fmla="*/ 1137450 w 1642452"/>
              <a:gd name="connsiteY533" fmla="*/ 1396971 h 1617180"/>
              <a:gd name="connsiteX534" fmla="*/ 1142491 w 1642452"/>
              <a:gd name="connsiteY534" fmla="*/ 1396401 h 1617180"/>
              <a:gd name="connsiteX535" fmla="*/ 1145725 w 1642452"/>
              <a:gd name="connsiteY535" fmla="*/ 1386889 h 1617180"/>
              <a:gd name="connsiteX536" fmla="*/ 1147342 w 1642452"/>
              <a:gd name="connsiteY536" fmla="*/ 1376425 h 1617180"/>
              <a:gd name="connsiteX537" fmla="*/ 1154761 w 1642452"/>
              <a:gd name="connsiteY537" fmla="*/ 1362443 h 1617180"/>
              <a:gd name="connsiteX538" fmla="*/ 1158660 w 1642452"/>
              <a:gd name="connsiteY538" fmla="*/ 1359114 h 1617180"/>
              <a:gd name="connsiteX539" fmla="*/ 1164177 w 1642452"/>
              <a:gd name="connsiteY539" fmla="*/ 1341326 h 1617180"/>
              <a:gd name="connsiteX540" fmla="*/ 1151242 w 1642452"/>
              <a:gd name="connsiteY540" fmla="*/ 1332670 h 1617180"/>
              <a:gd name="connsiteX541" fmla="*/ 1137735 w 1642452"/>
              <a:gd name="connsiteY541" fmla="*/ 1324490 h 1617180"/>
              <a:gd name="connsiteX542" fmla="*/ 1128890 w 1642452"/>
              <a:gd name="connsiteY542" fmla="*/ 1317926 h 1617180"/>
              <a:gd name="connsiteX543" fmla="*/ 1142301 w 1642452"/>
              <a:gd name="connsiteY543" fmla="*/ 1317926 h 1617180"/>
              <a:gd name="connsiteX544" fmla="*/ 1166460 w 1642452"/>
              <a:gd name="connsiteY544" fmla="*/ 1317165 h 1617180"/>
              <a:gd name="connsiteX545" fmla="*/ 1171786 w 1642452"/>
              <a:gd name="connsiteY545" fmla="*/ 1325346 h 1617180"/>
              <a:gd name="connsiteX546" fmla="*/ 1174259 w 1642452"/>
              <a:gd name="connsiteY546" fmla="*/ 1318497 h 1617180"/>
              <a:gd name="connsiteX547" fmla="*/ 1179681 w 1642452"/>
              <a:gd name="connsiteY547" fmla="*/ 1312600 h 1617180"/>
              <a:gd name="connsiteX548" fmla="*/ 1188146 w 1642452"/>
              <a:gd name="connsiteY548" fmla="*/ 1300234 h 1617180"/>
              <a:gd name="connsiteX549" fmla="*/ 1193282 w 1642452"/>
              <a:gd name="connsiteY549" fmla="*/ 1286156 h 1617180"/>
              <a:gd name="connsiteX550" fmla="*/ 1186909 w 1642452"/>
              <a:gd name="connsiteY550" fmla="*/ 1287012 h 1617180"/>
              <a:gd name="connsiteX551" fmla="*/ 1182819 w 1642452"/>
              <a:gd name="connsiteY551" fmla="*/ 1292244 h 1617180"/>
              <a:gd name="connsiteX552" fmla="*/ 1178064 w 1642452"/>
              <a:gd name="connsiteY552" fmla="*/ 1288534 h 1617180"/>
              <a:gd name="connsiteX553" fmla="*/ 1171120 w 1642452"/>
              <a:gd name="connsiteY553" fmla="*/ 1288534 h 1617180"/>
              <a:gd name="connsiteX554" fmla="*/ 1184151 w 1642452"/>
              <a:gd name="connsiteY554" fmla="*/ 1278547 h 1617180"/>
              <a:gd name="connsiteX555" fmla="*/ 1197182 w 1642452"/>
              <a:gd name="connsiteY555" fmla="*/ 1270271 h 1617180"/>
              <a:gd name="connsiteX556" fmla="*/ 1202794 w 1642452"/>
              <a:gd name="connsiteY556" fmla="*/ 1279783 h 1617180"/>
              <a:gd name="connsiteX557" fmla="*/ 1205742 w 1642452"/>
              <a:gd name="connsiteY557" fmla="*/ 1265039 h 1617180"/>
              <a:gd name="connsiteX558" fmla="*/ 1207359 w 1642452"/>
              <a:gd name="connsiteY558" fmla="*/ 1277785 h 1617180"/>
              <a:gd name="connsiteX559" fmla="*/ 1215444 w 1642452"/>
              <a:gd name="connsiteY559" fmla="*/ 1273220 h 1617180"/>
              <a:gd name="connsiteX560" fmla="*/ 1222482 w 1642452"/>
              <a:gd name="connsiteY560" fmla="*/ 1265515 h 1617180"/>
              <a:gd name="connsiteX561" fmla="*/ 1224480 w 1642452"/>
              <a:gd name="connsiteY561" fmla="*/ 1255527 h 1617180"/>
              <a:gd name="connsiteX562" fmla="*/ 1226857 w 1642452"/>
              <a:gd name="connsiteY562" fmla="*/ 1245349 h 1617180"/>
              <a:gd name="connsiteX563" fmla="*/ 1232374 w 1642452"/>
              <a:gd name="connsiteY563" fmla="*/ 1238976 h 1617180"/>
              <a:gd name="connsiteX564" fmla="*/ 1238556 w 1642452"/>
              <a:gd name="connsiteY564" fmla="*/ 1245159 h 1617180"/>
              <a:gd name="connsiteX565" fmla="*/ 1246070 w 1642452"/>
              <a:gd name="connsiteY565" fmla="*/ 1248013 h 1617180"/>
              <a:gd name="connsiteX566" fmla="*/ 1254536 w 1642452"/>
              <a:gd name="connsiteY566" fmla="*/ 1245064 h 1617180"/>
              <a:gd name="connsiteX567" fmla="*/ 1273558 w 1642452"/>
              <a:gd name="connsiteY567" fmla="*/ 1236789 h 1617180"/>
              <a:gd name="connsiteX568" fmla="*/ 1272037 w 1642452"/>
              <a:gd name="connsiteY568" fmla="*/ 1230511 h 1617180"/>
              <a:gd name="connsiteX569" fmla="*/ 1268422 w 1642452"/>
              <a:gd name="connsiteY569" fmla="*/ 1222330 h 1617180"/>
              <a:gd name="connsiteX570" fmla="*/ 1262905 w 1642452"/>
              <a:gd name="connsiteY570" fmla="*/ 1216718 h 1617180"/>
              <a:gd name="connsiteX571" fmla="*/ 1254250 w 1642452"/>
              <a:gd name="connsiteY571" fmla="*/ 1212723 h 1617180"/>
              <a:gd name="connsiteX572" fmla="*/ 1250255 w 1642452"/>
              <a:gd name="connsiteY572" fmla="*/ 1209109 h 1617180"/>
              <a:gd name="connsiteX573" fmla="*/ 1248163 w 1642452"/>
              <a:gd name="connsiteY573" fmla="*/ 1203211 h 1617180"/>
              <a:gd name="connsiteX574" fmla="*/ 1244073 w 1642452"/>
              <a:gd name="connsiteY574" fmla="*/ 1197409 h 1617180"/>
              <a:gd name="connsiteX575" fmla="*/ 1249114 w 1642452"/>
              <a:gd name="connsiteY575" fmla="*/ 1194270 h 1617180"/>
              <a:gd name="connsiteX576" fmla="*/ 1253489 w 1642452"/>
              <a:gd name="connsiteY576" fmla="*/ 1183902 h 1617180"/>
              <a:gd name="connsiteX577" fmla="*/ 1254155 w 1642452"/>
              <a:gd name="connsiteY577" fmla="*/ 1189799 h 1617180"/>
              <a:gd name="connsiteX578" fmla="*/ 1255296 w 1642452"/>
              <a:gd name="connsiteY578" fmla="*/ 1201499 h 1617180"/>
              <a:gd name="connsiteX579" fmla="*/ 1260813 w 1642452"/>
              <a:gd name="connsiteY579" fmla="*/ 1205399 h 1617180"/>
              <a:gd name="connsiteX580" fmla="*/ 1269088 w 1642452"/>
              <a:gd name="connsiteY580" fmla="*/ 1202165 h 1617180"/>
              <a:gd name="connsiteX581" fmla="*/ 1269849 w 1642452"/>
              <a:gd name="connsiteY581" fmla="*/ 1209394 h 1617180"/>
              <a:gd name="connsiteX582" fmla="*/ 1277078 w 1642452"/>
              <a:gd name="connsiteY582" fmla="*/ 1193794 h 1617180"/>
              <a:gd name="connsiteX583" fmla="*/ 1279836 w 1642452"/>
              <a:gd name="connsiteY583" fmla="*/ 1205494 h 1617180"/>
              <a:gd name="connsiteX584" fmla="*/ 1283070 w 1642452"/>
              <a:gd name="connsiteY584" fmla="*/ 1204828 h 1617180"/>
              <a:gd name="connsiteX585" fmla="*/ 1292581 w 1642452"/>
              <a:gd name="connsiteY585" fmla="*/ 1200643 h 1617180"/>
              <a:gd name="connsiteX586" fmla="*/ 1304661 w 1642452"/>
              <a:gd name="connsiteY586" fmla="*/ 1191131 h 1617180"/>
              <a:gd name="connsiteX587" fmla="*/ 1303044 w 1642452"/>
              <a:gd name="connsiteY587" fmla="*/ 1198836 h 1617180"/>
              <a:gd name="connsiteX588" fmla="*/ 1297622 w 1642452"/>
              <a:gd name="connsiteY588" fmla="*/ 1206160 h 1617180"/>
              <a:gd name="connsiteX589" fmla="*/ 1300476 w 1642452"/>
              <a:gd name="connsiteY589" fmla="*/ 1207872 h 1617180"/>
              <a:gd name="connsiteX590" fmla="*/ 1296481 w 1642452"/>
              <a:gd name="connsiteY590" fmla="*/ 1214530 h 1617180"/>
              <a:gd name="connsiteX591" fmla="*/ 1307609 w 1642452"/>
              <a:gd name="connsiteY591" fmla="*/ 1210060 h 1617180"/>
              <a:gd name="connsiteX592" fmla="*/ 1319403 w 1642452"/>
              <a:gd name="connsiteY592" fmla="*/ 1204543 h 1617180"/>
              <a:gd name="connsiteX593" fmla="*/ 1322732 w 1642452"/>
              <a:gd name="connsiteY593" fmla="*/ 1204543 h 1617180"/>
              <a:gd name="connsiteX594" fmla="*/ 1333480 w 1642452"/>
              <a:gd name="connsiteY594" fmla="*/ 1200738 h 1617180"/>
              <a:gd name="connsiteX595" fmla="*/ 1341565 w 1642452"/>
              <a:gd name="connsiteY595" fmla="*/ 1195031 h 1617180"/>
              <a:gd name="connsiteX596" fmla="*/ 1351076 w 1642452"/>
              <a:gd name="connsiteY596" fmla="*/ 1193509 h 1617180"/>
              <a:gd name="connsiteX597" fmla="*/ 1360588 w 1642452"/>
              <a:gd name="connsiteY597" fmla="*/ 1187516 h 1617180"/>
              <a:gd name="connsiteX598" fmla="*/ 1369529 w 1642452"/>
              <a:gd name="connsiteY598" fmla="*/ 1185138 h 1617180"/>
              <a:gd name="connsiteX599" fmla="*/ 1376472 w 1642452"/>
              <a:gd name="connsiteY599" fmla="*/ 1190275 h 1617180"/>
              <a:gd name="connsiteX600" fmla="*/ 1383415 w 1642452"/>
              <a:gd name="connsiteY600" fmla="*/ 1184853 h 1617180"/>
              <a:gd name="connsiteX601" fmla="*/ 1395114 w 1642452"/>
              <a:gd name="connsiteY601" fmla="*/ 1176768 h 1617180"/>
              <a:gd name="connsiteX602" fmla="*/ 1414137 w 1642452"/>
              <a:gd name="connsiteY602" fmla="*/ 1165638 h 1617180"/>
              <a:gd name="connsiteX603" fmla="*/ 1420319 w 1642452"/>
              <a:gd name="connsiteY603" fmla="*/ 1161358 h 1617180"/>
              <a:gd name="connsiteX604" fmla="*/ 1425551 w 1642452"/>
              <a:gd name="connsiteY604" fmla="*/ 1153939 h 1617180"/>
              <a:gd name="connsiteX605" fmla="*/ 1431448 w 1642452"/>
              <a:gd name="connsiteY605" fmla="*/ 1146615 h 1617180"/>
              <a:gd name="connsiteX606" fmla="*/ 1433255 w 1642452"/>
              <a:gd name="connsiteY606" fmla="*/ 1137103 h 1617180"/>
              <a:gd name="connsiteX607" fmla="*/ 1440293 w 1642452"/>
              <a:gd name="connsiteY607" fmla="*/ 1131110 h 1617180"/>
              <a:gd name="connsiteX608" fmla="*/ 1439342 w 1642452"/>
              <a:gd name="connsiteY608" fmla="*/ 1123025 h 1617180"/>
              <a:gd name="connsiteX609" fmla="*/ 1446666 w 1642452"/>
              <a:gd name="connsiteY609" fmla="*/ 1119791 h 1617180"/>
              <a:gd name="connsiteX610" fmla="*/ 1456177 w 1642452"/>
              <a:gd name="connsiteY610" fmla="*/ 1119791 h 1617180"/>
              <a:gd name="connsiteX611" fmla="*/ 1469303 w 1642452"/>
              <a:gd name="connsiteY611" fmla="*/ 1116366 h 1617180"/>
              <a:gd name="connsiteX612" fmla="*/ 1486043 w 1642452"/>
              <a:gd name="connsiteY612" fmla="*/ 1112657 h 1617180"/>
              <a:gd name="connsiteX613" fmla="*/ 1475391 w 1642452"/>
              <a:gd name="connsiteY613" fmla="*/ 1110374 h 1617180"/>
              <a:gd name="connsiteX614" fmla="*/ 1471776 w 1642452"/>
              <a:gd name="connsiteY614" fmla="*/ 1106093 h 1617180"/>
              <a:gd name="connsiteX615" fmla="*/ 1480812 w 1642452"/>
              <a:gd name="connsiteY615" fmla="*/ 1105332 h 1617180"/>
              <a:gd name="connsiteX616" fmla="*/ 1479671 w 1642452"/>
              <a:gd name="connsiteY616" fmla="*/ 1099054 h 1617180"/>
              <a:gd name="connsiteX617" fmla="*/ 1477578 w 1642452"/>
              <a:gd name="connsiteY617" fmla="*/ 1096676 h 1617180"/>
              <a:gd name="connsiteX618" fmla="*/ 1477578 w 1642452"/>
              <a:gd name="connsiteY618" fmla="*/ 1092967 h 1617180"/>
              <a:gd name="connsiteX619" fmla="*/ 1469018 w 1642452"/>
              <a:gd name="connsiteY619" fmla="*/ 1082979 h 1617180"/>
              <a:gd name="connsiteX620" fmla="*/ 1469684 w 1642452"/>
              <a:gd name="connsiteY620" fmla="*/ 1076130 h 1617180"/>
              <a:gd name="connsiteX621" fmla="*/ 1462074 w 1642452"/>
              <a:gd name="connsiteY621" fmla="*/ 1074418 h 1617180"/>
              <a:gd name="connsiteX622" fmla="*/ 1462074 w 1642452"/>
              <a:gd name="connsiteY622" fmla="*/ 1058438 h 1617180"/>
              <a:gd name="connsiteX623" fmla="*/ 1455987 w 1642452"/>
              <a:gd name="connsiteY623" fmla="*/ 1052160 h 1617180"/>
              <a:gd name="connsiteX624" fmla="*/ 1454846 w 1642452"/>
              <a:gd name="connsiteY624" fmla="*/ 1044360 h 1617180"/>
              <a:gd name="connsiteX625" fmla="*/ 1450376 w 1642452"/>
              <a:gd name="connsiteY625" fmla="*/ 1038082 h 1617180"/>
              <a:gd name="connsiteX626" fmla="*/ 1449139 w 1642452"/>
              <a:gd name="connsiteY626" fmla="*/ 1030473 h 1617180"/>
              <a:gd name="connsiteX627" fmla="*/ 1443908 w 1642452"/>
              <a:gd name="connsiteY627" fmla="*/ 1016205 h 1617180"/>
              <a:gd name="connsiteX628" fmla="*/ 1438486 w 1642452"/>
              <a:gd name="connsiteY628" fmla="*/ 1015539 h 1617180"/>
              <a:gd name="connsiteX629" fmla="*/ 1440674 w 1642452"/>
              <a:gd name="connsiteY629" fmla="*/ 1008880 h 1617180"/>
              <a:gd name="connsiteX630" fmla="*/ 1441149 w 1642452"/>
              <a:gd name="connsiteY630" fmla="*/ 1001651 h 1617180"/>
              <a:gd name="connsiteX631" fmla="*/ 1443432 w 1642452"/>
              <a:gd name="connsiteY631" fmla="*/ 996039 h 1617180"/>
              <a:gd name="connsiteX632" fmla="*/ 1441244 w 1642452"/>
              <a:gd name="connsiteY632" fmla="*/ 990046 h 1617180"/>
              <a:gd name="connsiteX633" fmla="*/ 1442671 w 1642452"/>
              <a:gd name="connsiteY633" fmla="*/ 1004314 h 1617180"/>
              <a:gd name="connsiteX634" fmla="*/ 1450090 w 1642452"/>
              <a:gd name="connsiteY634" fmla="*/ 1015919 h 1617180"/>
              <a:gd name="connsiteX635" fmla="*/ 1449520 w 1642452"/>
              <a:gd name="connsiteY635" fmla="*/ 1023814 h 1617180"/>
              <a:gd name="connsiteX636" fmla="*/ 1452088 w 1642452"/>
              <a:gd name="connsiteY636" fmla="*/ 1029236 h 1617180"/>
              <a:gd name="connsiteX637" fmla="*/ 1458080 w 1642452"/>
              <a:gd name="connsiteY637" fmla="*/ 1042362 h 1617180"/>
              <a:gd name="connsiteX638" fmla="*/ 1470825 w 1642452"/>
              <a:gd name="connsiteY638" fmla="*/ 1047594 h 1617180"/>
              <a:gd name="connsiteX639" fmla="*/ 1475771 w 1642452"/>
              <a:gd name="connsiteY639" fmla="*/ 1049402 h 1617180"/>
              <a:gd name="connsiteX640" fmla="*/ 1478529 w 1642452"/>
              <a:gd name="connsiteY640" fmla="*/ 1043409 h 1617180"/>
              <a:gd name="connsiteX641" fmla="*/ 1490038 w 1642452"/>
              <a:gd name="connsiteY641" fmla="*/ 1033897 h 1617180"/>
              <a:gd name="connsiteX642" fmla="*/ 1497457 w 1642452"/>
              <a:gd name="connsiteY642" fmla="*/ 1045597 h 1617180"/>
              <a:gd name="connsiteX643" fmla="*/ 1496221 w 1642452"/>
              <a:gd name="connsiteY643" fmla="*/ 1051684 h 1617180"/>
              <a:gd name="connsiteX644" fmla="*/ 1498123 w 1642452"/>
              <a:gd name="connsiteY644" fmla="*/ 1057011 h 1617180"/>
              <a:gd name="connsiteX645" fmla="*/ 1489943 w 1642452"/>
              <a:gd name="connsiteY645" fmla="*/ 1070708 h 1617180"/>
              <a:gd name="connsiteX646" fmla="*/ 1506873 w 1642452"/>
              <a:gd name="connsiteY646" fmla="*/ 1068045 h 1617180"/>
              <a:gd name="connsiteX647" fmla="*/ 1515338 w 1642452"/>
              <a:gd name="connsiteY647" fmla="*/ 1063765 h 1617180"/>
              <a:gd name="connsiteX648" fmla="*/ 1521331 w 1642452"/>
              <a:gd name="connsiteY648" fmla="*/ 1068616 h 1617180"/>
              <a:gd name="connsiteX649" fmla="*/ 1527038 w 1642452"/>
              <a:gd name="connsiteY649" fmla="*/ 1073943 h 1617180"/>
              <a:gd name="connsiteX650" fmla="*/ 1520855 w 1642452"/>
              <a:gd name="connsiteY650" fmla="*/ 1073277 h 1617180"/>
              <a:gd name="connsiteX651" fmla="*/ 1515053 w 1642452"/>
              <a:gd name="connsiteY651" fmla="*/ 1076416 h 1617180"/>
              <a:gd name="connsiteX652" fmla="*/ 1501166 w 1642452"/>
              <a:gd name="connsiteY652" fmla="*/ 1080411 h 1617180"/>
              <a:gd name="connsiteX653" fmla="*/ 1491655 w 1642452"/>
              <a:gd name="connsiteY653" fmla="*/ 1095345 h 1617180"/>
              <a:gd name="connsiteX654" fmla="*/ 1513436 w 1642452"/>
              <a:gd name="connsiteY654" fmla="*/ 1081933 h 1617180"/>
              <a:gd name="connsiteX655" fmla="*/ 1535217 w 1642452"/>
              <a:gd name="connsiteY655" fmla="*/ 1070994 h 1617180"/>
              <a:gd name="connsiteX656" fmla="*/ 1546441 w 1642452"/>
              <a:gd name="connsiteY656" fmla="*/ 1066238 h 1617180"/>
              <a:gd name="connsiteX657" fmla="*/ 1555952 w 1642452"/>
              <a:gd name="connsiteY657" fmla="*/ 1061577 h 1617180"/>
              <a:gd name="connsiteX658" fmla="*/ 1584486 w 1642452"/>
              <a:gd name="connsiteY658" fmla="*/ 1049402 h 1617180"/>
              <a:gd name="connsiteX659" fmla="*/ 1596756 w 1642452"/>
              <a:gd name="connsiteY659" fmla="*/ 1046072 h 1617180"/>
              <a:gd name="connsiteX660" fmla="*/ 1602463 w 1642452"/>
              <a:gd name="connsiteY660" fmla="*/ 1047880 h 1617180"/>
              <a:gd name="connsiteX661" fmla="*/ 1603985 w 1642452"/>
              <a:gd name="connsiteY661" fmla="*/ 1047880 h 1617180"/>
              <a:gd name="connsiteX662" fmla="*/ 1601226 w 1642452"/>
              <a:gd name="connsiteY662" fmla="*/ 1038368 h 1617180"/>
              <a:gd name="connsiteX663" fmla="*/ 1596185 w 1642452"/>
              <a:gd name="connsiteY663" fmla="*/ 1030282 h 161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Lst>
            <a:rect l="l" t="t" r="r" b="b"/>
            <a:pathLst>
              <a:path w="1642452" h="1617180">
                <a:moveTo>
                  <a:pt x="1596185" y="1030282"/>
                </a:moveTo>
                <a:cubicBezTo>
                  <a:pt x="1596185" y="1029807"/>
                  <a:pt x="1596185" y="1029426"/>
                  <a:pt x="1596185" y="1029141"/>
                </a:cubicBezTo>
                <a:cubicBezTo>
                  <a:pt x="1597321" y="1026342"/>
                  <a:pt x="1598894" y="1023742"/>
                  <a:pt x="1600846" y="1021436"/>
                </a:cubicBezTo>
                <a:cubicBezTo>
                  <a:pt x="1601881" y="1018941"/>
                  <a:pt x="1603155" y="1016552"/>
                  <a:pt x="1604650" y="1014302"/>
                </a:cubicBezTo>
                <a:cubicBezTo>
                  <a:pt x="1607789" y="1011068"/>
                  <a:pt x="1609026" y="1011353"/>
                  <a:pt x="1609406" y="1009926"/>
                </a:cubicBezTo>
                <a:cubicBezTo>
                  <a:pt x="1609426" y="1009768"/>
                  <a:pt x="1609426" y="1009609"/>
                  <a:pt x="1609406" y="1009451"/>
                </a:cubicBezTo>
                <a:cubicBezTo>
                  <a:pt x="1609406" y="1008690"/>
                  <a:pt x="1609406" y="1007358"/>
                  <a:pt x="1609406" y="1005836"/>
                </a:cubicBezTo>
                <a:cubicBezTo>
                  <a:pt x="1609427" y="1004766"/>
                  <a:pt x="1609620" y="1003706"/>
                  <a:pt x="1609977" y="1002697"/>
                </a:cubicBezTo>
                <a:cubicBezTo>
                  <a:pt x="1612830" y="996990"/>
                  <a:pt x="1617491" y="996134"/>
                  <a:pt x="1618252" y="993185"/>
                </a:cubicBezTo>
                <a:cubicBezTo>
                  <a:pt x="1619142" y="988323"/>
                  <a:pt x="1619556" y="983385"/>
                  <a:pt x="1619488" y="978442"/>
                </a:cubicBezTo>
                <a:cubicBezTo>
                  <a:pt x="1619964" y="973781"/>
                  <a:pt x="1620249" y="968929"/>
                  <a:pt x="1620440" y="964173"/>
                </a:cubicBezTo>
                <a:lnTo>
                  <a:pt x="1620440" y="964173"/>
                </a:lnTo>
                <a:cubicBezTo>
                  <a:pt x="1620440" y="959988"/>
                  <a:pt x="1617206" y="958276"/>
                  <a:pt x="1615303" y="951618"/>
                </a:cubicBezTo>
                <a:cubicBezTo>
                  <a:pt x="1615162" y="950226"/>
                  <a:pt x="1615162" y="948824"/>
                  <a:pt x="1615303" y="947432"/>
                </a:cubicBezTo>
                <a:cubicBezTo>
                  <a:pt x="1615177" y="945659"/>
                  <a:pt x="1615177" y="943879"/>
                  <a:pt x="1615303" y="942106"/>
                </a:cubicBezTo>
                <a:cubicBezTo>
                  <a:pt x="1615334" y="941504"/>
                  <a:pt x="1615334" y="940900"/>
                  <a:pt x="1615303" y="940298"/>
                </a:cubicBezTo>
                <a:cubicBezTo>
                  <a:pt x="1615219" y="939699"/>
                  <a:pt x="1615219" y="939091"/>
                  <a:pt x="1615303" y="938491"/>
                </a:cubicBezTo>
                <a:cubicBezTo>
                  <a:pt x="1616445" y="936113"/>
                  <a:pt x="1617301" y="936589"/>
                  <a:pt x="1617871" y="936113"/>
                </a:cubicBezTo>
                <a:lnTo>
                  <a:pt x="1618347" y="936113"/>
                </a:lnTo>
                <a:cubicBezTo>
                  <a:pt x="1618446" y="935260"/>
                  <a:pt x="1618446" y="934398"/>
                  <a:pt x="1618347" y="933545"/>
                </a:cubicBezTo>
                <a:cubicBezTo>
                  <a:pt x="1618347" y="932974"/>
                  <a:pt x="1618347" y="932498"/>
                  <a:pt x="1618347" y="932213"/>
                </a:cubicBezTo>
                <a:lnTo>
                  <a:pt x="1617206" y="932213"/>
                </a:lnTo>
                <a:cubicBezTo>
                  <a:pt x="1615146" y="932002"/>
                  <a:pt x="1613362" y="930691"/>
                  <a:pt x="1612545" y="928789"/>
                </a:cubicBezTo>
                <a:cubicBezTo>
                  <a:pt x="1612100" y="927870"/>
                  <a:pt x="1611872" y="926861"/>
                  <a:pt x="1611879" y="925840"/>
                </a:cubicBezTo>
                <a:cubicBezTo>
                  <a:pt x="1612766" y="921463"/>
                  <a:pt x="1615864" y="917860"/>
                  <a:pt x="1620059" y="916328"/>
                </a:cubicBezTo>
                <a:cubicBezTo>
                  <a:pt x="1619671" y="915528"/>
                  <a:pt x="1619476" y="914649"/>
                  <a:pt x="1619488" y="913760"/>
                </a:cubicBezTo>
                <a:cubicBezTo>
                  <a:pt x="1620249" y="907387"/>
                  <a:pt x="1626717" y="906436"/>
                  <a:pt x="1627193" y="904914"/>
                </a:cubicBezTo>
                <a:cubicBezTo>
                  <a:pt x="1629571" y="902631"/>
                  <a:pt x="1628239" y="898636"/>
                  <a:pt x="1630331" y="893024"/>
                </a:cubicBezTo>
                <a:cubicBezTo>
                  <a:pt x="1632424" y="889028"/>
                  <a:pt x="1634041" y="889219"/>
                  <a:pt x="1634326" y="887602"/>
                </a:cubicBezTo>
                <a:cubicBezTo>
                  <a:pt x="1634636" y="886196"/>
                  <a:pt x="1634795" y="884761"/>
                  <a:pt x="1634802" y="883321"/>
                </a:cubicBezTo>
                <a:lnTo>
                  <a:pt x="1634802" y="880563"/>
                </a:lnTo>
                <a:cubicBezTo>
                  <a:pt x="1634802" y="878280"/>
                  <a:pt x="1634802" y="875331"/>
                  <a:pt x="1634802" y="872382"/>
                </a:cubicBezTo>
                <a:cubicBezTo>
                  <a:pt x="1634651" y="869542"/>
                  <a:pt x="1635172" y="866707"/>
                  <a:pt x="1636324" y="864107"/>
                </a:cubicBezTo>
                <a:lnTo>
                  <a:pt x="1636894" y="862965"/>
                </a:lnTo>
                <a:lnTo>
                  <a:pt x="1638036" y="862965"/>
                </a:lnTo>
                <a:cubicBezTo>
                  <a:pt x="1638409" y="862860"/>
                  <a:pt x="1638804" y="862860"/>
                  <a:pt x="1639177" y="862965"/>
                </a:cubicBezTo>
                <a:lnTo>
                  <a:pt x="1640318" y="862965"/>
                </a:lnTo>
                <a:cubicBezTo>
                  <a:pt x="1640436" y="862305"/>
                  <a:pt x="1640436" y="861629"/>
                  <a:pt x="1640318" y="860968"/>
                </a:cubicBezTo>
                <a:lnTo>
                  <a:pt x="1639272" y="860302"/>
                </a:lnTo>
                <a:cubicBezTo>
                  <a:pt x="1638416" y="859446"/>
                  <a:pt x="1637275" y="860302"/>
                  <a:pt x="1636038" y="857163"/>
                </a:cubicBezTo>
                <a:cubicBezTo>
                  <a:pt x="1635997" y="856688"/>
                  <a:pt x="1635997" y="856211"/>
                  <a:pt x="1636038" y="855736"/>
                </a:cubicBezTo>
                <a:cubicBezTo>
                  <a:pt x="1636111" y="852037"/>
                  <a:pt x="1638773" y="848898"/>
                  <a:pt x="1642411" y="848222"/>
                </a:cubicBezTo>
                <a:lnTo>
                  <a:pt x="1642411" y="848222"/>
                </a:lnTo>
                <a:cubicBezTo>
                  <a:pt x="1642411" y="844417"/>
                  <a:pt x="1641460" y="842419"/>
                  <a:pt x="1639082" y="842229"/>
                </a:cubicBezTo>
                <a:lnTo>
                  <a:pt x="1636799" y="842229"/>
                </a:lnTo>
                <a:lnTo>
                  <a:pt x="1636799" y="839946"/>
                </a:lnTo>
                <a:cubicBezTo>
                  <a:pt x="1636760" y="839598"/>
                  <a:pt x="1636760" y="839248"/>
                  <a:pt x="1636799" y="838900"/>
                </a:cubicBezTo>
                <a:cubicBezTo>
                  <a:pt x="1636763" y="836647"/>
                  <a:pt x="1637658" y="834479"/>
                  <a:pt x="1639272" y="832907"/>
                </a:cubicBezTo>
                <a:cubicBezTo>
                  <a:pt x="1640223" y="831861"/>
                  <a:pt x="1640033" y="832051"/>
                  <a:pt x="1640128" y="831861"/>
                </a:cubicBezTo>
                <a:cubicBezTo>
                  <a:pt x="1640184" y="831387"/>
                  <a:pt x="1640184" y="830908"/>
                  <a:pt x="1640128" y="830434"/>
                </a:cubicBezTo>
                <a:cubicBezTo>
                  <a:pt x="1639462" y="827485"/>
                  <a:pt x="1636038" y="827295"/>
                  <a:pt x="1633470" y="821683"/>
                </a:cubicBezTo>
                <a:cubicBezTo>
                  <a:pt x="1631092" y="814359"/>
                  <a:pt x="1633470" y="813503"/>
                  <a:pt x="1630617" y="810935"/>
                </a:cubicBezTo>
                <a:cubicBezTo>
                  <a:pt x="1629000" y="809032"/>
                  <a:pt x="1624244" y="808461"/>
                  <a:pt x="1623864" y="802564"/>
                </a:cubicBezTo>
                <a:lnTo>
                  <a:pt x="1623864" y="801518"/>
                </a:lnTo>
                <a:cubicBezTo>
                  <a:pt x="1621229" y="798439"/>
                  <a:pt x="1619959" y="794422"/>
                  <a:pt x="1620344" y="790389"/>
                </a:cubicBezTo>
                <a:cubicBezTo>
                  <a:pt x="1616833" y="789382"/>
                  <a:pt x="1614302" y="786321"/>
                  <a:pt x="1613972" y="782684"/>
                </a:cubicBezTo>
                <a:cubicBezTo>
                  <a:pt x="1613933" y="782495"/>
                  <a:pt x="1613933" y="782302"/>
                  <a:pt x="1613972" y="782113"/>
                </a:cubicBezTo>
                <a:lnTo>
                  <a:pt x="1613972" y="779735"/>
                </a:lnTo>
                <a:lnTo>
                  <a:pt x="1616255" y="779735"/>
                </a:lnTo>
                <a:lnTo>
                  <a:pt x="1616920" y="779735"/>
                </a:lnTo>
                <a:lnTo>
                  <a:pt x="1618157" y="779259"/>
                </a:lnTo>
                <a:cubicBezTo>
                  <a:pt x="1618157" y="779259"/>
                  <a:pt x="1618157" y="779259"/>
                  <a:pt x="1617396" y="778499"/>
                </a:cubicBezTo>
                <a:cubicBezTo>
                  <a:pt x="1616635" y="777738"/>
                  <a:pt x="1614638" y="777452"/>
                  <a:pt x="1612545" y="776216"/>
                </a:cubicBezTo>
                <a:cubicBezTo>
                  <a:pt x="1609045" y="774186"/>
                  <a:pt x="1606180" y="771222"/>
                  <a:pt x="1604270" y="767655"/>
                </a:cubicBezTo>
                <a:cubicBezTo>
                  <a:pt x="1603498" y="766224"/>
                  <a:pt x="1603105" y="764620"/>
                  <a:pt x="1603129" y="762994"/>
                </a:cubicBezTo>
                <a:cubicBezTo>
                  <a:pt x="1603129" y="757762"/>
                  <a:pt x="1605887" y="753482"/>
                  <a:pt x="1605792" y="751294"/>
                </a:cubicBezTo>
                <a:cubicBezTo>
                  <a:pt x="1605739" y="749981"/>
                  <a:pt x="1605156" y="748745"/>
                  <a:pt x="1604175" y="747870"/>
                </a:cubicBezTo>
                <a:lnTo>
                  <a:pt x="1602938" y="746538"/>
                </a:lnTo>
                <a:lnTo>
                  <a:pt x="1603414" y="744921"/>
                </a:lnTo>
                <a:cubicBezTo>
                  <a:pt x="1604071" y="743178"/>
                  <a:pt x="1604487" y="741354"/>
                  <a:pt x="1604651" y="739499"/>
                </a:cubicBezTo>
                <a:cubicBezTo>
                  <a:pt x="1604758" y="738966"/>
                  <a:pt x="1604758" y="738416"/>
                  <a:pt x="1604651" y="737882"/>
                </a:cubicBezTo>
                <a:cubicBezTo>
                  <a:pt x="1604651" y="736075"/>
                  <a:pt x="1602748" y="737121"/>
                  <a:pt x="1598658" y="733887"/>
                </a:cubicBezTo>
                <a:cubicBezTo>
                  <a:pt x="1597250" y="732582"/>
                  <a:pt x="1596427" y="730765"/>
                  <a:pt x="1596376" y="728846"/>
                </a:cubicBezTo>
                <a:lnTo>
                  <a:pt x="1596376" y="727324"/>
                </a:lnTo>
                <a:cubicBezTo>
                  <a:pt x="1596355" y="726754"/>
                  <a:pt x="1596191" y="726198"/>
                  <a:pt x="1595900" y="725707"/>
                </a:cubicBezTo>
                <a:cubicBezTo>
                  <a:pt x="1595900" y="724756"/>
                  <a:pt x="1593808" y="724090"/>
                  <a:pt x="1591715" y="724090"/>
                </a:cubicBezTo>
                <a:lnTo>
                  <a:pt x="1590478" y="724090"/>
                </a:lnTo>
                <a:lnTo>
                  <a:pt x="1587340" y="724090"/>
                </a:lnTo>
                <a:lnTo>
                  <a:pt x="1587340" y="721046"/>
                </a:lnTo>
                <a:cubicBezTo>
                  <a:pt x="1587340" y="719048"/>
                  <a:pt x="1587340" y="717051"/>
                  <a:pt x="1587340" y="715244"/>
                </a:cubicBezTo>
                <a:cubicBezTo>
                  <a:pt x="1581443" y="713151"/>
                  <a:pt x="1580206" y="706588"/>
                  <a:pt x="1578589" y="703544"/>
                </a:cubicBezTo>
                <a:lnTo>
                  <a:pt x="1578589" y="703068"/>
                </a:lnTo>
                <a:lnTo>
                  <a:pt x="1569554" y="476016"/>
                </a:lnTo>
                <a:lnTo>
                  <a:pt x="1568792" y="476016"/>
                </a:lnTo>
                <a:cubicBezTo>
                  <a:pt x="1566985" y="476016"/>
                  <a:pt x="1564893" y="475540"/>
                  <a:pt x="1563847" y="475350"/>
                </a:cubicBezTo>
                <a:lnTo>
                  <a:pt x="1561944" y="475350"/>
                </a:lnTo>
                <a:cubicBezTo>
                  <a:pt x="1558996" y="475350"/>
                  <a:pt x="1555286" y="475350"/>
                  <a:pt x="1551292" y="475350"/>
                </a:cubicBezTo>
                <a:lnTo>
                  <a:pt x="1549960" y="475350"/>
                </a:lnTo>
                <a:cubicBezTo>
                  <a:pt x="1548724" y="475350"/>
                  <a:pt x="1547487" y="475350"/>
                  <a:pt x="1546536" y="475350"/>
                </a:cubicBezTo>
                <a:lnTo>
                  <a:pt x="1546536" y="475350"/>
                </a:lnTo>
                <a:cubicBezTo>
                  <a:pt x="1546536" y="475350"/>
                  <a:pt x="1546536" y="475350"/>
                  <a:pt x="1546536" y="475921"/>
                </a:cubicBezTo>
                <a:cubicBezTo>
                  <a:pt x="1546100" y="477349"/>
                  <a:pt x="1545237" y="478611"/>
                  <a:pt x="1544063" y="479535"/>
                </a:cubicBezTo>
                <a:cubicBezTo>
                  <a:pt x="1541828" y="481271"/>
                  <a:pt x="1539093" y="482239"/>
                  <a:pt x="1536263" y="482294"/>
                </a:cubicBezTo>
                <a:cubicBezTo>
                  <a:pt x="1534508" y="482285"/>
                  <a:pt x="1532769" y="481963"/>
                  <a:pt x="1531127" y="481342"/>
                </a:cubicBezTo>
                <a:lnTo>
                  <a:pt x="1528845" y="480486"/>
                </a:lnTo>
                <a:lnTo>
                  <a:pt x="1529320" y="478108"/>
                </a:lnTo>
                <a:cubicBezTo>
                  <a:pt x="1529572" y="476918"/>
                  <a:pt x="1529731" y="475709"/>
                  <a:pt x="1529796" y="474494"/>
                </a:cubicBezTo>
                <a:cubicBezTo>
                  <a:pt x="1529320" y="472211"/>
                  <a:pt x="1530461" y="473067"/>
                  <a:pt x="1526086" y="472496"/>
                </a:cubicBezTo>
                <a:lnTo>
                  <a:pt x="1524279" y="472496"/>
                </a:lnTo>
                <a:lnTo>
                  <a:pt x="1522377" y="472496"/>
                </a:lnTo>
                <a:lnTo>
                  <a:pt x="1521521" y="470879"/>
                </a:lnTo>
                <a:cubicBezTo>
                  <a:pt x="1521521" y="470023"/>
                  <a:pt x="1520284" y="469547"/>
                  <a:pt x="1518763" y="468596"/>
                </a:cubicBezTo>
                <a:cubicBezTo>
                  <a:pt x="1517821" y="469082"/>
                  <a:pt x="1516779" y="469343"/>
                  <a:pt x="1515719" y="469357"/>
                </a:cubicBezTo>
                <a:cubicBezTo>
                  <a:pt x="1510729" y="468585"/>
                  <a:pt x="1506746" y="464792"/>
                  <a:pt x="1505732" y="459845"/>
                </a:cubicBezTo>
                <a:cubicBezTo>
                  <a:pt x="1503184" y="460549"/>
                  <a:pt x="1500571" y="460995"/>
                  <a:pt x="1497933" y="461177"/>
                </a:cubicBezTo>
                <a:lnTo>
                  <a:pt x="1495935" y="461177"/>
                </a:lnTo>
                <a:lnTo>
                  <a:pt x="1493652" y="461177"/>
                </a:lnTo>
                <a:lnTo>
                  <a:pt x="1493652" y="458799"/>
                </a:lnTo>
                <a:cubicBezTo>
                  <a:pt x="1493177" y="452901"/>
                  <a:pt x="1494318" y="453472"/>
                  <a:pt x="1491465" y="451475"/>
                </a:cubicBezTo>
                <a:cubicBezTo>
                  <a:pt x="1490133" y="450238"/>
                  <a:pt x="1485377" y="450618"/>
                  <a:pt x="1481097" y="447194"/>
                </a:cubicBezTo>
                <a:cubicBezTo>
                  <a:pt x="1476817" y="443770"/>
                  <a:pt x="1477388" y="442248"/>
                  <a:pt x="1472918" y="440441"/>
                </a:cubicBezTo>
                <a:cubicBezTo>
                  <a:pt x="1471206" y="439394"/>
                  <a:pt x="1465689" y="439394"/>
                  <a:pt x="1463406" y="434924"/>
                </a:cubicBezTo>
                <a:cubicBezTo>
                  <a:pt x="1462491" y="435050"/>
                  <a:pt x="1461563" y="435050"/>
                  <a:pt x="1460648" y="434924"/>
                </a:cubicBezTo>
                <a:cubicBezTo>
                  <a:pt x="1453134" y="434353"/>
                  <a:pt x="1451992" y="428646"/>
                  <a:pt x="1447332" y="426172"/>
                </a:cubicBezTo>
                <a:cubicBezTo>
                  <a:pt x="1446698" y="425686"/>
                  <a:pt x="1445992" y="425301"/>
                  <a:pt x="1445239" y="425031"/>
                </a:cubicBezTo>
                <a:cubicBezTo>
                  <a:pt x="1443994" y="425337"/>
                  <a:pt x="1442717" y="425497"/>
                  <a:pt x="1441435" y="425507"/>
                </a:cubicBezTo>
                <a:lnTo>
                  <a:pt x="1437820" y="425507"/>
                </a:lnTo>
                <a:cubicBezTo>
                  <a:pt x="1435126" y="425432"/>
                  <a:pt x="1432624" y="424093"/>
                  <a:pt x="1431067" y="421892"/>
                </a:cubicBezTo>
                <a:cubicBezTo>
                  <a:pt x="1430485" y="420621"/>
                  <a:pt x="1429642" y="419487"/>
                  <a:pt x="1428594" y="418563"/>
                </a:cubicBezTo>
                <a:cubicBezTo>
                  <a:pt x="1428090" y="418091"/>
                  <a:pt x="1427512" y="417705"/>
                  <a:pt x="1426882" y="417421"/>
                </a:cubicBezTo>
                <a:cubicBezTo>
                  <a:pt x="1426585" y="418191"/>
                  <a:pt x="1426362" y="418987"/>
                  <a:pt x="1426216" y="419799"/>
                </a:cubicBezTo>
                <a:cubicBezTo>
                  <a:pt x="1426000" y="423041"/>
                  <a:pt x="1424653" y="426104"/>
                  <a:pt x="1422412" y="428455"/>
                </a:cubicBezTo>
                <a:cubicBezTo>
                  <a:pt x="1421366" y="429121"/>
                  <a:pt x="1421175" y="429121"/>
                  <a:pt x="1420985" y="429121"/>
                </a:cubicBezTo>
                <a:lnTo>
                  <a:pt x="1420985" y="429121"/>
                </a:lnTo>
                <a:lnTo>
                  <a:pt x="1419939" y="429121"/>
                </a:lnTo>
                <a:lnTo>
                  <a:pt x="1417276" y="429121"/>
                </a:lnTo>
                <a:lnTo>
                  <a:pt x="1412615" y="429121"/>
                </a:lnTo>
                <a:lnTo>
                  <a:pt x="1411569" y="429121"/>
                </a:lnTo>
                <a:cubicBezTo>
                  <a:pt x="1408240" y="429121"/>
                  <a:pt x="1405006" y="428456"/>
                  <a:pt x="1402628" y="428360"/>
                </a:cubicBezTo>
                <a:cubicBezTo>
                  <a:pt x="1394639" y="428360"/>
                  <a:pt x="1391119" y="423034"/>
                  <a:pt x="1387125" y="423034"/>
                </a:cubicBezTo>
                <a:cubicBezTo>
                  <a:pt x="1386169" y="425866"/>
                  <a:pt x="1383550" y="427802"/>
                  <a:pt x="1380562" y="427885"/>
                </a:cubicBezTo>
                <a:cubicBezTo>
                  <a:pt x="1379058" y="427837"/>
                  <a:pt x="1377575" y="427514"/>
                  <a:pt x="1376187" y="426934"/>
                </a:cubicBezTo>
                <a:cubicBezTo>
                  <a:pt x="1372001" y="425126"/>
                  <a:pt x="1371050" y="424365"/>
                  <a:pt x="1369814" y="424460"/>
                </a:cubicBezTo>
                <a:cubicBezTo>
                  <a:pt x="1369277" y="424386"/>
                  <a:pt x="1368733" y="424386"/>
                  <a:pt x="1368197" y="424460"/>
                </a:cubicBezTo>
                <a:cubicBezTo>
                  <a:pt x="1368239" y="425157"/>
                  <a:pt x="1368239" y="425856"/>
                  <a:pt x="1368197" y="426553"/>
                </a:cubicBezTo>
                <a:cubicBezTo>
                  <a:pt x="1368242" y="428025"/>
                  <a:pt x="1367653" y="429445"/>
                  <a:pt x="1366580" y="430453"/>
                </a:cubicBezTo>
                <a:cubicBezTo>
                  <a:pt x="1365548" y="431248"/>
                  <a:pt x="1364267" y="431653"/>
                  <a:pt x="1362965" y="431594"/>
                </a:cubicBezTo>
                <a:cubicBezTo>
                  <a:pt x="1361699" y="431688"/>
                  <a:pt x="1360427" y="431688"/>
                  <a:pt x="1359161" y="431594"/>
                </a:cubicBezTo>
                <a:cubicBezTo>
                  <a:pt x="1355452" y="431594"/>
                  <a:pt x="1351552" y="429692"/>
                  <a:pt x="1348223" y="429597"/>
                </a:cubicBezTo>
                <a:cubicBezTo>
                  <a:pt x="1347331" y="429547"/>
                  <a:pt x="1346458" y="429321"/>
                  <a:pt x="1345655" y="428931"/>
                </a:cubicBezTo>
                <a:lnTo>
                  <a:pt x="1345655" y="429502"/>
                </a:lnTo>
                <a:cubicBezTo>
                  <a:pt x="1344978" y="430515"/>
                  <a:pt x="1344180" y="431442"/>
                  <a:pt x="1343277" y="432260"/>
                </a:cubicBezTo>
                <a:cubicBezTo>
                  <a:pt x="1340559" y="434363"/>
                  <a:pt x="1337202" y="435471"/>
                  <a:pt x="1333766" y="435399"/>
                </a:cubicBezTo>
                <a:lnTo>
                  <a:pt x="1331102" y="435399"/>
                </a:lnTo>
                <a:cubicBezTo>
                  <a:pt x="1327678" y="435399"/>
                  <a:pt x="1325205" y="433972"/>
                  <a:pt x="1323493" y="434068"/>
                </a:cubicBezTo>
                <a:cubicBezTo>
                  <a:pt x="1322431" y="434039"/>
                  <a:pt x="1321390" y="434375"/>
                  <a:pt x="1320545" y="435019"/>
                </a:cubicBezTo>
                <a:cubicBezTo>
                  <a:pt x="1320060" y="435312"/>
                  <a:pt x="1319613" y="435663"/>
                  <a:pt x="1319213" y="436065"/>
                </a:cubicBezTo>
                <a:cubicBezTo>
                  <a:pt x="1319823" y="437208"/>
                  <a:pt x="1320149" y="438480"/>
                  <a:pt x="1320164" y="439775"/>
                </a:cubicBezTo>
                <a:cubicBezTo>
                  <a:pt x="1320146" y="441345"/>
                  <a:pt x="1319648" y="442871"/>
                  <a:pt x="1318738" y="444150"/>
                </a:cubicBezTo>
                <a:cubicBezTo>
                  <a:pt x="1317823" y="446139"/>
                  <a:pt x="1315882" y="447457"/>
                  <a:pt x="1313697" y="447575"/>
                </a:cubicBezTo>
                <a:cubicBezTo>
                  <a:pt x="1309702" y="447099"/>
                  <a:pt x="1308560" y="445006"/>
                  <a:pt x="1306943" y="445102"/>
                </a:cubicBezTo>
                <a:lnTo>
                  <a:pt x="1305802" y="445102"/>
                </a:lnTo>
                <a:cubicBezTo>
                  <a:pt x="1303519" y="445102"/>
                  <a:pt x="1304565" y="445102"/>
                  <a:pt x="1303995" y="445767"/>
                </a:cubicBezTo>
                <a:cubicBezTo>
                  <a:pt x="1303548" y="447840"/>
                  <a:pt x="1302944" y="449875"/>
                  <a:pt x="1302188" y="451855"/>
                </a:cubicBezTo>
                <a:cubicBezTo>
                  <a:pt x="1301097" y="454444"/>
                  <a:pt x="1298621" y="456181"/>
                  <a:pt x="1295815" y="456326"/>
                </a:cubicBezTo>
                <a:cubicBezTo>
                  <a:pt x="1289929" y="454926"/>
                  <a:pt x="1285420" y="450192"/>
                  <a:pt x="1284306" y="444246"/>
                </a:cubicBezTo>
                <a:lnTo>
                  <a:pt x="1283355" y="444245"/>
                </a:lnTo>
                <a:cubicBezTo>
                  <a:pt x="1279932" y="443734"/>
                  <a:pt x="1276675" y="442431"/>
                  <a:pt x="1273844" y="440441"/>
                </a:cubicBezTo>
                <a:cubicBezTo>
                  <a:pt x="1270515" y="438633"/>
                  <a:pt x="1269183" y="440441"/>
                  <a:pt x="1263476" y="438158"/>
                </a:cubicBezTo>
                <a:cubicBezTo>
                  <a:pt x="1257769" y="435875"/>
                  <a:pt x="1259006" y="426743"/>
                  <a:pt x="1257579" y="425507"/>
                </a:cubicBezTo>
                <a:cubicBezTo>
                  <a:pt x="1257336" y="425189"/>
                  <a:pt x="1257144" y="424836"/>
                  <a:pt x="1257008" y="424460"/>
                </a:cubicBezTo>
                <a:lnTo>
                  <a:pt x="1257008" y="425126"/>
                </a:lnTo>
                <a:cubicBezTo>
                  <a:pt x="1256360" y="426781"/>
                  <a:pt x="1255315" y="428251"/>
                  <a:pt x="1253965" y="429407"/>
                </a:cubicBezTo>
                <a:cubicBezTo>
                  <a:pt x="1252864" y="433141"/>
                  <a:pt x="1250031" y="436115"/>
                  <a:pt x="1246356" y="437397"/>
                </a:cubicBezTo>
                <a:lnTo>
                  <a:pt x="1244644" y="437968"/>
                </a:lnTo>
                <a:lnTo>
                  <a:pt x="1243407" y="436541"/>
                </a:lnTo>
                <a:cubicBezTo>
                  <a:pt x="1241398" y="433181"/>
                  <a:pt x="1239107" y="429999"/>
                  <a:pt x="1236559" y="427028"/>
                </a:cubicBezTo>
                <a:cubicBezTo>
                  <a:pt x="1235703" y="430072"/>
                  <a:pt x="1234181" y="432165"/>
                  <a:pt x="1230947" y="432450"/>
                </a:cubicBezTo>
                <a:cubicBezTo>
                  <a:pt x="1225336" y="431594"/>
                  <a:pt x="1223814" y="426648"/>
                  <a:pt x="1221911" y="422938"/>
                </a:cubicBezTo>
                <a:cubicBezTo>
                  <a:pt x="1220009" y="419229"/>
                  <a:pt x="1220865" y="417612"/>
                  <a:pt x="1218773" y="416565"/>
                </a:cubicBezTo>
                <a:cubicBezTo>
                  <a:pt x="1218297" y="416319"/>
                  <a:pt x="1217782" y="416158"/>
                  <a:pt x="1217251" y="416090"/>
                </a:cubicBezTo>
                <a:cubicBezTo>
                  <a:pt x="1217251" y="416090"/>
                  <a:pt x="1217251" y="416090"/>
                  <a:pt x="1216205" y="417516"/>
                </a:cubicBezTo>
                <a:cubicBezTo>
                  <a:pt x="1215158" y="418943"/>
                  <a:pt x="1215158" y="420941"/>
                  <a:pt x="1214492" y="423034"/>
                </a:cubicBezTo>
                <a:cubicBezTo>
                  <a:pt x="1212847" y="426065"/>
                  <a:pt x="1210869" y="428905"/>
                  <a:pt x="1208595" y="431499"/>
                </a:cubicBezTo>
                <a:cubicBezTo>
                  <a:pt x="1207549" y="432355"/>
                  <a:pt x="1207644" y="433306"/>
                  <a:pt x="1204791" y="433782"/>
                </a:cubicBezTo>
                <a:cubicBezTo>
                  <a:pt x="1204056" y="433770"/>
                  <a:pt x="1203350" y="433501"/>
                  <a:pt x="1202794" y="433021"/>
                </a:cubicBezTo>
                <a:cubicBezTo>
                  <a:pt x="1202794" y="437492"/>
                  <a:pt x="1201272" y="440346"/>
                  <a:pt x="1201176" y="444626"/>
                </a:cubicBezTo>
                <a:lnTo>
                  <a:pt x="1201176" y="445958"/>
                </a:lnTo>
                <a:lnTo>
                  <a:pt x="1200130" y="446718"/>
                </a:lnTo>
                <a:cubicBezTo>
                  <a:pt x="1198809" y="447768"/>
                  <a:pt x="1197155" y="448308"/>
                  <a:pt x="1195470" y="448240"/>
                </a:cubicBezTo>
                <a:cubicBezTo>
                  <a:pt x="1189517" y="448117"/>
                  <a:pt x="1184259" y="444333"/>
                  <a:pt x="1182249" y="438728"/>
                </a:cubicBezTo>
                <a:cubicBezTo>
                  <a:pt x="1182203" y="438445"/>
                  <a:pt x="1182203" y="438156"/>
                  <a:pt x="1182249" y="437872"/>
                </a:cubicBezTo>
                <a:cubicBezTo>
                  <a:pt x="1182706" y="435472"/>
                  <a:pt x="1183679" y="433200"/>
                  <a:pt x="1185102" y="431214"/>
                </a:cubicBezTo>
                <a:cubicBezTo>
                  <a:pt x="1185860" y="429963"/>
                  <a:pt x="1186528" y="428660"/>
                  <a:pt x="1187099" y="427314"/>
                </a:cubicBezTo>
                <a:lnTo>
                  <a:pt x="1185102" y="427314"/>
                </a:lnTo>
                <a:lnTo>
                  <a:pt x="1182058" y="427790"/>
                </a:lnTo>
                <a:lnTo>
                  <a:pt x="1182058" y="424746"/>
                </a:lnTo>
                <a:cubicBezTo>
                  <a:pt x="1182058" y="424746"/>
                  <a:pt x="1182058" y="424175"/>
                  <a:pt x="1180537" y="423985"/>
                </a:cubicBezTo>
                <a:cubicBezTo>
                  <a:pt x="1179490" y="427980"/>
                  <a:pt x="1177588" y="432641"/>
                  <a:pt x="1171691" y="432926"/>
                </a:cubicBezTo>
                <a:cubicBezTo>
                  <a:pt x="1170776" y="433060"/>
                  <a:pt x="1169847" y="433060"/>
                  <a:pt x="1168933" y="432926"/>
                </a:cubicBezTo>
                <a:cubicBezTo>
                  <a:pt x="1164557" y="431404"/>
                  <a:pt x="1163321" y="429121"/>
                  <a:pt x="1162085" y="429312"/>
                </a:cubicBezTo>
                <a:lnTo>
                  <a:pt x="1162085" y="429312"/>
                </a:lnTo>
                <a:cubicBezTo>
                  <a:pt x="1160204" y="430088"/>
                  <a:pt x="1158215" y="430569"/>
                  <a:pt x="1156188" y="430738"/>
                </a:cubicBezTo>
                <a:lnTo>
                  <a:pt x="1155141" y="430738"/>
                </a:lnTo>
                <a:lnTo>
                  <a:pt x="1152478" y="430738"/>
                </a:lnTo>
                <a:lnTo>
                  <a:pt x="1152478" y="427504"/>
                </a:lnTo>
                <a:cubicBezTo>
                  <a:pt x="1152354" y="425122"/>
                  <a:pt x="1150928" y="423001"/>
                  <a:pt x="1148768" y="421987"/>
                </a:cubicBezTo>
                <a:cubicBezTo>
                  <a:pt x="1146084" y="420530"/>
                  <a:pt x="1143073" y="419777"/>
                  <a:pt x="1140018" y="419800"/>
                </a:cubicBezTo>
                <a:lnTo>
                  <a:pt x="1138496" y="419800"/>
                </a:lnTo>
                <a:lnTo>
                  <a:pt x="1135738" y="419800"/>
                </a:lnTo>
                <a:lnTo>
                  <a:pt x="1135738" y="416946"/>
                </a:lnTo>
                <a:lnTo>
                  <a:pt x="1135738" y="416375"/>
                </a:lnTo>
                <a:cubicBezTo>
                  <a:pt x="1135738" y="413046"/>
                  <a:pt x="1133931" y="412190"/>
                  <a:pt x="1130982" y="411904"/>
                </a:cubicBezTo>
                <a:cubicBezTo>
                  <a:pt x="1128717" y="411932"/>
                  <a:pt x="1126585" y="412981"/>
                  <a:pt x="1125180" y="414758"/>
                </a:cubicBezTo>
                <a:cubicBezTo>
                  <a:pt x="1123762" y="417270"/>
                  <a:pt x="1122675" y="419956"/>
                  <a:pt x="1121947" y="422748"/>
                </a:cubicBezTo>
                <a:cubicBezTo>
                  <a:pt x="1120805" y="425507"/>
                  <a:pt x="1119664" y="429692"/>
                  <a:pt x="1114718" y="429977"/>
                </a:cubicBezTo>
                <a:cubicBezTo>
                  <a:pt x="1111949" y="429710"/>
                  <a:pt x="1109393" y="428380"/>
                  <a:pt x="1107584" y="426267"/>
                </a:cubicBezTo>
                <a:cubicBezTo>
                  <a:pt x="1104921" y="423319"/>
                  <a:pt x="1105396" y="422463"/>
                  <a:pt x="1104446" y="422272"/>
                </a:cubicBezTo>
                <a:lnTo>
                  <a:pt x="1103875" y="422272"/>
                </a:lnTo>
                <a:cubicBezTo>
                  <a:pt x="1102733" y="422272"/>
                  <a:pt x="1100641" y="422938"/>
                  <a:pt x="1098263" y="422938"/>
                </a:cubicBezTo>
                <a:cubicBezTo>
                  <a:pt x="1097351" y="423111"/>
                  <a:pt x="1096416" y="423111"/>
                  <a:pt x="1095504" y="422938"/>
                </a:cubicBezTo>
                <a:cubicBezTo>
                  <a:pt x="1092492" y="422303"/>
                  <a:pt x="1090273" y="419734"/>
                  <a:pt x="1090083" y="416660"/>
                </a:cubicBezTo>
                <a:cubicBezTo>
                  <a:pt x="1090083" y="414853"/>
                  <a:pt x="1090083" y="413616"/>
                  <a:pt x="1090559" y="411904"/>
                </a:cubicBezTo>
                <a:cubicBezTo>
                  <a:pt x="1091034" y="410192"/>
                  <a:pt x="1090559" y="409241"/>
                  <a:pt x="1090559" y="408385"/>
                </a:cubicBezTo>
                <a:cubicBezTo>
                  <a:pt x="1090700" y="407000"/>
                  <a:pt x="1090126" y="405638"/>
                  <a:pt x="1089037" y="404770"/>
                </a:cubicBezTo>
                <a:cubicBezTo>
                  <a:pt x="1088561" y="404295"/>
                  <a:pt x="1087991" y="404295"/>
                  <a:pt x="1085993" y="403819"/>
                </a:cubicBezTo>
                <a:cubicBezTo>
                  <a:pt x="1084062" y="403227"/>
                  <a:pt x="1082472" y="401845"/>
                  <a:pt x="1081618" y="400014"/>
                </a:cubicBezTo>
                <a:cubicBezTo>
                  <a:pt x="1079774" y="400062"/>
                  <a:pt x="1077936" y="399772"/>
                  <a:pt x="1076197" y="399158"/>
                </a:cubicBezTo>
                <a:cubicBezTo>
                  <a:pt x="1074301" y="398386"/>
                  <a:pt x="1073061" y="396544"/>
                  <a:pt x="1073058" y="394497"/>
                </a:cubicBezTo>
                <a:cubicBezTo>
                  <a:pt x="1074021" y="390877"/>
                  <a:pt x="1075632" y="387461"/>
                  <a:pt x="1077814" y="384415"/>
                </a:cubicBezTo>
                <a:cubicBezTo>
                  <a:pt x="1073438" y="385651"/>
                  <a:pt x="1068302" y="391263"/>
                  <a:pt x="1060408" y="392310"/>
                </a:cubicBezTo>
                <a:cubicBezTo>
                  <a:pt x="1056805" y="391735"/>
                  <a:pt x="1053476" y="390037"/>
                  <a:pt x="1050896" y="387458"/>
                </a:cubicBezTo>
                <a:cubicBezTo>
                  <a:pt x="1048233" y="385271"/>
                  <a:pt x="1045475" y="383559"/>
                  <a:pt x="1044714" y="383844"/>
                </a:cubicBezTo>
                <a:cubicBezTo>
                  <a:pt x="1043953" y="384129"/>
                  <a:pt x="1044714" y="383844"/>
                  <a:pt x="1043667" y="384795"/>
                </a:cubicBezTo>
                <a:cubicBezTo>
                  <a:pt x="1042621" y="385746"/>
                  <a:pt x="1044429" y="387458"/>
                  <a:pt x="1044429" y="390217"/>
                </a:cubicBezTo>
                <a:cubicBezTo>
                  <a:pt x="1044461" y="392593"/>
                  <a:pt x="1043323" y="394834"/>
                  <a:pt x="1041385" y="396210"/>
                </a:cubicBezTo>
                <a:cubicBezTo>
                  <a:pt x="1039763" y="397402"/>
                  <a:pt x="1037784" y="398006"/>
                  <a:pt x="1035773" y="397922"/>
                </a:cubicBezTo>
                <a:cubicBezTo>
                  <a:pt x="1033302" y="397850"/>
                  <a:pt x="1030873" y="397267"/>
                  <a:pt x="1028640" y="396210"/>
                </a:cubicBezTo>
                <a:cubicBezTo>
                  <a:pt x="1025881" y="394973"/>
                  <a:pt x="1022837" y="393166"/>
                  <a:pt x="1020460" y="391929"/>
                </a:cubicBezTo>
                <a:cubicBezTo>
                  <a:pt x="1016821" y="390841"/>
                  <a:pt x="1013988" y="387972"/>
                  <a:pt x="1012945" y="384320"/>
                </a:cubicBezTo>
                <a:lnTo>
                  <a:pt x="1010663" y="383654"/>
                </a:lnTo>
                <a:lnTo>
                  <a:pt x="1010663" y="383654"/>
                </a:lnTo>
                <a:lnTo>
                  <a:pt x="1010663" y="383654"/>
                </a:lnTo>
                <a:cubicBezTo>
                  <a:pt x="1009880" y="384575"/>
                  <a:pt x="1008860" y="385265"/>
                  <a:pt x="1007714" y="385651"/>
                </a:cubicBezTo>
                <a:cubicBezTo>
                  <a:pt x="1005142" y="386695"/>
                  <a:pt x="1002404" y="387275"/>
                  <a:pt x="999630" y="387363"/>
                </a:cubicBezTo>
                <a:lnTo>
                  <a:pt x="996491" y="387363"/>
                </a:lnTo>
                <a:cubicBezTo>
                  <a:pt x="992807" y="387241"/>
                  <a:pt x="989239" y="386052"/>
                  <a:pt x="986219" y="383939"/>
                </a:cubicBezTo>
                <a:cubicBezTo>
                  <a:pt x="982857" y="382769"/>
                  <a:pt x="979660" y="381170"/>
                  <a:pt x="976707" y="379183"/>
                </a:cubicBezTo>
                <a:cubicBezTo>
                  <a:pt x="975269" y="377913"/>
                  <a:pt x="974160" y="376314"/>
                  <a:pt x="973473" y="374522"/>
                </a:cubicBezTo>
                <a:cubicBezTo>
                  <a:pt x="972903" y="373856"/>
                  <a:pt x="973473" y="373666"/>
                  <a:pt x="971095" y="372715"/>
                </a:cubicBezTo>
                <a:cubicBezTo>
                  <a:pt x="968943" y="371855"/>
                  <a:pt x="966659" y="371372"/>
                  <a:pt x="964342" y="371288"/>
                </a:cubicBezTo>
                <a:cubicBezTo>
                  <a:pt x="963678" y="371221"/>
                  <a:pt x="963009" y="371221"/>
                  <a:pt x="962345" y="371288"/>
                </a:cubicBezTo>
                <a:cubicBezTo>
                  <a:pt x="959682" y="371288"/>
                  <a:pt x="960633" y="373095"/>
                  <a:pt x="956258" y="373951"/>
                </a:cubicBezTo>
                <a:cubicBezTo>
                  <a:pt x="954301" y="373712"/>
                  <a:pt x="952454" y="372920"/>
                  <a:pt x="950931" y="371669"/>
                </a:cubicBezTo>
                <a:cubicBezTo>
                  <a:pt x="947317" y="369100"/>
                  <a:pt x="947031" y="367293"/>
                  <a:pt x="944654" y="366722"/>
                </a:cubicBezTo>
                <a:lnTo>
                  <a:pt x="942561" y="366056"/>
                </a:lnTo>
                <a:lnTo>
                  <a:pt x="942561" y="363964"/>
                </a:lnTo>
                <a:cubicBezTo>
                  <a:pt x="942822" y="360965"/>
                  <a:pt x="941743" y="358005"/>
                  <a:pt x="939613" y="355879"/>
                </a:cubicBezTo>
                <a:cubicBezTo>
                  <a:pt x="936298" y="353599"/>
                  <a:pt x="934145" y="349986"/>
                  <a:pt x="933716" y="345986"/>
                </a:cubicBezTo>
                <a:cubicBezTo>
                  <a:pt x="933716" y="344559"/>
                  <a:pt x="933050" y="343608"/>
                  <a:pt x="932955" y="343133"/>
                </a:cubicBezTo>
                <a:cubicBezTo>
                  <a:pt x="931583" y="342624"/>
                  <a:pt x="930248" y="342020"/>
                  <a:pt x="928960" y="341325"/>
                </a:cubicBezTo>
                <a:cubicBezTo>
                  <a:pt x="926772" y="339898"/>
                  <a:pt x="923348" y="336189"/>
                  <a:pt x="921541" y="334857"/>
                </a:cubicBezTo>
                <a:cubicBezTo>
                  <a:pt x="921799" y="336335"/>
                  <a:pt x="921958" y="337828"/>
                  <a:pt x="922016" y="339327"/>
                </a:cubicBezTo>
                <a:cubicBezTo>
                  <a:pt x="922086" y="340916"/>
                  <a:pt x="921502" y="342463"/>
                  <a:pt x="920399" y="343608"/>
                </a:cubicBezTo>
                <a:cubicBezTo>
                  <a:pt x="919398" y="344403"/>
                  <a:pt x="918158" y="344838"/>
                  <a:pt x="916880" y="344845"/>
                </a:cubicBezTo>
                <a:cubicBezTo>
                  <a:pt x="913815" y="344319"/>
                  <a:pt x="910915" y="343081"/>
                  <a:pt x="908415" y="341230"/>
                </a:cubicBezTo>
                <a:cubicBezTo>
                  <a:pt x="905265" y="339154"/>
                  <a:pt x="901794" y="337612"/>
                  <a:pt x="898143" y="336664"/>
                </a:cubicBezTo>
                <a:cubicBezTo>
                  <a:pt x="897002" y="336664"/>
                  <a:pt x="896621" y="336664"/>
                  <a:pt x="895480" y="339803"/>
                </a:cubicBezTo>
                <a:lnTo>
                  <a:pt x="894909" y="341896"/>
                </a:lnTo>
                <a:lnTo>
                  <a:pt x="891675" y="341896"/>
                </a:lnTo>
                <a:lnTo>
                  <a:pt x="890248" y="342562"/>
                </a:lnTo>
                <a:lnTo>
                  <a:pt x="888917" y="343418"/>
                </a:lnTo>
                <a:lnTo>
                  <a:pt x="887585" y="342657"/>
                </a:lnTo>
                <a:cubicBezTo>
                  <a:pt x="878074" y="337711"/>
                  <a:pt x="873699" y="328864"/>
                  <a:pt x="867802" y="322872"/>
                </a:cubicBezTo>
                <a:cubicBezTo>
                  <a:pt x="864888" y="320279"/>
                  <a:pt x="861698" y="318014"/>
                  <a:pt x="858290" y="316118"/>
                </a:cubicBezTo>
                <a:cubicBezTo>
                  <a:pt x="856388" y="314882"/>
                  <a:pt x="855627" y="314787"/>
                  <a:pt x="855532" y="314882"/>
                </a:cubicBezTo>
                <a:cubicBezTo>
                  <a:pt x="853376" y="315891"/>
                  <a:pt x="851056" y="316504"/>
                  <a:pt x="848683" y="316689"/>
                </a:cubicBezTo>
                <a:lnTo>
                  <a:pt x="845925" y="316689"/>
                </a:lnTo>
                <a:lnTo>
                  <a:pt x="845925" y="313930"/>
                </a:lnTo>
                <a:lnTo>
                  <a:pt x="845925" y="313265"/>
                </a:lnTo>
                <a:cubicBezTo>
                  <a:pt x="846042" y="311357"/>
                  <a:pt x="845648" y="309452"/>
                  <a:pt x="844784" y="307748"/>
                </a:cubicBezTo>
                <a:lnTo>
                  <a:pt x="844118" y="306606"/>
                </a:lnTo>
                <a:lnTo>
                  <a:pt x="844118" y="305465"/>
                </a:lnTo>
                <a:lnTo>
                  <a:pt x="844689" y="303562"/>
                </a:lnTo>
                <a:lnTo>
                  <a:pt x="855056" y="24859"/>
                </a:lnTo>
                <a:lnTo>
                  <a:pt x="504275" y="-62"/>
                </a:lnTo>
                <a:lnTo>
                  <a:pt x="447207" y="674151"/>
                </a:lnTo>
                <a:lnTo>
                  <a:pt x="444258" y="674151"/>
                </a:lnTo>
                <a:lnTo>
                  <a:pt x="403359" y="670251"/>
                </a:lnTo>
                <a:lnTo>
                  <a:pt x="304440" y="660739"/>
                </a:lnTo>
                <a:lnTo>
                  <a:pt x="182314" y="648945"/>
                </a:lnTo>
                <a:lnTo>
                  <a:pt x="72457" y="638481"/>
                </a:lnTo>
                <a:cubicBezTo>
                  <a:pt x="51057" y="636579"/>
                  <a:pt x="29656" y="633250"/>
                  <a:pt x="8445" y="632489"/>
                </a:cubicBezTo>
                <a:lnTo>
                  <a:pt x="1978" y="632013"/>
                </a:lnTo>
                <a:cubicBezTo>
                  <a:pt x="2521" y="633517"/>
                  <a:pt x="2872" y="635083"/>
                  <a:pt x="3024" y="636674"/>
                </a:cubicBezTo>
                <a:cubicBezTo>
                  <a:pt x="3063" y="636894"/>
                  <a:pt x="3063" y="637120"/>
                  <a:pt x="3024" y="637340"/>
                </a:cubicBezTo>
                <a:cubicBezTo>
                  <a:pt x="2263" y="641620"/>
                  <a:pt x="-305" y="644093"/>
                  <a:pt x="-20" y="645330"/>
                </a:cubicBezTo>
                <a:cubicBezTo>
                  <a:pt x="265" y="646567"/>
                  <a:pt x="1312" y="646661"/>
                  <a:pt x="1787" y="649705"/>
                </a:cubicBezTo>
                <a:cubicBezTo>
                  <a:pt x="1876" y="650241"/>
                  <a:pt x="1876" y="650787"/>
                  <a:pt x="1787" y="651323"/>
                </a:cubicBezTo>
                <a:cubicBezTo>
                  <a:pt x="3802" y="653180"/>
                  <a:pt x="5392" y="655452"/>
                  <a:pt x="6448" y="657981"/>
                </a:cubicBezTo>
                <a:cubicBezTo>
                  <a:pt x="6750" y="658886"/>
                  <a:pt x="7004" y="659807"/>
                  <a:pt x="7209" y="660740"/>
                </a:cubicBezTo>
                <a:cubicBezTo>
                  <a:pt x="9111" y="661405"/>
                  <a:pt x="10062" y="664069"/>
                  <a:pt x="11109" y="665591"/>
                </a:cubicBezTo>
                <a:cubicBezTo>
                  <a:pt x="12274" y="667467"/>
                  <a:pt x="14056" y="668880"/>
                  <a:pt x="16150" y="669586"/>
                </a:cubicBezTo>
                <a:cubicBezTo>
                  <a:pt x="19288" y="670822"/>
                  <a:pt x="23093" y="670727"/>
                  <a:pt x="25661" y="672915"/>
                </a:cubicBezTo>
                <a:cubicBezTo>
                  <a:pt x="30627" y="678608"/>
                  <a:pt x="34265" y="685333"/>
                  <a:pt x="36314" y="692605"/>
                </a:cubicBezTo>
                <a:cubicBezTo>
                  <a:pt x="37494" y="695720"/>
                  <a:pt x="38510" y="698895"/>
                  <a:pt x="39357" y="702117"/>
                </a:cubicBezTo>
                <a:cubicBezTo>
                  <a:pt x="39392" y="705467"/>
                  <a:pt x="40311" y="708748"/>
                  <a:pt x="42021" y="711629"/>
                </a:cubicBezTo>
                <a:cubicBezTo>
                  <a:pt x="43162" y="713151"/>
                  <a:pt x="44779" y="714102"/>
                  <a:pt x="45920" y="715814"/>
                </a:cubicBezTo>
                <a:cubicBezTo>
                  <a:pt x="47062" y="717526"/>
                  <a:pt x="45350" y="717431"/>
                  <a:pt x="48488" y="718478"/>
                </a:cubicBezTo>
                <a:cubicBezTo>
                  <a:pt x="51627" y="719524"/>
                  <a:pt x="53339" y="722092"/>
                  <a:pt x="56478" y="723709"/>
                </a:cubicBezTo>
                <a:cubicBezTo>
                  <a:pt x="60001" y="724882"/>
                  <a:pt x="63408" y="726378"/>
                  <a:pt x="66655" y="728180"/>
                </a:cubicBezTo>
                <a:cubicBezTo>
                  <a:pt x="68819" y="730069"/>
                  <a:pt x="70319" y="732603"/>
                  <a:pt x="70935" y="735409"/>
                </a:cubicBezTo>
                <a:cubicBezTo>
                  <a:pt x="72933" y="740546"/>
                  <a:pt x="77308" y="738072"/>
                  <a:pt x="79781" y="742068"/>
                </a:cubicBezTo>
                <a:cubicBezTo>
                  <a:pt x="80922" y="744065"/>
                  <a:pt x="80827" y="746538"/>
                  <a:pt x="82349" y="748345"/>
                </a:cubicBezTo>
                <a:cubicBezTo>
                  <a:pt x="83871" y="750153"/>
                  <a:pt x="84727" y="750248"/>
                  <a:pt x="85773" y="751484"/>
                </a:cubicBezTo>
                <a:cubicBezTo>
                  <a:pt x="87723" y="753777"/>
                  <a:pt x="89385" y="756301"/>
                  <a:pt x="90719" y="758999"/>
                </a:cubicBezTo>
                <a:cubicBezTo>
                  <a:pt x="91261" y="760527"/>
                  <a:pt x="91962" y="761994"/>
                  <a:pt x="92812" y="763374"/>
                </a:cubicBezTo>
                <a:cubicBezTo>
                  <a:pt x="94333" y="764991"/>
                  <a:pt x="95950" y="764421"/>
                  <a:pt x="97853" y="765087"/>
                </a:cubicBezTo>
                <a:cubicBezTo>
                  <a:pt x="101467" y="766418"/>
                  <a:pt x="103274" y="770699"/>
                  <a:pt x="106223" y="772886"/>
                </a:cubicBezTo>
                <a:cubicBezTo>
                  <a:pt x="109171" y="775074"/>
                  <a:pt x="112215" y="775550"/>
                  <a:pt x="113356" y="778784"/>
                </a:cubicBezTo>
                <a:cubicBezTo>
                  <a:pt x="114498" y="782018"/>
                  <a:pt x="112690" y="785157"/>
                  <a:pt x="115068" y="788296"/>
                </a:cubicBezTo>
                <a:cubicBezTo>
                  <a:pt x="117446" y="791435"/>
                  <a:pt x="120014" y="792386"/>
                  <a:pt x="121536" y="795430"/>
                </a:cubicBezTo>
                <a:cubicBezTo>
                  <a:pt x="122814" y="798112"/>
                  <a:pt x="124704" y="800458"/>
                  <a:pt x="127052" y="802279"/>
                </a:cubicBezTo>
                <a:cubicBezTo>
                  <a:pt x="129530" y="803909"/>
                  <a:pt x="131882" y="805721"/>
                  <a:pt x="134091" y="807701"/>
                </a:cubicBezTo>
                <a:cubicBezTo>
                  <a:pt x="134905" y="809077"/>
                  <a:pt x="135270" y="810673"/>
                  <a:pt x="135137" y="812266"/>
                </a:cubicBezTo>
                <a:cubicBezTo>
                  <a:pt x="135613" y="812266"/>
                  <a:pt x="135137" y="811695"/>
                  <a:pt x="135137" y="811315"/>
                </a:cubicBezTo>
                <a:lnTo>
                  <a:pt x="136279" y="815405"/>
                </a:lnTo>
                <a:cubicBezTo>
                  <a:pt x="138371" y="814073"/>
                  <a:pt x="145314" y="820542"/>
                  <a:pt x="148168" y="821303"/>
                </a:cubicBezTo>
                <a:cubicBezTo>
                  <a:pt x="151021" y="822064"/>
                  <a:pt x="155492" y="822825"/>
                  <a:pt x="155302" y="826915"/>
                </a:cubicBezTo>
                <a:cubicBezTo>
                  <a:pt x="161864" y="824917"/>
                  <a:pt x="165479" y="830339"/>
                  <a:pt x="169664" y="834429"/>
                </a:cubicBezTo>
                <a:cubicBezTo>
                  <a:pt x="171376" y="836141"/>
                  <a:pt x="173563" y="837188"/>
                  <a:pt x="174800" y="839376"/>
                </a:cubicBezTo>
                <a:cubicBezTo>
                  <a:pt x="176036" y="841563"/>
                  <a:pt x="175941" y="843371"/>
                  <a:pt x="180031" y="843846"/>
                </a:cubicBezTo>
                <a:cubicBezTo>
                  <a:pt x="184121" y="844322"/>
                  <a:pt x="183741" y="843846"/>
                  <a:pt x="183265" y="848032"/>
                </a:cubicBezTo>
                <a:cubicBezTo>
                  <a:pt x="182789" y="852217"/>
                  <a:pt x="184216" y="852217"/>
                  <a:pt x="186499" y="854595"/>
                </a:cubicBezTo>
                <a:cubicBezTo>
                  <a:pt x="188782" y="856973"/>
                  <a:pt x="190018" y="857448"/>
                  <a:pt x="191635" y="858875"/>
                </a:cubicBezTo>
                <a:cubicBezTo>
                  <a:pt x="193252" y="860302"/>
                  <a:pt x="192206" y="862109"/>
                  <a:pt x="191635" y="865153"/>
                </a:cubicBezTo>
                <a:cubicBezTo>
                  <a:pt x="191065" y="868197"/>
                  <a:pt x="194298" y="871431"/>
                  <a:pt x="195630" y="874665"/>
                </a:cubicBezTo>
                <a:cubicBezTo>
                  <a:pt x="196384" y="877420"/>
                  <a:pt x="196673" y="880281"/>
                  <a:pt x="196486" y="883131"/>
                </a:cubicBezTo>
                <a:cubicBezTo>
                  <a:pt x="196486" y="888268"/>
                  <a:pt x="195725" y="892643"/>
                  <a:pt x="199244" y="896924"/>
                </a:cubicBezTo>
                <a:cubicBezTo>
                  <a:pt x="202907" y="900621"/>
                  <a:pt x="206278" y="904596"/>
                  <a:pt x="209326" y="908814"/>
                </a:cubicBezTo>
                <a:cubicBezTo>
                  <a:pt x="211856" y="914274"/>
                  <a:pt x="213217" y="920203"/>
                  <a:pt x="213321" y="926221"/>
                </a:cubicBezTo>
                <a:cubicBezTo>
                  <a:pt x="213511" y="929769"/>
                  <a:pt x="213511" y="933326"/>
                  <a:pt x="213321" y="936874"/>
                </a:cubicBezTo>
                <a:cubicBezTo>
                  <a:pt x="213321" y="938206"/>
                  <a:pt x="214272" y="940108"/>
                  <a:pt x="213321" y="941440"/>
                </a:cubicBezTo>
                <a:cubicBezTo>
                  <a:pt x="212370" y="942771"/>
                  <a:pt x="211990" y="942391"/>
                  <a:pt x="211324" y="943247"/>
                </a:cubicBezTo>
                <a:cubicBezTo>
                  <a:pt x="208946" y="946196"/>
                  <a:pt x="210468" y="946671"/>
                  <a:pt x="211324" y="949620"/>
                </a:cubicBezTo>
                <a:cubicBezTo>
                  <a:pt x="212180" y="952569"/>
                  <a:pt x="209612" y="954661"/>
                  <a:pt x="209136" y="957325"/>
                </a:cubicBezTo>
                <a:cubicBezTo>
                  <a:pt x="214653" y="959703"/>
                  <a:pt x="217031" y="966837"/>
                  <a:pt x="219979" y="971403"/>
                </a:cubicBezTo>
                <a:cubicBezTo>
                  <a:pt x="222048" y="974280"/>
                  <a:pt x="223593" y="977500"/>
                  <a:pt x="224545" y="980915"/>
                </a:cubicBezTo>
                <a:cubicBezTo>
                  <a:pt x="225591" y="984815"/>
                  <a:pt x="227683" y="987383"/>
                  <a:pt x="229015" y="991188"/>
                </a:cubicBezTo>
                <a:cubicBezTo>
                  <a:pt x="230346" y="994993"/>
                  <a:pt x="229015" y="999463"/>
                  <a:pt x="230346" y="1002888"/>
                </a:cubicBezTo>
                <a:cubicBezTo>
                  <a:pt x="231678" y="1006312"/>
                  <a:pt x="235768" y="1006407"/>
                  <a:pt x="236814" y="1009926"/>
                </a:cubicBezTo>
                <a:cubicBezTo>
                  <a:pt x="237670" y="1009926"/>
                  <a:pt x="238717" y="1009926"/>
                  <a:pt x="239668" y="1009926"/>
                </a:cubicBezTo>
                <a:cubicBezTo>
                  <a:pt x="239668" y="1015824"/>
                  <a:pt x="241665" y="1012304"/>
                  <a:pt x="245375" y="1014968"/>
                </a:cubicBezTo>
                <a:cubicBezTo>
                  <a:pt x="246516" y="1015729"/>
                  <a:pt x="246706" y="1017156"/>
                  <a:pt x="247657" y="1018107"/>
                </a:cubicBezTo>
                <a:cubicBezTo>
                  <a:pt x="248609" y="1019058"/>
                  <a:pt x="250701" y="1019058"/>
                  <a:pt x="252603" y="1019819"/>
                </a:cubicBezTo>
                <a:cubicBezTo>
                  <a:pt x="256027" y="1021246"/>
                  <a:pt x="256979" y="1024956"/>
                  <a:pt x="259737" y="1026858"/>
                </a:cubicBezTo>
                <a:cubicBezTo>
                  <a:pt x="262495" y="1028760"/>
                  <a:pt x="265634" y="1029046"/>
                  <a:pt x="265824" y="1033992"/>
                </a:cubicBezTo>
                <a:cubicBezTo>
                  <a:pt x="271055" y="1035038"/>
                  <a:pt x="265824" y="1042933"/>
                  <a:pt x="271055" y="1045502"/>
                </a:cubicBezTo>
                <a:cubicBezTo>
                  <a:pt x="272966" y="1046115"/>
                  <a:pt x="274814" y="1046911"/>
                  <a:pt x="276572" y="1047880"/>
                </a:cubicBezTo>
                <a:cubicBezTo>
                  <a:pt x="278379" y="1049116"/>
                  <a:pt x="279806" y="1050353"/>
                  <a:pt x="281994" y="1051589"/>
                </a:cubicBezTo>
                <a:cubicBezTo>
                  <a:pt x="284181" y="1052826"/>
                  <a:pt x="285608" y="1054158"/>
                  <a:pt x="287415" y="1055394"/>
                </a:cubicBezTo>
                <a:cubicBezTo>
                  <a:pt x="288143" y="1056019"/>
                  <a:pt x="288982" y="1056503"/>
                  <a:pt x="289888" y="1056821"/>
                </a:cubicBezTo>
                <a:cubicBezTo>
                  <a:pt x="290554" y="1056821"/>
                  <a:pt x="291505" y="1056821"/>
                  <a:pt x="292361" y="1057487"/>
                </a:cubicBezTo>
                <a:cubicBezTo>
                  <a:pt x="293217" y="1058153"/>
                  <a:pt x="295024" y="1060150"/>
                  <a:pt x="296546" y="1061006"/>
                </a:cubicBezTo>
                <a:cubicBezTo>
                  <a:pt x="298068" y="1061862"/>
                  <a:pt x="299209" y="1061672"/>
                  <a:pt x="301587" y="1062148"/>
                </a:cubicBezTo>
                <a:cubicBezTo>
                  <a:pt x="303965" y="1062623"/>
                  <a:pt x="305867" y="1063765"/>
                  <a:pt x="307960" y="1064526"/>
                </a:cubicBezTo>
                <a:cubicBezTo>
                  <a:pt x="310052" y="1065287"/>
                  <a:pt x="312240" y="1066999"/>
                  <a:pt x="314237" y="1066808"/>
                </a:cubicBezTo>
                <a:lnTo>
                  <a:pt x="318803" y="1067569"/>
                </a:lnTo>
                <a:cubicBezTo>
                  <a:pt x="319166" y="1069432"/>
                  <a:pt x="319946" y="1071188"/>
                  <a:pt x="321085" y="1072706"/>
                </a:cubicBezTo>
                <a:cubicBezTo>
                  <a:pt x="322417" y="1073847"/>
                  <a:pt x="324510" y="1073752"/>
                  <a:pt x="325936" y="1074989"/>
                </a:cubicBezTo>
                <a:cubicBezTo>
                  <a:pt x="327363" y="1076225"/>
                  <a:pt x="326792" y="1079174"/>
                  <a:pt x="327934" y="1081172"/>
                </a:cubicBezTo>
                <a:cubicBezTo>
                  <a:pt x="329075" y="1083169"/>
                  <a:pt x="331643" y="1082884"/>
                  <a:pt x="333545" y="1083074"/>
                </a:cubicBezTo>
                <a:cubicBezTo>
                  <a:pt x="337314" y="1083156"/>
                  <a:pt x="341055" y="1083732"/>
                  <a:pt x="344674" y="1084786"/>
                </a:cubicBezTo>
                <a:cubicBezTo>
                  <a:pt x="346196" y="1085642"/>
                  <a:pt x="347242" y="1087640"/>
                  <a:pt x="348668" y="1088686"/>
                </a:cubicBezTo>
                <a:cubicBezTo>
                  <a:pt x="350050" y="1089668"/>
                  <a:pt x="351514" y="1090527"/>
                  <a:pt x="353044" y="1091254"/>
                </a:cubicBezTo>
                <a:cubicBezTo>
                  <a:pt x="356183" y="1093157"/>
                  <a:pt x="357134" y="1095915"/>
                  <a:pt x="359416" y="1098674"/>
                </a:cubicBezTo>
                <a:cubicBezTo>
                  <a:pt x="361699" y="1101432"/>
                  <a:pt x="364838" y="1102383"/>
                  <a:pt x="367311" y="1104761"/>
                </a:cubicBezTo>
                <a:cubicBezTo>
                  <a:pt x="369784" y="1107139"/>
                  <a:pt x="370164" y="1107520"/>
                  <a:pt x="372257" y="1106854"/>
                </a:cubicBezTo>
                <a:cubicBezTo>
                  <a:pt x="374349" y="1106188"/>
                  <a:pt x="373874" y="1104096"/>
                  <a:pt x="376632" y="1104857"/>
                </a:cubicBezTo>
                <a:cubicBezTo>
                  <a:pt x="379390" y="1105617"/>
                  <a:pt x="379866" y="1109042"/>
                  <a:pt x="381293" y="1110945"/>
                </a:cubicBezTo>
                <a:cubicBezTo>
                  <a:pt x="382525" y="1112532"/>
                  <a:pt x="384170" y="1113750"/>
                  <a:pt x="386049" y="1114464"/>
                </a:cubicBezTo>
                <a:cubicBezTo>
                  <a:pt x="389538" y="1116135"/>
                  <a:pt x="393558" y="1116307"/>
                  <a:pt x="397177" y="1114939"/>
                </a:cubicBezTo>
                <a:cubicBezTo>
                  <a:pt x="398603" y="1114083"/>
                  <a:pt x="398984" y="1112276"/>
                  <a:pt x="400411" y="1111420"/>
                </a:cubicBezTo>
                <a:cubicBezTo>
                  <a:pt x="402167" y="1110746"/>
                  <a:pt x="404070" y="1110549"/>
                  <a:pt x="405927" y="1110849"/>
                </a:cubicBezTo>
                <a:cubicBezTo>
                  <a:pt x="407544" y="1107805"/>
                  <a:pt x="407164" y="1103810"/>
                  <a:pt x="409161" y="1101337"/>
                </a:cubicBezTo>
                <a:cubicBezTo>
                  <a:pt x="411159" y="1098864"/>
                  <a:pt x="415153" y="1100005"/>
                  <a:pt x="416675" y="1097437"/>
                </a:cubicBezTo>
                <a:cubicBezTo>
                  <a:pt x="418197" y="1094869"/>
                  <a:pt x="415914" y="1094013"/>
                  <a:pt x="416675" y="1092491"/>
                </a:cubicBezTo>
                <a:cubicBezTo>
                  <a:pt x="417436" y="1090969"/>
                  <a:pt x="419053" y="1090398"/>
                  <a:pt x="420765" y="1089542"/>
                </a:cubicBezTo>
                <a:cubicBezTo>
                  <a:pt x="423428" y="1088065"/>
                  <a:pt x="426500" y="1087497"/>
                  <a:pt x="429516" y="1087925"/>
                </a:cubicBezTo>
                <a:cubicBezTo>
                  <a:pt x="432195" y="1088217"/>
                  <a:pt x="434786" y="1086865"/>
                  <a:pt x="436079" y="1084501"/>
                </a:cubicBezTo>
                <a:cubicBezTo>
                  <a:pt x="437505" y="1081933"/>
                  <a:pt x="436078" y="1080411"/>
                  <a:pt x="436078" y="1077842"/>
                </a:cubicBezTo>
                <a:cubicBezTo>
                  <a:pt x="436078" y="1075274"/>
                  <a:pt x="436649" y="1074894"/>
                  <a:pt x="436078" y="1073277"/>
                </a:cubicBezTo>
                <a:cubicBezTo>
                  <a:pt x="435508" y="1071660"/>
                  <a:pt x="435032" y="1071184"/>
                  <a:pt x="435032" y="1069852"/>
                </a:cubicBezTo>
                <a:cubicBezTo>
                  <a:pt x="435032" y="1065857"/>
                  <a:pt x="438551" y="1064621"/>
                  <a:pt x="441500" y="1063194"/>
                </a:cubicBezTo>
                <a:cubicBezTo>
                  <a:pt x="444448" y="1061767"/>
                  <a:pt x="444829" y="1060721"/>
                  <a:pt x="445495" y="1057487"/>
                </a:cubicBezTo>
                <a:cubicBezTo>
                  <a:pt x="446160" y="1054253"/>
                  <a:pt x="447682" y="1052350"/>
                  <a:pt x="448158" y="1049497"/>
                </a:cubicBezTo>
                <a:cubicBezTo>
                  <a:pt x="448633" y="1046643"/>
                  <a:pt x="447397" y="1043504"/>
                  <a:pt x="448158" y="1040555"/>
                </a:cubicBezTo>
                <a:cubicBezTo>
                  <a:pt x="449055" y="1038333"/>
                  <a:pt x="450494" y="1036372"/>
                  <a:pt x="452343" y="1034848"/>
                </a:cubicBezTo>
                <a:cubicBezTo>
                  <a:pt x="456052" y="1031138"/>
                  <a:pt x="457194" y="1025336"/>
                  <a:pt x="461855" y="1022482"/>
                </a:cubicBezTo>
                <a:cubicBezTo>
                  <a:pt x="466515" y="1019629"/>
                  <a:pt x="466134" y="1020104"/>
                  <a:pt x="465849" y="1016204"/>
                </a:cubicBezTo>
                <a:cubicBezTo>
                  <a:pt x="465564" y="1012304"/>
                  <a:pt x="464803" y="1009736"/>
                  <a:pt x="468798" y="1008690"/>
                </a:cubicBezTo>
                <a:cubicBezTo>
                  <a:pt x="470415" y="1008214"/>
                  <a:pt x="472127" y="1009641"/>
                  <a:pt x="473553" y="1008690"/>
                </a:cubicBezTo>
                <a:cubicBezTo>
                  <a:pt x="474980" y="1007739"/>
                  <a:pt x="474695" y="1007168"/>
                  <a:pt x="475741" y="1006692"/>
                </a:cubicBezTo>
                <a:cubicBezTo>
                  <a:pt x="478880" y="1004885"/>
                  <a:pt x="481448" y="1007929"/>
                  <a:pt x="484301" y="1006692"/>
                </a:cubicBezTo>
                <a:cubicBezTo>
                  <a:pt x="487155" y="1005456"/>
                  <a:pt x="486204" y="1004600"/>
                  <a:pt x="487820" y="1004124"/>
                </a:cubicBezTo>
                <a:cubicBezTo>
                  <a:pt x="489117" y="1003981"/>
                  <a:pt x="490424" y="1003981"/>
                  <a:pt x="491720" y="1004124"/>
                </a:cubicBezTo>
                <a:cubicBezTo>
                  <a:pt x="495820" y="1004573"/>
                  <a:pt x="499811" y="1005732"/>
                  <a:pt x="503514" y="1007548"/>
                </a:cubicBezTo>
                <a:lnTo>
                  <a:pt x="506843" y="1005741"/>
                </a:lnTo>
                <a:cubicBezTo>
                  <a:pt x="509316" y="1002127"/>
                  <a:pt x="510743" y="996800"/>
                  <a:pt x="514072" y="994041"/>
                </a:cubicBezTo>
                <a:cubicBezTo>
                  <a:pt x="517401" y="991283"/>
                  <a:pt x="523583" y="993375"/>
                  <a:pt x="526151" y="995754"/>
                </a:cubicBezTo>
                <a:cubicBezTo>
                  <a:pt x="527540" y="997128"/>
                  <a:pt x="529348" y="997999"/>
                  <a:pt x="531288" y="998227"/>
                </a:cubicBezTo>
                <a:cubicBezTo>
                  <a:pt x="533169" y="998235"/>
                  <a:pt x="534962" y="999028"/>
                  <a:pt x="536234" y="1000415"/>
                </a:cubicBezTo>
                <a:cubicBezTo>
                  <a:pt x="539135" y="1004183"/>
                  <a:pt x="543343" y="1006729"/>
                  <a:pt x="548028" y="1007549"/>
                </a:cubicBezTo>
                <a:cubicBezTo>
                  <a:pt x="550637" y="1008025"/>
                  <a:pt x="553312" y="1008025"/>
                  <a:pt x="555922" y="1007549"/>
                </a:cubicBezTo>
                <a:cubicBezTo>
                  <a:pt x="558681" y="1006597"/>
                  <a:pt x="560107" y="1003649"/>
                  <a:pt x="562675" y="1002792"/>
                </a:cubicBezTo>
                <a:cubicBezTo>
                  <a:pt x="564273" y="1004634"/>
                  <a:pt x="566211" y="1006152"/>
                  <a:pt x="568382" y="1007263"/>
                </a:cubicBezTo>
                <a:cubicBezTo>
                  <a:pt x="569574" y="1007755"/>
                  <a:pt x="570819" y="1008106"/>
                  <a:pt x="572092" y="1008309"/>
                </a:cubicBezTo>
                <a:cubicBezTo>
                  <a:pt x="573437" y="1008693"/>
                  <a:pt x="574742" y="1009202"/>
                  <a:pt x="575991" y="1009831"/>
                </a:cubicBezTo>
                <a:cubicBezTo>
                  <a:pt x="578750" y="1010878"/>
                  <a:pt x="580367" y="1009070"/>
                  <a:pt x="583125" y="1009831"/>
                </a:cubicBezTo>
                <a:cubicBezTo>
                  <a:pt x="584383" y="1010138"/>
                  <a:pt x="585622" y="1010519"/>
                  <a:pt x="586835" y="1010973"/>
                </a:cubicBezTo>
                <a:lnTo>
                  <a:pt x="590734" y="1011639"/>
                </a:lnTo>
                <a:lnTo>
                  <a:pt x="595204" y="1011639"/>
                </a:lnTo>
                <a:cubicBezTo>
                  <a:pt x="595965" y="1013256"/>
                  <a:pt x="611279" y="1011639"/>
                  <a:pt x="614893" y="1011639"/>
                </a:cubicBezTo>
                <a:cubicBezTo>
                  <a:pt x="616510" y="1011639"/>
                  <a:pt x="618983" y="1010973"/>
                  <a:pt x="620410" y="1011639"/>
                </a:cubicBezTo>
                <a:cubicBezTo>
                  <a:pt x="621836" y="1012304"/>
                  <a:pt x="621551" y="1015634"/>
                  <a:pt x="623263" y="1016395"/>
                </a:cubicBezTo>
                <a:cubicBezTo>
                  <a:pt x="626782" y="1018297"/>
                  <a:pt x="630206" y="1014302"/>
                  <a:pt x="633345" y="1016395"/>
                </a:cubicBezTo>
                <a:cubicBezTo>
                  <a:pt x="636484" y="1018487"/>
                  <a:pt x="635628" y="1023529"/>
                  <a:pt x="636579" y="1025336"/>
                </a:cubicBezTo>
                <a:cubicBezTo>
                  <a:pt x="637530" y="1027143"/>
                  <a:pt x="640764" y="1031424"/>
                  <a:pt x="642666" y="1034848"/>
                </a:cubicBezTo>
                <a:cubicBezTo>
                  <a:pt x="646661" y="1041887"/>
                  <a:pt x="651036" y="1041982"/>
                  <a:pt x="651322" y="1051304"/>
                </a:cubicBezTo>
                <a:cubicBezTo>
                  <a:pt x="654420" y="1051814"/>
                  <a:pt x="657411" y="1052843"/>
                  <a:pt x="660167" y="1054348"/>
                </a:cubicBezTo>
                <a:cubicBezTo>
                  <a:pt x="662926" y="1056631"/>
                  <a:pt x="662355" y="1059294"/>
                  <a:pt x="664733" y="1061767"/>
                </a:cubicBezTo>
                <a:cubicBezTo>
                  <a:pt x="667111" y="1064240"/>
                  <a:pt x="669964" y="1064240"/>
                  <a:pt x="672532" y="1066333"/>
                </a:cubicBezTo>
                <a:cubicBezTo>
                  <a:pt x="674102" y="1068385"/>
                  <a:pt x="675472" y="1070583"/>
                  <a:pt x="676622" y="1072896"/>
                </a:cubicBezTo>
                <a:cubicBezTo>
                  <a:pt x="682748" y="1074475"/>
                  <a:pt x="688293" y="1077776"/>
                  <a:pt x="692601" y="1082408"/>
                </a:cubicBezTo>
                <a:cubicBezTo>
                  <a:pt x="694408" y="1084596"/>
                  <a:pt x="694694" y="1087735"/>
                  <a:pt x="696406" y="1090018"/>
                </a:cubicBezTo>
                <a:cubicBezTo>
                  <a:pt x="698118" y="1092301"/>
                  <a:pt x="700971" y="1092396"/>
                  <a:pt x="703254" y="1094298"/>
                </a:cubicBezTo>
                <a:cubicBezTo>
                  <a:pt x="708580" y="1098579"/>
                  <a:pt x="705346" y="1102383"/>
                  <a:pt x="707154" y="1107901"/>
                </a:cubicBezTo>
                <a:cubicBezTo>
                  <a:pt x="708961" y="1113417"/>
                  <a:pt x="713621" y="1114273"/>
                  <a:pt x="718472" y="1117413"/>
                </a:cubicBezTo>
                <a:cubicBezTo>
                  <a:pt x="727984" y="1123595"/>
                  <a:pt x="720755" y="1136437"/>
                  <a:pt x="725891" y="1145949"/>
                </a:cubicBezTo>
                <a:cubicBezTo>
                  <a:pt x="728364" y="1150419"/>
                  <a:pt x="731503" y="1154129"/>
                  <a:pt x="733691" y="1158695"/>
                </a:cubicBezTo>
                <a:cubicBezTo>
                  <a:pt x="734261" y="1160026"/>
                  <a:pt x="735688" y="1160026"/>
                  <a:pt x="736259" y="1161453"/>
                </a:cubicBezTo>
                <a:cubicBezTo>
                  <a:pt x="736829" y="1162880"/>
                  <a:pt x="735688" y="1164212"/>
                  <a:pt x="736259" y="1165258"/>
                </a:cubicBezTo>
                <a:cubicBezTo>
                  <a:pt x="736829" y="1166304"/>
                  <a:pt x="739778" y="1169158"/>
                  <a:pt x="740444" y="1170490"/>
                </a:cubicBezTo>
                <a:cubicBezTo>
                  <a:pt x="741965" y="1174200"/>
                  <a:pt x="739017" y="1180002"/>
                  <a:pt x="739968" y="1183806"/>
                </a:cubicBezTo>
                <a:cubicBezTo>
                  <a:pt x="740919" y="1187612"/>
                  <a:pt x="745960" y="1190465"/>
                  <a:pt x="747482" y="1193319"/>
                </a:cubicBezTo>
                <a:lnTo>
                  <a:pt x="755662" y="1202831"/>
                </a:lnTo>
                <a:cubicBezTo>
                  <a:pt x="758558" y="1205850"/>
                  <a:pt x="759984" y="1209988"/>
                  <a:pt x="759562" y="1214150"/>
                </a:cubicBezTo>
                <a:cubicBezTo>
                  <a:pt x="759663" y="1215162"/>
                  <a:pt x="759393" y="1216176"/>
                  <a:pt x="758801" y="1217003"/>
                </a:cubicBezTo>
                <a:cubicBezTo>
                  <a:pt x="765554" y="1222996"/>
                  <a:pt x="765363" y="1228038"/>
                  <a:pt x="766029" y="1237359"/>
                </a:cubicBezTo>
                <a:cubicBezTo>
                  <a:pt x="766038" y="1240040"/>
                  <a:pt x="766292" y="1242715"/>
                  <a:pt x="766790" y="1245349"/>
                </a:cubicBezTo>
                <a:cubicBezTo>
                  <a:pt x="768122" y="1249630"/>
                  <a:pt x="767266" y="1248013"/>
                  <a:pt x="770785" y="1249915"/>
                </a:cubicBezTo>
                <a:cubicBezTo>
                  <a:pt x="774304" y="1251818"/>
                  <a:pt x="774495" y="1249154"/>
                  <a:pt x="776777" y="1252769"/>
                </a:cubicBezTo>
                <a:cubicBezTo>
                  <a:pt x="779060" y="1256383"/>
                  <a:pt x="776777" y="1257335"/>
                  <a:pt x="779060" y="1259808"/>
                </a:cubicBezTo>
                <a:cubicBezTo>
                  <a:pt x="781852" y="1263771"/>
                  <a:pt x="787178" y="1265001"/>
                  <a:pt x="791425" y="1262661"/>
                </a:cubicBezTo>
                <a:cubicBezTo>
                  <a:pt x="795070" y="1265821"/>
                  <a:pt x="798101" y="1269626"/>
                  <a:pt x="800365" y="1273886"/>
                </a:cubicBezTo>
                <a:cubicBezTo>
                  <a:pt x="802268" y="1278737"/>
                  <a:pt x="801697" y="1279783"/>
                  <a:pt x="805692" y="1283398"/>
                </a:cubicBezTo>
                <a:cubicBezTo>
                  <a:pt x="809687" y="1287012"/>
                  <a:pt x="808735" y="1289105"/>
                  <a:pt x="810067" y="1295097"/>
                </a:cubicBezTo>
                <a:cubicBezTo>
                  <a:pt x="811250" y="1298192"/>
                  <a:pt x="812748" y="1301156"/>
                  <a:pt x="814538" y="1303944"/>
                </a:cubicBezTo>
                <a:cubicBezTo>
                  <a:pt x="817011" y="1309461"/>
                  <a:pt x="816630" y="1309080"/>
                  <a:pt x="821100" y="1312409"/>
                </a:cubicBezTo>
                <a:cubicBezTo>
                  <a:pt x="825571" y="1315739"/>
                  <a:pt x="825190" y="1318687"/>
                  <a:pt x="828709" y="1321921"/>
                </a:cubicBezTo>
                <a:cubicBezTo>
                  <a:pt x="832229" y="1325156"/>
                  <a:pt x="835463" y="1323538"/>
                  <a:pt x="837555" y="1327153"/>
                </a:cubicBezTo>
                <a:cubicBezTo>
                  <a:pt x="839648" y="1330768"/>
                  <a:pt x="837555" y="1333336"/>
                  <a:pt x="841740" y="1335714"/>
                </a:cubicBezTo>
                <a:cubicBezTo>
                  <a:pt x="845925" y="1338092"/>
                  <a:pt x="849730" y="1336665"/>
                  <a:pt x="853439" y="1339994"/>
                </a:cubicBezTo>
                <a:cubicBezTo>
                  <a:pt x="857149" y="1343324"/>
                  <a:pt x="856007" y="1345797"/>
                  <a:pt x="856007" y="1350553"/>
                </a:cubicBezTo>
                <a:cubicBezTo>
                  <a:pt x="856007" y="1356831"/>
                  <a:pt x="856483" y="1354167"/>
                  <a:pt x="861619" y="1356640"/>
                </a:cubicBezTo>
                <a:cubicBezTo>
                  <a:pt x="875315" y="1362918"/>
                  <a:pt x="858766" y="1382989"/>
                  <a:pt x="863902" y="1392596"/>
                </a:cubicBezTo>
                <a:cubicBezTo>
                  <a:pt x="866660" y="1397637"/>
                  <a:pt x="870369" y="1400205"/>
                  <a:pt x="871701" y="1406293"/>
                </a:cubicBezTo>
                <a:cubicBezTo>
                  <a:pt x="873318" y="1413903"/>
                  <a:pt x="868087" y="1415139"/>
                  <a:pt x="867516" y="1421417"/>
                </a:cubicBezTo>
                <a:cubicBezTo>
                  <a:pt x="867516" y="1425603"/>
                  <a:pt x="873318" y="1432642"/>
                  <a:pt x="875411" y="1436447"/>
                </a:cubicBezTo>
                <a:cubicBezTo>
                  <a:pt x="878356" y="1440920"/>
                  <a:pt x="881531" y="1445238"/>
                  <a:pt x="884922" y="1449383"/>
                </a:cubicBezTo>
                <a:cubicBezTo>
                  <a:pt x="887059" y="1451493"/>
                  <a:pt x="888972" y="1453821"/>
                  <a:pt x="890629" y="1456327"/>
                </a:cubicBezTo>
                <a:cubicBezTo>
                  <a:pt x="891865" y="1458990"/>
                  <a:pt x="890629" y="1460892"/>
                  <a:pt x="891390" y="1463556"/>
                </a:cubicBezTo>
                <a:cubicBezTo>
                  <a:pt x="892721" y="1469548"/>
                  <a:pt x="898143" y="1468597"/>
                  <a:pt x="899855" y="1474209"/>
                </a:cubicBezTo>
                <a:cubicBezTo>
                  <a:pt x="900711" y="1477158"/>
                  <a:pt x="899379" y="1480772"/>
                  <a:pt x="899855" y="1483721"/>
                </a:cubicBezTo>
                <a:cubicBezTo>
                  <a:pt x="900330" y="1486670"/>
                  <a:pt x="902043" y="1488477"/>
                  <a:pt x="902518" y="1491141"/>
                </a:cubicBezTo>
                <a:cubicBezTo>
                  <a:pt x="902516" y="1494095"/>
                  <a:pt x="902900" y="1497037"/>
                  <a:pt x="903659" y="1499892"/>
                </a:cubicBezTo>
                <a:cubicBezTo>
                  <a:pt x="904896" y="1502840"/>
                  <a:pt x="908035" y="1504743"/>
                  <a:pt x="909462" y="1507692"/>
                </a:cubicBezTo>
                <a:cubicBezTo>
                  <a:pt x="911554" y="1512257"/>
                  <a:pt x="908986" y="1517679"/>
                  <a:pt x="911364" y="1521864"/>
                </a:cubicBezTo>
                <a:cubicBezTo>
                  <a:pt x="913742" y="1526050"/>
                  <a:pt x="920304" y="1524338"/>
                  <a:pt x="925250" y="1526430"/>
                </a:cubicBezTo>
                <a:cubicBezTo>
                  <a:pt x="927914" y="1527477"/>
                  <a:pt x="929530" y="1529474"/>
                  <a:pt x="932384" y="1530235"/>
                </a:cubicBezTo>
                <a:cubicBezTo>
                  <a:pt x="935053" y="1530253"/>
                  <a:pt x="937720" y="1530412"/>
                  <a:pt x="940373" y="1530711"/>
                </a:cubicBezTo>
                <a:cubicBezTo>
                  <a:pt x="946057" y="1532547"/>
                  <a:pt x="951441" y="1535207"/>
                  <a:pt x="956352" y="1538605"/>
                </a:cubicBezTo>
                <a:cubicBezTo>
                  <a:pt x="961299" y="1542601"/>
                  <a:pt x="959682" y="1547357"/>
                  <a:pt x="966625" y="1547547"/>
                </a:cubicBezTo>
                <a:cubicBezTo>
                  <a:pt x="969383" y="1547547"/>
                  <a:pt x="971381" y="1544884"/>
                  <a:pt x="973949" y="1547071"/>
                </a:cubicBezTo>
                <a:cubicBezTo>
                  <a:pt x="976517" y="1549259"/>
                  <a:pt x="974424" y="1553254"/>
                  <a:pt x="975566" y="1555442"/>
                </a:cubicBezTo>
                <a:cubicBezTo>
                  <a:pt x="978134" y="1560388"/>
                  <a:pt x="983080" y="1558391"/>
                  <a:pt x="987360" y="1557915"/>
                </a:cubicBezTo>
                <a:cubicBezTo>
                  <a:pt x="992814" y="1557491"/>
                  <a:pt x="998272" y="1558682"/>
                  <a:pt x="1003054" y="1561339"/>
                </a:cubicBezTo>
                <a:cubicBezTo>
                  <a:pt x="1007600" y="1562306"/>
                  <a:pt x="1011903" y="1564182"/>
                  <a:pt x="1015704" y="1566856"/>
                </a:cubicBezTo>
                <a:cubicBezTo>
                  <a:pt x="1020650" y="1571707"/>
                  <a:pt x="1020460" y="1575607"/>
                  <a:pt x="1027593" y="1577035"/>
                </a:cubicBezTo>
                <a:cubicBezTo>
                  <a:pt x="1036741" y="1579358"/>
                  <a:pt x="1046060" y="1580948"/>
                  <a:pt x="1055462" y="1581791"/>
                </a:cubicBezTo>
                <a:cubicBezTo>
                  <a:pt x="1059837" y="1581791"/>
                  <a:pt x="1063641" y="1580839"/>
                  <a:pt x="1068112" y="1580934"/>
                </a:cubicBezTo>
                <a:cubicBezTo>
                  <a:pt x="1072582" y="1581029"/>
                  <a:pt x="1075055" y="1583312"/>
                  <a:pt x="1079811" y="1585215"/>
                </a:cubicBezTo>
                <a:cubicBezTo>
                  <a:pt x="1084566" y="1587117"/>
                  <a:pt x="1088751" y="1585215"/>
                  <a:pt x="1093983" y="1585976"/>
                </a:cubicBezTo>
                <a:cubicBezTo>
                  <a:pt x="1098193" y="1586670"/>
                  <a:pt x="1102268" y="1588018"/>
                  <a:pt x="1106062" y="1589971"/>
                </a:cubicBezTo>
                <a:cubicBezTo>
                  <a:pt x="1109138" y="1592575"/>
                  <a:pt x="1111605" y="1595822"/>
                  <a:pt x="1113291" y="1599483"/>
                </a:cubicBezTo>
                <a:cubicBezTo>
                  <a:pt x="1115975" y="1602676"/>
                  <a:pt x="1119194" y="1605380"/>
                  <a:pt x="1122802" y="1607473"/>
                </a:cubicBezTo>
                <a:cubicBezTo>
                  <a:pt x="1125941" y="1609851"/>
                  <a:pt x="1128700" y="1612990"/>
                  <a:pt x="1132314" y="1615083"/>
                </a:cubicBezTo>
                <a:cubicBezTo>
                  <a:pt x="1137830" y="1618697"/>
                  <a:pt x="1137735" y="1616985"/>
                  <a:pt x="1142967" y="1613941"/>
                </a:cubicBezTo>
                <a:cubicBezTo>
                  <a:pt x="1146223" y="1611955"/>
                  <a:pt x="1150001" y="1610994"/>
                  <a:pt x="1153810" y="1611182"/>
                </a:cubicBezTo>
                <a:cubicBezTo>
                  <a:pt x="1158835" y="1610441"/>
                  <a:pt x="1163774" y="1609198"/>
                  <a:pt x="1168552" y="1607473"/>
                </a:cubicBezTo>
                <a:lnTo>
                  <a:pt x="1172737" y="1603668"/>
                </a:lnTo>
                <a:cubicBezTo>
                  <a:pt x="1173059" y="1602775"/>
                  <a:pt x="1173282" y="1601851"/>
                  <a:pt x="1173403" y="1600910"/>
                </a:cubicBezTo>
                <a:cubicBezTo>
                  <a:pt x="1173402" y="1596572"/>
                  <a:pt x="1172827" y="1592254"/>
                  <a:pt x="1171691" y="1588068"/>
                </a:cubicBezTo>
                <a:lnTo>
                  <a:pt x="1172262" y="1584169"/>
                </a:lnTo>
                <a:cubicBezTo>
                  <a:pt x="1167417" y="1583021"/>
                  <a:pt x="1162770" y="1581161"/>
                  <a:pt x="1158470" y="1578652"/>
                </a:cubicBezTo>
                <a:cubicBezTo>
                  <a:pt x="1154571" y="1575798"/>
                  <a:pt x="1154000" y="1569139"/>
                  <a:pt x="1152288" y="1564954"/>
                </a:cubicBezTo>
                <a:cubicBezTo>
                  <a:pt x="1151171" y="1562887"/>
                  <a:pt x="1150676" y="1560542"/>
                  <a:pt x="1150861" y="1558201"/>
                </a:cubicBezTo>
                <a:cubicBezTo>
                  <a:pt x="1151084" y="1555421"/>
                  <a:pt x="1150381" y="1552645"/>
                  <a:pt x="1148864" y="1550306"/>
                </a:cubicBezTo>
                <a:cubicBezTo>
                  <a:pt x="1146771" y="1547547"/>
                  <a:pt x="1145630" y="1548213"/>
                  <a:pt x="1144869" y="1544313"/>
                </a:cubicBezTo>
                <a:cubicBezTo>
                  <a:pt x="1144108" y="1540413"/>
                  <a:pt x="1144013" y="1539176"/>
                  <a:pt x="1143633" y="1536703"/>
                </a:cubicBezTo>
                <a:cubicBezTo>
                  <a:pt x="1136118" y="1537845"/>
                  <a:pt x="1138211" y="1531567"/>
                  <a:pt x="1138686" y="1527191"/>
                </a:cubicBezTo>
                <a:cubicBezTo>
                  <a:pt x="1138986" y="1522452"/>
                  <a:pt x="1138504" y="1517696"/>
                  <a:pt x="1137260" y="1513113"/>
                </a:cubicBezTo>
                <a:cubicBezTo>
                  <a:pt x="1136404" y="1508262"/>
                  <a:pt x="1137830" y="1502840"/>
                  <a:pt x="1135453" y="1498370"/>
                </a:cubicBezTo>
                <a:cubicBezTo>
                  <a:pt x="1133075" y="1493899"/>
                  <a:pt x="1131743" y="1493804"/>
                  <a:pt x="1132504" y="1487716"/>
                </a:cubicBezTo>
                <a:cubicBezTo>
                  <a:pt x="1133265" y="1481629"/>
                  <a:pt x="1133550" y="1481819"/>
                  <a:pt x="1129080" y="1478870"/>
                </a:cubicBezTo>
                <a:cubicBezTo>
                  <a:pt x="1126226" y="1476873"/>
                  <a:pt x="1121661" y="1473448"/>
                  <a:pt x="1120900" y="1470214"/>
                </a:cubicBezTo>
                <a:cubicBezTo>
                  <a:pt x="1120139" y="1466980"/>
                  <a:pt x="1124134" y="1461653"/>
                  <a:pt x="1122327" y="1457183"/>
                </a:cubicBezTo>
                <a:cubicBezTo>
                  <a:pt x="1120520" y="1452712"/>
                  <a:pt x="1113767" y="1449288"/>
                  <a:pt x="1120425" y="1445959"/>
                </a:cubicBezTo>
                <a:cubicBezTo>
                  <a:pt x="1124134" y="1444151"/>
                  <a:pt x="1128700" y="1446815"/>
                  <a:pt x="1131933" y="1442629"/>
                </a:cubicBezTo>
                <a:cubicBezTo>
                  <a:pt x="1135167" y="1438444"/>
                  <a:pt x="1130982" y="1433878"/>
                  <a:pt x="1131933" y="1429313"/>
                </a:cubicBezTo>
                <a:cubicBezTo>
                  <a:pt x="1136023" y="1428551"/>
                  <a:pt x="1140874" y="1419325"/>
                  <a:pt x="1134216" y="1418564"/>
                </a:cubicBezTo>
                <a:cubicBezTo>
                  <a:pt x="1134882" y="1415330"/>
                  <a:pt x="1136594" y="1413998"/>
                  <a:pt x="1135072" y="1410288"/>
                </a:cubicBezTo>
                <a:cubicBezTo>
                  <a:pt x="1131933" y="1410288"/>
                  <a:pt x="1131553" y="1412191"/>
                  <a:pt x="1129365" y="1413427"/>
                </a:cubicBezTo>
                <a:cubicBezTo>
                  <a:pt x="1125180" y="1415901"/>
                  <a:pt x="1126607" y="1414093"/>
                  <a:pt x="1122898" y="1412857"/>
                </a:cubicBezTo>
                <a:cubicBezTo>
                  <a:pt x="1118562" y="1411991"/>
                  <a:pt x="1114450" y="1410243"/>
                  <a:pt x="1110818" y="1407720"/>
                </a:cubicBezTo>
                <a:cubicBezTo>
                  <a:pt x="1107870" y="1405247"/>
                  <a:pt x="1109391" y="1405152"/>
                  <a:pt x="1105396" y="1405152"/>
                </a:cubicBezTo>
                <a:cubicBezTo>
                  <a:pt x="1102779" y="1405351"/>
                  <a:pt x="1100226" y="1406062"/>
                  <a:pt x="1097882" y="1407245"/>
                </a:cubicBezTo>
                <a:cubicBezTo>
                  <a:pt x="1093055" y="1408382"/>
                  <a:pt x="1088096" y="1408862"/>
                  <a:pt x="1083140" y="1408671"/>
                </a:cubicBezTo>
                <a:cubicBezTo>
                  <a:pt x="1078765" y="1408671"/>
                  <a:pt x="1073628" y="1412286"/>
                  <a:pt x="1069824" y="1411144"/>
                </a:cubicBezTo>
                <a:cubicBezTo>
                  <a:pt x="1072487" y="1406959"/>
                  <a:pt x="1079335" y="1408766"/>
                  <a:pt x="1083616" y="1408386"/>
                </a:cubicBezTo>
                <a:cubicBezTo>
                  <a:pt x="1089608" y="1398874"/>
                  <a:pt x="1099214" y="1401918"/>
                  <a:pt x="1108821" y="1401727"/>
                </a:cubicBezTo>
                <a:cubicBezTo>
                  <a:pt x="1108060" y="1399064"/>
                  <a:pt x="1105111" y="1397162"/>
                  <a:pt x="1103875" y="1394593"/>
                </a:cubicBezTo>
                <a:cubicBezTo>
                  <a:pt x="1102631" y="1391888"/>
                  <a:pt x="1100695" y="1389558"/>
                  <a:pt x="1098263" y="1387840"/>
                </a:cubicBezTo>
                <a:cubicBezTo>
                  <a:pt x="1092928" y="1382029"/>
                  <a:pt x="1089594" y="1374662"/>
                  <a:pt x="1088752" y="1366818"/>
                </a:cubicBezTo>
                <a:cubicBezTo>
                  <a:pt x="1091008" y="1370427"/>
                  <a:pt x="1093656" y="1373777"/>
                  <a:pt x="1096646" y="1376806"/>
                </a:cubicBezTo>
                <a:cubicBezTo>
                  <a:pt x="1098643" y="1378138"/>
                  <a:pt x="1100546" y="1377377"/>
                  <a:pt x="1102448" y="1378899"/>
                </a:cubicBezTo>
                <a:cubicBezTo>
                  <a:pt x="1104350" y="1380420"/>
                  <a:pt x="1104065" y="1382513"/>
                  <a:pt x="1105302" y="1383940"/>
                </a:cubicBezTo>
                <a:cubicBezTo>
                  <a:pt x="1106538" y="1385367"/>
                  <a:pt x="1108155" y="1385367"/>
                  <a:pt x="1109011" y="1386508"/>
                </a:cubicBezTo>
                <a:cubicBezTo>
                  <a:pt x="1109867" y="1387650"/>
                  <a:pt x="1109772" y="1389742"/>
                  <a:pt x="1110533" y="1391740"/>
                </a:cubicBezTo>
                <a:cubicBezTo>
                  <a:pt x="1112055" y="1395830"/>
                  <a:pt x="1116620" y="1396306"/>
                  <a:pt x="1117381" y="1401252"/>
                </a:cubicBezTo>
                <a:cubicBezTo>
                  <a:pt x="1119188" y="1398018"/>
                  <a:pt x="1122041" y="1397162"/>
                  <a:pt x="1124610" y="1394784"/>
                </a:cubicBezTo>
                <a:cubicBezTo>
                  <a:pt x="1127178" y="1392406"/>
                  <a:pt x="1128700" y="1388696"/>
                  <a:pt x="1131458" y="1386318"/>
                </a:cubicBezTo>
                <a:cubicBezTo>
                  <a:pt x="1140399" y="1378803"/>
                  <a:pt x="1132409" y="1396496"/>
                  <a:pt x="1133075" y="1399730"/>
                </a:cubicBezTo>
                <a:cubicBezTo>
                  <a:pt x="1135167" y="1399730"/>
                  <a:pt x="1135358" y="1397637"/>
                  <a:pt x="1137450" y="1396971"/>
                </a:cubicBezTo>
                <a:cubicBezTo>
                  <a:pt x="1139543" y="1396306"/>
                  <a:pt x="1140399" y="1398398"/>
                  <a:pt x="1142491" y="1396401"/>
                </a:cubicBezTo>
                <a:cubicBezTo>
                  <a:pt x="1144070" y="1393423"/>
                  <a:pt x="1145162" y="1390211"/>
                  <a:pt x="1145725" y="1386889"/>
                </a:cubicBezTo>
                <a:cubicBezTo>
                  <a:pt x="1146442" y="1383431"/>
                  <a:pt x="1146982" y="1379938"/>
                  <a:pt x="1147342" y="1376425"/>
                </a:cubicBezTo>
                <a:cubicBezTo>
                  <a:pt x="1149105" y="1371421"/>
                  <a:pt x="1151606" y="1366708"/>
                  <a:pt x="1154761" y="1362443"/>
                </a:cubicBezTo>
                <a:lnTo>
                  <a:pt x="1158660" y="1359114"/>
                </a:lnTo>
                <a:cubicBezTo>
                  <a:pt x="1158090" y="1351789"/>
                  <a:pt x="1165319" y="1348365"/>
                  <a:pt x="1164177" y="1341326"/>
                </a:cubicBezTo>
                <a:cubicBezTo>
                  <a:pt x="1155902" y="1340470"/>
                  <a:pt x="1155997" y="1338282"/>
                  <a:pt x="1151242" y="1332670"/>
                </a:cubicBezTo>
                <a:cubicBezTo>
                  <a:pt x="1147403" y="1328974"/>
                  <a:pt x="1142789" y="1326179"/>
                  <a:pt x="1137735" y="1324490"/>
                </a:cubicBezTo>
                <a:cubicBezTo>
                  <a:pt x="1135167" y="1323824"/>
                  <a:pt x="1123088" y="1324965"/>
                  <a:pt x="1128890" y="1317926"/>
                </a:cubicBezTo>
                <a:cubicBezTo>
                  <a:pt x="1131648" y="1314597"/>
                  <a:pt x="1138401" y="1318497"/>
                  <a:pt x="1142301" y="1317926"/>
                </a:cubicBezTo>
                <a:cubicBezTo>
                  <a:pt x="1149054" y="1316785"/>
                  <a:pt x="1161324" y="1308414"/>
                  <a:pt x="1166460" y="1317165"/>
                </a:cubicBezTo>
                <a:cubicBezTo>
                  <a:pt x="1167982" y="1319829"/>
                  <a:pt x="1167221" y="1329912"/>
                  <a:pt x="1171786" y="1325346"/>
                </a:cubicBezTo>
                <a:cubicBezTo>
                  <a:pt x="1173403" y="1323824"/>
                  <a:pt x="1173308" y="1320304"/>
                  <a:pt x="1174259" y="1318497"/>
                </a:cubicBezTo>
                <a:cubicBezTo>
                  <a:pt x="1175677" y="1316206"/>
                  <a:pt x="1177517" y="1314205"/>
                  <a:pt x="1179681" y="1312600"/>
                </a:cubicBezTo>
                <a:cubicBezTo>
                  <a:pt x="1183620" y="1309366"/>
                  <a:pt x="1186556" y="1305076"/>
                  <a:pt x="1188146" y="1300234"/>
                </a:cubicBezTo>
                <a:cubicBezTo>
                  <a:pt x="1190334" y="1295193"/>
                  <a:pt x="1193662" y="1292054"/>
                  <a:pt x="1193282" y="1286156"/>
                </a:cubicBezTo>
                <a:cubicBezTo>
                  <a:pt x="1191172" y="1285181"/>
                  <a:pt x="1188688" y="1285515"/>
                  <a:pt x="1186909" y="1287012"/>
                </a:cubicBezTo>
                <a:cubicBezTo>
                  <a:pt x="1185102" y="1288059"/>
                  <a:pt x="1183866" y="1291768"/>
                  <a:pt x="1182819" y="1292244"/>
                </a:cubicBezTo>
                <a:cubicBezTo>
                  <a:pt x="1179110" y="1293766"/>
                  <a:pt x="1180442" y="1289961"/>
                  <a:pt x="1178064" y="1288534"/>
                </a:cubicBezTo>
                <a:cubicBezTo>
                  <a:pt x="1175686" y="1287107"/>
                  <a:pt x="1172928" y="1288534"/>
                  <a:pt x="1171120" y="1288534"/>
                </a:cubicBezTo>
                <a:cubicBezTo>
                  <a:pt x="1169123" y="1281020"/>
                  <a:pt x="1180632" y="1281305"/>
                  <a:pt x="1184151" y="1278547"/>
                </a:cubicBezTo>
                <a:cubicBezTo>
                  <a:pt x="1187670" y="1275788"/>
                  <a:pt x="1191094" y="1269035"/>
                  <a:pt x="1197182" y="1270271"/>
                </a:cubicBezTo>
                <a:cubicBezTo>
                  <a:pt x="1197182" y="1275217"/>
                  <a:pt x="1194804" y="1281971"/>
                  <a:pt x="1202794" y="1279783"/>
                </a:cubicBezTo>
                <a:cubicBezTo>
                  <a:pt x="1203554" y="1277215"/>
                  <a:pt x="1204125" y="1266276"/>
                  <a:pt x="1205742" y="1265039"/>
                </a:cubicBezTo>
                <a:cubicBezTo>
                  <a:pt x="1209642" y="1261901"/>
                  <a:pt x="1210878" y="1274551"/>
                  <a:pt x="1207359" y="1277785"/>
                </a:cubicBezTo>
                <a:cubicBezTo>
                  <a:pt x="1210688" y="1281305"/>
                  <a:pt x="1214207" y="1275503"/>
                  <a:pt x="1215444" y="1273220"/>
                </a:cubicBezTo>
                <a:cubicBezTo>
                  <a:pt x="1216680" y="1270937"/>
                  <a:pt x="1221055" y="1268654"/>
                  <a:pt x="1222482" y="1265515"/>
                </a:cubicBezTo>
                <a:cubicBezTo>
                  <a:pt x="1223909" y="1262376"/>
                  <a:pt x="1222482" y="1258857"/>
                  <a:pt x="1224480" y="1255527"/>
                </a:cubicBezTo>
                <a:cubicBezTo>
                  <a:pt x="1226036" y="1252360"/>
                  <a:pt x="1226849" y="1248879"/>
                  <a:pt x="1226857" y="1245349"/>
                </a:cubicBezTo>
                <a:cubicBezTo>
                  <a:pt x="1227333" y="1241450"/>
                  <a:pt x="1228379" y="1239452"/>
                  <a:pt x="1232374" y="1238976"/>
                </a:cubicBezTo>
                <a:cubicBezTo>
                  <a:pt x="1238081" y="1238406"/>
                  <a:pt x="1237415" y="1241450"/>
                  <a:pt x="1238556" y="1245159"/>
                </a:cubicBezTo>
                <a:cubicBezTo>
                  <a:pt x="1239698" y="1248869"/>
                  <a:pt x="1241315" y="1248679"/>
                  <a:pt x="1246070" y="1248013"/>
                </a:cubicBezTo>
                <a:cubicBezTo>
                  <a:pt x="1249030" y="1247482"/>
                  <a:pt x="1251887" y="1246487"/>
                  <a:pt x="1254536" y="1245064"/>
                </a:cubicBezTo>
                <a:cubicBezTo>
                  <a:pt x="1260813" y="1242115"/>
                  <a:pt x="1266900" y="1239452"/>
                  <a:pt x="1273558" y="1236789"/>
                </a:cubicBezTo>
                <a:cubicBezTo>
                  <a:pt x="1274605" y="1232889"/>
                  <a:pt x="1273558" y="1233079"/>
                  <a:pt x="1272037" y="1230511"/>
                </a:cubicBezTo>
                <a:cubicBezTo>
                  <a:pt x="1270249" y="1228081"/>
                  <a:pt x="1269015" y="1225288"/>
                  <a:pt x="1268422" y="1222330"/>
                </a:cubicBezTo>
                <a:cubicBezTo>
                  <a:pt x="1262240" y="1223377"/>
                  <a:pt x="1264618" y="1222330"/>
                  <a:pt x="1262905" y="1216718"/>
                </a:cubicBezTo>
                <a:cubicBezTo>
                  <a:pt x="1256438" y="1218621"/>
                  <a:pt x="1258340" y="1217384"/>
                  <a:pt x="1254250" y="1212723"/>
                </a:cubicBezTo>
                <a:cubicBezTo>
                  <a:pt x="1253014" y="1211296"/>
                  <a:pt x="1251302" y="1210726"/>
                  <a:pt x="1250255" y="1209109"/>
                </a:cubicBezTo>
                <a:cubicBezTo>
                  <a:pt x="1249209" y="1207492"/>
                  <a:pt x="1249399" y="1205018"/>
                  <a:pt x="1248163" y="1203211"/>
                </a:cubicBezTo>
                <a:cubicBezTo>
                  <a:pt x="1246926" y="1201404"/>
                  <a:pt x="1243312" y="1200453"/>
                  <a:pt x="1244073" y="1197409"/>
                </a:cubicBezTo>
                <a:cubicBezTo>
                  <a:pt x="1244834" y="1194365"/>
                  <a:pt x="1247497" y="1195506"/>
                  <a:pt x="1249114" y="1194270"/>
                </a:cubicBezTo>
                <a:cubicBezTo>
                  <a:pt x="1252443" y="1191512"/>
                  <a:pt x="1251682" y="1187516"/>
                  <a:pt x="1253489" y="1183902"/>
                </a:cubicBezTo>
                <a:cubicBezTo>
                  <a:pt x="1253274" y="1185892"/>
                  <a:pt x="1253502" y="1187906"/>
                  <a:pt x="1254155" y="1189799"/>
                </a:cubicBezTo>
                <a:cubicBezTo>
                  <a:pt x="1260147" y="1188848"/>
                  <a:pt x="1254821" y="1199311"/>
                  <a:pt x="1255296" y="1201499"/>
                </a:cubicBezTo>
                <a:cubicBezTo>
                  <a:pt x="1257730" y="1201637"/>
                  <a:pt x="1259871" y="1203151"/>
                  <a:pt x="1260813" y="1205399"/>
                </a:cubicBezTo>
                <a:cubicBezTo>
                  <a:pt x="1264047" y="1205399"/>
                  <a:pt x="1265569" y="1201594"/>
                  <a:pt x="1269088" y="1202165"/>
                </a:cubicBezTo>
                <a:cubicBezTo>
                  <a:pt x="1269002" y="1204598"/>
                  <a:pt x="1269258" y="1207032"/>
                  <a:pt x="1269849" y="1209394"/>
                </a:cubicBezTo>
                <a:cubicBezTo>
                  <a:pt x="1273939" y="1203402"/>
                  <a:pt x="1276507" y="1201784"/>
                  <a:pt x="1277078" y="1193794"/>
                </a:cubicBezTo>
                <a:cubicBezTo>
                  <a:pt x="1281643" y="1196648"/>
                  <a:pt x="1279360" y="1201118"/>
                  <a:pt x="1279836" y="1205494"/>
                </a:cubicBezTo>
                <a:cubicBezTo>
                  <a:pt x="1280929" y="1205354"/>
                  <a:pt x="1282010" y="1205132"/>
                  <a:pt x="1283070" y="1204828"/>
                </a:cubicBezTo>
                <a:cubicBezTo>
                  <a:pt x="1284116" y="1201118"/>
                  <a:pt x="1289918" y="1201880"/>
                  <a:pt x="1292581" y="1200643"/>
                </a:cubicBezTo>
                <a:cubicBezTo>
                  <a:pt x="1296956" y="1198646"/>
                  <a:pt x="1299715" y="1191797"/>
                  <a:pt x="1304661" y="1191131"/>
                </a:cubicBezTo>
                <a:cubicBezTo>
                  <a:pt x="1302283" y="1193604"/>
                  <a:pt x="1304661" y="1196268"/>
                  <a:pt x="1303044" y="1198836"/>
                </a:cubicBezTo>
                <a:cubicBezTo>
                  <a:pt x="1301427" y="1201404"/>
                  <a:pt x="1296956" y="1202260"/>
                  <a:pt x="1297622" y="1206160"/>
                </a:cubicBezTo>
                <a:cubicBezTo>
                  <a:pt x="1299049" y="1206160"/>
                  <a:pt x="1299524" y="1207206"/>
                  <a:pt x="1300476" y="1207872"/>
                </a:cubicBezTo>
                <a:cubicBezTo>
                  <a:pt x="1298431" y="1209577"/>
                  <a:pt x="1297023" y="1211924"/>
                  <a:pt x="1296481" y="1214530"/>
                </a:cubicBezTo>
                <a:cubicBezTo>
                  <a:pt x="1300694" y="1214921"/>
                  <a:pt x="1304837" y="1213257"/>
                  <a:pt x="1307609" y="1210060"/>
                </a:cubicBezTo>
                <a:cubicBezTo>
                  <a:pt x="1311414" y="1206826"/>
                  <a:pt x="1316074" y="1208252"/>
                  <a:pt x="1319403" y="1204543"/>
                </a:cubicBezTo>
                <a:lnTo>
                  <a:pt x="1322732" y="1204543"/>
                </a:lnTo>
                <a:cubicBezTo>
                  <a:pt x="1326569" y="1204158"/>
                  <a:pt x="1330256" y="1202853"/>
                  <a:pt x="1333480" y="1200738"/>
                </a:cubicBezTo>
                <a:cubicBezTo>
                  <a:pt x="1336239" y="1198646"/>
                  <a:pt x="1337951" y="1195792"/>
                  <a:pt x="1341565" y="1195031"/>
                </a:cubicBezTo>
                <a:cubicBezTo>
                  <a:pt x="1344767" y="1194744"/>
                  <a:pt x="1347945" y="1194236"/>
                  <a:pt x="1351076" y="1193509"/>
                </a:cubicBezTo>
                <a:cubicBezTo>
                  <a:pt x="1354392" y="1191752"/>
                  <a:pt x="1357571" y="1189749"/>
                  <a:pt x="1360588" y="1187516"/>
                </a:cubicBezTo>
                <a:cubicBezTo>
                  <a:pt x="1362775" y="1186375"/>
                  <a:pt x="1367055" y="1184282"/>
                  <a:pt x="1369529" y="1185138"/>
                </a:cubicBezTo>
                <a:cubicBezTo>
                  <a:pt x="1372001" y="1185994"/>
                  <a:pt x="1373048" y="1190560"/>
                  <a:pt x="1376472" y="1190275"/>
                </a:cubicBezTo>
                <a:cubicBezTo>
                  <a:pt x="1379896" y="1189990"/>
                  <a:pt x="1381703" y="1186184"/>
                  <a:pt x="1383415" y="1184853"/>
                </a:cubicBezTo>
                <a:cubicBezTo>
                  <a:pt x="1387131" y="1181901"/>
                  <a:pt x="1391039" y="1179200"/>
                  <a:pt x="1395114" y="1176768"/>
                </a:cubicBezTo>
                <a:cubicBezTo>
                  <a:pt x="1401804" y="1173689"/>
                  <a:pt x="1408176" y="1169962"/>
                  <a:pt x="1414137" y="1165638"/>
                </a:cubicBezTo>
                <a:cubicBezTo>
                  <a:pt x="1416230" y="1164117"/>
                  <a:pt x="1418512" y="1162975"/>
                  <a:pt x="1420319" y="1161358"/>
                </a:cubicBezTo>
                <a:cubicBezTo>
                  <a:pt x="1422127" y="1159741"/>
                  <a:pt x="1423363" y="1156412"/>
                  <a:pt x="1425551" y="1153939"/>
                </a:cubicBezTo>
                <a:cubicBezTo>
                  <a:pt x="1427738" y="1151466"/>
                  <a:pt x="1430402" y="1151085"/>
                  <a:pt x="1431448" y="1146615"/>
                </a:cubicBezTo>
                <a:cubicBezTo>
                  <a:pt x="1431504" y="1143364"/>
                  <a:pt x="1432115" y="1140147"/>
                  <a:pt x="1433255" y="1137103"/>
                </a:cubicBezTo>
                <a:cubicBezTo>
                  <a:pt x="1434777" y="1134154"/>
                  <a:pt x="1439247" y="1133393"/>
                  <a:pt x="1440293" y="1131110"/>
                </a:cubicBezTo>
                <a:cubicBezTo>
                  <a:pt x="1441340" y="1128827"/>
                  <a:pt x="1438772" y="1125688"/>
                  <a:pt x="1439342" y="1123025"/>
                </a:cubicBezTo>
                <a:cubicBezTo>
                  <a:pt x="1440579" y="1117603"/>
                  <a:pt x="1443147" y="1119220"/>
                  <a:pt x="1446666" y="1119791"/>
                </a:cubicBezTo>
                <a:cubicBezTo>
                  <a:pt x="1449833" y="1119997"/>
                  <a:pt x="1453010" y="1119997"/>
                  <a:pt x="1456177" y="1119791"/>
                </a:cubicBezTo>
                <a:cubicBezTo>
                  <a:pt x="1462360" y="1119791"/>
                  <a:pt x="1468257" y="1125403"/>
                  <a:pt x="1469303" y="1116366"/>
                </a:cubicBezTo>
                <a:cubicBezTo>
                  <a:pt x="1471110" y="1119505"/>
                  <a:pt x="1483856" y="1115035"/>
                  <a:pt x="1486043" y="1112657"/>
                </a:cubicBezTo>
                <a:cubicBezTo>
                  <a:pt x="1493367" y="1104286"/>
                  <a:pt x="1478624" y="1110754"/>
                  <a:pt x="1475391" y="1110374"/>
                </a:cubicBezTo>
                <a:cubicBezTo>
                  <a:pt x="1472156" y="1109993"/>
                  <a:pt x="1468828" y="1108947"/>
                  <a:pt x="1471776" y="1106093"/>
                </a:cubicBezTo>
                <a:cubicBezTo>
                  <a:pt x="1474725" y="1103239"/>
                  <a:pt x="1478339" y="1107235"/>
                  <a:pt x="1480812" y="1105332"/>
                </a:cubicBezTo>
                <a:cubicBezTo>
                  <a:pt x="1483285" y="1103430"/>
                  <a:pt x="1480812" y="1101147"/>
                  <a:pt x="1479671" y="1099054"/>
                </a:cubicBezTo>
                <a:cubicBezTo>
                  <a:pt x="1478529" y="1096962"/>
                  <a:pt x="1478054" y="1098008"/>
                  <a:pt x="1477578" y="1096676"/>
                </a:cubicBezTo>
                <a:cubicBezTo>
                  <a:pt x="1477103" y="1095345"/>
                  <a:pt x="1478339" y="1094108"/>
                  <a:pt x="1477578" y="1092967"/>
                </a:cubicBezTo>
                <a:cubicBezTo>
                  <a:pt x="1475010" y="1087069"/>
                  <a:pt x="1466830" y="1092967"/>
                  <a:pt x="1469018" y="1082979"/>
                </a:cubicBezTo>
                <a:cubicBezTo>
                  <a:pt x="1469493" y="1080981"/>
                  <a:pt x="1471396" y="1078223"/>
                  <a:pt x="1469684" y="1076130"/>
                </a:cubicBezTo>
                <a:cubicBezTo>
                  <a:pt x="1467972" y="1074038"/>
                  <a:pt x="1464167" y="1076130"/>
                  <a:pt x="1462074" y="1074418"/>
                </a:cubicBezTo>
                <a:cubicBezTo>
                  <a:pt x="1455131" y="1070043"/>
                  <a:pt x="1464452" y="1063860"/>
                  <a:pt x="1462074" y="1058438"/>
                </a:cubicBezTo>
                <a:cubicBezTo>
                  <a:pt x="1460743" y="1055584"/>
                  <a:pt x="1457129" y="1055299"/>
                  <a:pt x="1455987" y="1052160"/>
                </a:cubicBezTo>
                <a:cubicBezTo>
                  <a:pt x="1454846" y="1049021"/>
                  <a:pt x="1456748" y="1047214"/>
                  <a:pt x="1454846" y="1044360"/>
                </a:cubicBezTo>
                <a:cubicBezTo>
                  <a:pt x="1452944" y="1041506"/>
                  <a:pt x="1451136" y="1041602"/>
                  <a:pt x="1450376" y="1038082"/>
                </a:cubicBezTo>
                <a:cubicBezTo>
                  <a:pt x="1450290" y="1035503"/>
                  <a:pt x="1449874" y="1032946"/>
                  <a:pt x="1449139" y="1030473"/>
                </a:cubicBezTo>
                <a:cubicBezTo>
                  <a:pt x="1446437" y="1026125"/>
                  <a:pt x="1444656" y="1021269"/>
                  <a:pt x="1443908" y="1016205"/>
                </a:cubicBezTo>
                <a:cubicBezTo>
                  <a:pt x="1442074" y="1016467"/>
                  <a:pt x="1440203" y="1016237"/>
                  <a:pt x="1438486" y="1015539"/>
                </a:cubicBezTo>
                <a:cubicBezTo>
                  <a:pt x="1438486" y="1013351"/>
                  <a:pt x="1440293" y="1011258"/>
                  <a:pt x="1440674" y="1008880"/>
                </a:cubicBezTo>
                <a:cubicBezTo>
                  <a:pt x="1441054" y="1006502"/>
                  <a:pt x="1440674" y="1004029"/>
                  <a:pt x="1441149" y="1001651"/>
                </a:cubicBezTo>
                <a:cubicBezTo>
                  <a:pt x="1441625" y="999273"/>
                  <a:pt x="1443432" y="998036"/>
                  <a:pt x="1443432" y="996039"/>
                </a:cubicBezTo>
                <a:cubicBezTo>
                  <a:pt x="1442958" y="993957"/>
                  <a:pt x="1442223" y="991944"/>
                  <a:pt x="1441244" y="990046"/>
                </a:cubicBezTo>
                <a:cubicBezTo>
                  <a:pt x="1446856" y="994802"/>
                  <a:pt x="1443717" y="998417"/>
                  <a:pt x="1442671" y="1004314"/>
                </a:cubicBezTo>
                <a:cubicBezTo>
                  <a:pt x="1441340" y="1011734"/>
                  <a:pt x="1448664" y="1009166"/>
                  <a:pt x="1450090" y="1015919"/>
                </a:cubicBezTo>
                <a:cubicBezTo>
                  <a:pt x="1450661" y="1018773"/>
                  <a:pt x="1449234" y="1021246"/>
                  <a:pt x="1449520" y="1023814"/>
                </a:cubicBezTo>
                <a:cubicBezTo>
                  <a:pt x="1449805" y="1026382"/>
                  <a:pt x="1451422" y="1027143"/>
                  <a:pt x="1452088" y="1029236"/>
                </a:cubicBezTo>
                <a:cubicBezTo>
                  <a:pt x="1452928" y="1034052"/>
                  <a:pt x="1454991" y="1038572"/>
                  <a:pt x="1458080" y="1042362"/>
                </a:cubicBezTo>
                <a:cubicBezTo>
                  <a:pt x="1461694" y="1046072"/>
                  <a:pt x="1467115" y="1044075"/>
                  <a:pt x="1470825" y="1047594"/>
                </a:cubicBezTo>
                <a:cubicBezTo>
                  <a:pt x="1472822" y="1049402"/>
                  <a:pt x="1472252" y="1052160"/>
                  <a:pt x="1475771" y="1049402"/>
                </a:cubicBezTo>
                <a:cubicBezTo>
                  <a:pt x="1477388" y="1048165"/>
                  <a:pt x="1477578" y="1045216"/>
                  <a:pt x="1478529" y="1043409"/>
                </a:cubicBezTo>
                <a:cubicBezTo>
                  <a:pt x="1481288" y="1037702"/>
                  <a:pt x="1483095" y="1032185"/>
                  <a:pt x="1490038" y="1033897"/>
                </a:cubicBezTo>
                <a:cubicBezTo>
                  <a:pt x="1495108" y="1035367"/>
                  <a:pt x="1498289" y="1040384"/>
                  <a:pt x="1497457" y="1045597"/>
                </a:cubicBezTo>
                <a:cubicBezTo>
                  <a:pt x="1496696" y="1049021"/>
                  <a:pt x="1494889" y="1048831"/>
                  <a:pt x="1496221" y="1051684"/>
                </a:cubicBezTo>
                <a:cubicBezTo>
                  <a:pt x="1497552" y="1054538"/>
                  <a:pt x="1500120" y="1052160"/>
                  <a:pt x="1498123" y="1057011"/>
                </a:cubicBezTo>
                <a:cubicBezTo>
                  <a:pt x="1496125" y="1061862"/>
                  <a:pt x="1487375" y="1066523"/>
                  <a:pt x="1489943" y="1070708"/>
                </a:cubicBezTo>
                <a:cubicBezTo>
                  <a:pt x="1495691" y="1070705"/>
                  <a:pt x="1501402" y="1069807"/>
                  <a:pt x="1506873" y="1068045"/>
                </a:cubicBezTo>
                <a:cubicBezTo>
                  <a:pt x="1509727" y="1066428"/>
                  <a:pt x="1511534" y="1063289"/>
                  <a:pt x="1515338" y="1063765"/>
                </a:cubicBezTo>
                <a:cubicBezTo>
                  <a:pt x="1519143" y="1064240"/>
                  <a:pt x="1518763" y="1067284"/>
                  <a:pt x="1521331" y="1068616"/>
                </a:cubicBezTo>
                <a:cubicBezTo>
                  <a:pt x="1523899" y="1069947"/>
                  <a:pt x="1536739" y="1069091"/>
                  <a:pt x="1527038" y="1073943"/>
                </a:cubicBezTo>
                <a:cubicBezTo>
                  <a:pt x="1523994" y="1075560"/>
                  <a:pt x="1523423" y="1073277"/>
                  <a:pt x="1520855" y="1073277"/>
                </a:cubicBezTo>
                <a:cubicBezTo>
                  <a:pt x="1518287" y="1073277"/>
                  <a:pt x="1517336" y="1074513"/>
                  <a:pt x="1515053" y="1076416"/>
                </a:cubicBezTo>
                <a:cubicBezTo>
                  <a:pt x="1510488" y="1080221"/>
                  <a:pt x="1506303" y="1078033"/>
                  <a:pt x="1501166" y="1080411"/>
                </a:cubicBezTo>
                <a:cubicBezTo>
                  <a:pt x="1504876" y="1084311"/>
                  <a:pt x="1492986" y="1091349"/>
                  <a:pt x="1491655" y="1095345"/>
                </a:cubicBezTo>
                <a:cubicBezTo>
                  <a:pt x="1499264" y="1091255"/>
                  <a:pt x="1506207" y="1086403"/>
                  <a:pt x="1513436" y="1081933"/>
                </a:cubicBezTo>
                <a:cubicBezTo>
                  <a:pt x="1520665" y="1077462"/>
                  <a:pt x="1528559" y="1075655"/>
                  <a:pt x="1535217" y="1070994"/>
                </a:cubicBezTo>
                <a:cubicBezTo>
                  <a:pt x="1538616" y="1068699"/>
                  <a:pt x="1542428" y="1067084"/>
                  <a:pt x="1546441" y="1066238"/>
                </a:cubicBezTo>
                <a:cubicBezTo>
                  <a:pt x="1549795" y="1065091"/>
                  <a:pt x="1552991" y="1063525"/>
                  <a:pt x="1555952" y="1061577"/>
                </a:cubicBezTo>
                <a:cubicBezTo>
                  <a:pt x="1565165" y="1056852"/>
                  <a:pt x="1574700" y="1052783"/>
                  <a:pt x="1584486" y="1049402"/>
                </a:cubicBezTo>
                <a:cubicBezTo>
                  <a:pt x="1588340" y="1047556"/>
                  <a:pt x="1592498" y="1046428"/>
                  <a:pt x="1596756" y="1046072"/>
                </a:cubicBezTo>
                <a:cubicBezTo>
                  <a:pt x="1598754" y="1046072"/>
                  <a:pt x="1600466" y="1047499"/>
                  <a:pt x="1602463" y="1047880"/>
                </a:cubicBezTo>
                <a:cubicBezTo>
                  <a:pt x="1602969" y="1047927"/>
                  <a:pt x="1603479" y="1047927"/>
                  <a:pt x="1603985" y="1047880"/>
                </a:cubicBezTo>
                <a:cubicBezTo>
                  <a:pt x="1604064" y="1044501"/>
                  <a:pt x="1603101" y="1041180"/>
                  <a:pt x="1601226" y="1038368"/>
                </a:cubicBezTo>
                <a:cubicBezTo>
                  <a:pt x="1598944" y="1035704"/>
                  <a:pt x="1596376" y="1033897"/>
                  <a:pt x="1596185" y="1030282"/>
                </a:cubicBezTo>
                <a:close/>
              </a:path>
            </a:pathLst>
          </a:custGeom>
          <a:solidFill>
            <a:srgbClr val="00B0F0"/>
          </a:solidFill>
          <a:ln w="3329"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36">
            <a:extLst>
              <a:ext uri="{FF2B5EF4-FFF2-40B4-BE49-F238E27FC236}">
                <a16:creationId xmlns:a16="http://schemas.microsoft.com/office/drawing/2014/main" id="{9F99B74D-AE2A-6946-315F-F5274C6CBAF9}"/>
              </a:ext>
            </a:extLst>
          </p:cNvPr>
          <p:cNvSpPr/>
          <p:nvPr/>
        </p:nvSpPr>
        <p:spPr>
          <a:xfrm>
            <a:off x="6986580" y="3055993"/>
            <a:ext cx="517335" cy="926435"/>
          </a:xfrm>
          <a:custGeom>
            <a:avLst/>
            <a:gdLst>
              <a:gd name="connsiteX0" fmla="*/ 458542 w 462327"/>
              <a:gd name="connsiteY0" fmla="*/ 545644 h 827928"/>
              <a:gd name="connsiteX1" fmla="*/ 453881 w 462327"/>
              <a:gd name="connsiteY1" fmla="*/ 538700 h 827928"/>
              <a:gd name="connsiteX2" fmla="*/ 455213 w 462327"/>
              <a:gd name="connsiteY2" fmla="*/ 533468 h 827928"/>
              <a:gd name="connsiteX3" fmla="*/ 455213 w 462327"/>
              <a:gd name="connsiteY3" fmla="*/ 530329 h 827928"/>
              <a:gd name="connsiteX4" fmla="*/ 448555 w 462327"/>
              <a:gd name="connsiteY4" fmla="*/ 513493 h 827928"/>
              <a:gd name="connsiteX5" fmla="*/ 448555 w 462327"/>
              <a:gd name="connsiteY5" fmla="*/ 509117 h 827928"/>
              <a:gd name="connsiteX6" fmla="*/ 448555 w 462327"/>
              <a:gd name="connsiteY6" fmla="*/ 507976 h 827928"/>
              <a:gd name="connsiteX7" fmla="*/ 445797 w 462327"/>
              <a:gd name="connsiteY7" fmla="*/ 506359 h 827928"/>
              <a:gd name="connsiteX8" fmla="*/ 439139 w 462327"/>
              <a:gd name="connsiteY8" fmla="*/ 500461 h 827928"/>
              <a:gd name="connsiteX9" fmla="*/ 441897 w 462327"/>
              <a:gd name="connsiteY9" fmla="*/ 494659 h 827928"/>
              <a:gd name="connsiteX10" fmla="*/ 447413 w 462327"/>
              <a:gd name="connsiteY10" fmla="*/ 490474 h 827928"/>
              <a:gd name="connsiteX11" fmla="*/ 447413 w 462327"/>
              <a:gd name="connsiteY11" fmla="*/ 490474 h 827928"/>
              <a:gd name="connsiteX12" fmla="*/ 447413 w 462327"/>
              <a:gd name="connsiteY12" fmla="*/ 489142 h 827928"/>
              <a:gd name="connsiteX13" fmla="*/ 441421 w 462327"/>
              <a:gd name="connsiteY13" fmla="*/ 480201 h 827928"/>
              <a:gd name="connsiteX14" fmla="*/ 441421 w 462327"/>
              <a:gd name="connsiteY14" fmla="*/ 479154 h 827928"/>
              <a:gd name="connsiteX15" fmla="*/ 448555 w 462327"/>
              <a:gd name="connsiteY15" fmla="*/ 469642 h 827928"/>
              <a:gd name="connsiteX16" fmla="*/ 453976 w 462327"/>
              <a:gd name="connsiteY16" fmla="*/ 460891 h 827928"/>
              <a:gd name="connsiteX17" fmla="*/ 423730 w 462327"/>
              <a:gd name="connsiteY17" fmla="*/ 114463 h 827928"/>
              <a:gd name="connsiteX18" fmla="*/ 418499 w 462327"/>
              <a:gd name="connsiteY18" fmla="*/ 104951 h 827928"/>
              <a:gd name="connsiteX19" fmla="*/ 411080 w 462327"/>
              <a:gd name="connsiteY19" fmla="*/ 84880 h 827928"/>
              <a:gd name="connsiteX20" fmla="*/ 404612 w 462327"/>
              <a:gd name="connsiteY20" fmla="*/ 72134 h 827928"/>
              <a:gd name="connsiteX21" fmla="*/ 403185 w 462327"/>
              <a:gd name="connsiteY21" fmla="*/ 62052 h 827928"/>
              <a:gd name="connsiteX22" fmla="*/ 387492 w 462327"/>
              <a:gd name="connsiteY22" fmla="*/ 48925 h 827928"/>
              <a:gd name="connsiteX23" fmla="*/ 384258 w 462327"/>
              <a:gd name="connsiteY23" fmla="*/ 7643 h 827928"/>
              <a:gd name="connsiteX24" fmla="*/ 384258 w 462327"/>
              <a:gd name="connsiteY24" fmla="*/ -62 h 827928"/>
              <a:gd name="connsiteX25" fmla="*/ 75897 w 462327"/>
              <a:gd name="connsiteY25" fmla="*/ 8118 h 827928"/>
              <a:gd name="connsiteX26" fmla="*/ 77990 w 462327"/>
              <a:gd name="connsiteY26" fmla="*/ 13635 h 827928"/>
              <a:gd name="connsiteX27" fmla="*/ 76278 w 462327"/>
              <a:gd name="connsiteY27" fmla="*/ 21245 h 827928"/>
              <a:gd name="connsiteX28" fmla="*/ 76278 w 462327"/>
              <a:gd name="connsiteY28" fmla="*/ 21720 h 827928"/>
              <a:gd name="connsiteX29" fmla="*/ 79036 w 462327"/>
              <a:gd name="connsiteY29" fmla="*/ 22862 h 827928"/>
              <a:gd name="connsiteX30" fmla="*/ 85980 w 462327"/>
              <a:gd name="connsiteY30" fmla="*/ 26857 h 827928"/>
              <a:gd name="connsiteX31" fmla="*/ 93779 w 462327"/>
              <a:gd name="connsiteY31" fmla="*/ 36369 h 827928"/>
              <a:gd name="connsiteX32" fmla="*/ 105763 w 462327"/>
              <a:gd name="connsiteY32" fmla="*/ 54442 h 827928"/>
              <a:gd name="connsiteX33" fmla="*/ 105763 w 462327"/>
              <a:gd name="connsiteY33" fmla="*/ 60530 h 827928"/>
              <a:gd name="connsiteX34" fmla="*/ 134298 w 462327"/>
              <a:gd name="connsiteY34" fmla="*/ 85261 h 827928"/>
              <a:gd name="connsiteX35" fmla="*/ 135724 w 462327"/>
              <a:gd name="connsiteY35" fmla="*/ 93917 h 827928"/>
              <a:gd name="connsiteX36" fmla="*/ 137912 w 462327"/>
              <a:gd name="connsiteY36" fmla="*/ 99909 h 827928"/>
              <a:gd name="connsiteX37" fmla="*/ 136105 w 462327"/>
              <a:gd name="connsiteY37" fmla="*/ 105521 h 827928"/>
              <a:gd name="connsiteX38" fmla="*/ 130208 w 462327"/>
              <a:gd name="connsiteY38" fmla="*/ 114177 h 827928"/>
              <a:gd name="connsiteX39" fmla="*/ 131825 w 462327"/>
              <a:gd name="connsiteY39" fmla="*/ 118363 h 827928"/>
              <a:gd name="connsiteX40" fmla="*/ 133727 w 462327"/>
              <a:gd name="connsiteY40" fmla="*/ 124926 h 827928"/>
              <a:gd name="connsiteX41" fmla="*/ 120696 w 462327"/>
              <a:gd name="connsiteY41" fmla="*/ 135294 h 827928"/>
              <a:gd name="connsiteX42" fmla="*/ 120696 w 462327"/>
              <a:gd name="connsiteY42" fmla="*/ 140241 h 827928"/>
              <a:gd name="connsiteX43" fmla="*/ 120696 w 462327"/>
              <a:gd name="connsiteY43" fmla="*/ 146804 h 827928"/>
              <a:gd name="connsiteX44" fmla="*/ 120696 w 462327"/>
              <a:gd name="connsiteY44" fmla="*/ 149467 h 827928"/>
              <a:gd name="connsiteX45" fmla="*/ 120696 w 462327"/>
              <a:gd name="connsiteY45" fmla="*/ 152416 h 827928"/>
              <a:gd name="connsiteX46" fmla="*/ 117843 w 462327"/>
              <a:gd name="connsiteY46" fmla="*/ 152416 h 827928"/>
              <a:gd name="connsiteX47" fmla="*/ 117177 w 462327"/>
              <a:gd name="connsiteY47" fmla="*/ 152416 h 827928"/>
              <a:gd name="connsiteX48" fmla="*/ 112612 w 462327"/>
              <a:gd name="connsiteY48" fmla="*/ 155174 h 827928"/>
              <a:gd name="connsiteX49" fmla="*/ 108522 w 462327"/>
              <a:gd name="connsiteY49" fmla="*/ 164686 h 827928"/>
              <a:gd name="connsiteX50" fmla="*/ 100437 w 462327"/>
              <a:gd name="connsiteY50" fmla="*/ 171915 h 827928"/>
              <a:gd name="connsiteX51" fmla="*/ 96252 w 462327"/>
              <a:gd name="connsiteY51" fmla="*/ 173152 h 827928"/>
              <a:gd name="connsiteX52" fmla="*/ 91496 w 462327"/>
              <a:gd name="connsiteY52" fmla="*/ 171630 h 827928"/>
              <a:gd name="connsiteX53" fmla="*/ 90926 w 462327"/>
              <a:gd name="connsiteY53" fmla="*/ 171630 h 827928"/>
              <a:gd name="connsiteX54" fmla="*/ 87501 w 462327"/>
              <a:gd name="connsiteY54" fmla="*/ 175054 h 827928"/>
              <a:gd name="connsiteX55" fmla="*/ 77990 w 462327"/>
              <a:gd name="connsiteY55" fmla="*/ 182188 h 827928"/>
              <a:gd name="connsiteX56" fmla="*/ 77990 w 462327"/>
              <a:gd name="connsiteY56" fmla="*/ 182188 h 827928"/>
              <a:gd name="connsiteX57" fmla="*/ 68003 w 462327"/>
              <a:gd name="connsiteY57" fmla="*/ 179715 h 827928"/>
              <a:gd name="connsiteX58" fmla="*/ 67432 w 462327"/>
              <a:gd name="connsiteY58" fmla="*/ 179715 h 827928"/>
              <a:gd name="connsiteX59" fmla="*/ 66386 w 462327"/>
              <a:gd name="connsiteY59" fmla="*/ 179715 h 827928"/>
              <a:gd name="connsiteX60" fmla="*/ 64389 w 462327"/>
              <a:gd name="connsiteY60" fmla="*/ 182664 h 827928"/>
              <a:gd name="connsiteX61" fmla="*/ 52690 w 462327"/>
              <a:gd name="connsiteY61" fmla="*/ 187896 h 827928"/>
              <a:gd name="connsiteX62" fmla="*/ 52690 w 462327"/>
              <a:gd name="connsiteY62" fmla="*/ 187896 h 827928"/>
              <a:gd name="connsiteX63" fmla="*/ 43178 w 462327"/>
              <a:gd name="connsiteY63" fmla="*/ 185898 h 827928"/>
              <a:gd name="connsiteX64" fmla="*/ 42132 w 462327"/>
              <a:gd name="connsiteY64" fmla="*/ 185898 h 827928"/>
              <a:gd name="connsiteX65" fmla="*/ 42132 w 462327"/>
              <a:gd name="connsiteY65" fmla="*/ 185898 h 827928"/>
              <a:gd name="connsiteX66" fmla="*/ 41561 w 462327"/>
              <a:gd name="connsiteY66" fmla="*/ 187230 h 827928"/>
              <a:gd name="connsiteX67" fmla="*/ 40325 w 462327"/>
              <a:gd name="connsiteY67" fmla="*/ 192652 h 827928"/>
              <a:gd name="connsiteX68" fmla="*/ 37472 w 462327"/>
              <a:gd name="connsiteY68" fmla="*/ 205017 h 827928"/>
              <a:gd name="connsiteX69" fmla="*/ 35284 w 462327"/>
              <a:gd name="connsiteY69" fmla="*/ 210534 h 827928"/>
              <a:gd name="connsiteX70" fmla="*/ 38422 w 462327"/>
              <a:gd name="connsiteY70" fmla="*/ 216527 h 827928"/>
              <a:gd name="connsiteX71" fmla="*/ 49361 w 462327"/>
              <a:gd name="connsiteY71" fmla="*/ 226895 h 827928"/>
              <a:gd name="connsiteX72" fmla="*/ 54117 w 462327"/>
              <a:gd name="connsiteY72" fmla="*/ 243351 h 827928"/>
              <a:gd name="connsiteX73" fmla="*/ 55353 w 462327"/>
              <a:gd name="connsiteY73" fmla="*/ 250865 h 827928"/>
              <a:gd name="connsiteX74" fmla="*/ 50312 w 462327"/>
              <a:gd name="connsiteY74" fmla="*/ 260377 h 827928"/>
              <a:gd name="connsiteX75" fmla="*/ 40040 w 462327"/>
              <a:gd name="connsiteY75" fmla="*/ 270651 h 827928"/>
              <a:gd name="connsiteX76" fmla="*/ 40040 w 462327"/>
              <a:gd name="connsiteY76" fmla="*/ 271507 h 827928"/>
              <a:gd name="connsiteX77" fmla="*/ 43939 w 462327"/>
              <a:gd name="connsiteY77" fmla="*/ 283682 h 827928"/>
              <a:gd name="connsiteX78" fmla="*/ 42893 w 462327"/>
              <a:gd name="connsiteY78" fmla="*/ 288343 h 827928"/>
              <a:gd name="connsiteX79" fmla="*/ 33952 w 462327"/>
              <a:gd name="connsiteY79" fmla="*/ 305560 h 827928"/>
              <a:gd name="connsiteX80" fmla="*/ 27294 w 462327"/>
              <a:gd name="connsiteY80" fmla="*/ 307843 h 827928"/>
              <a:gd name="connsiteX81" fmla="*/ 20731 w 462327"/>
              <a:gd name="connsiteY81" fmla="*/ 307272 h 827928"/>
              <a:gd name="connsiteX82" fmla="*/ 17973 w 462327"/>
              <a:gd name="connsiteY82" fmla="*/ 307272 h 827928"/>
              <a:gd name="connsiteX83" fmla="*/ 8462 w 462327"/>
              <a:gd name="connsiteY83" fmla="*/ 316784 h 827928"/>
              <a:gd name="connsiteX84" fmla="*/ 8462 w 462327"/>
              <a:gd name="connsiteY84" fmla="*/ 317450 h 827928"/>
              <a:gd name="connsiteX85" fmla="*/ 13122 w 462327"/>
              <a:gd name="connsiteY85" fmla="*/ 325155 h 827928"/>
              <a:gd name="connsiteX86" fmla="*/ 13122 w 462327"/>
              <a:gd name="connsiteY86" fmla="*/ 325916 h 827928"/>
              <a:gd name="connsiteX87" fmla="*/ 9983 w 462327"/>
              <a:gd name="connsiteY87" fmla="*/ 333430 h 827928"/>
              <a:gd name="connsiteX88" fmla="*/ 9983 w 462327"/>
              <a:gd name="connsiteY88" fmla="*/ 333430 h 827928"/>
              <a:gd name="connsiteX89" fmla="*/ 11505 w 462327"/>
              <a:gd name="connsiteY89" fmla="*/ 339137 h 827928"/>
              <a:gd name="connsiteX90" fmla="*/ 11505 w 462327"/>
              <a:gd name="connsiteY90" fmla="*/ 339993 h 827928"/>
              <a:gd name="connsiteX91" fmla="*/ 7796 w 462327"/>
              <a:gd name="connsiteY91" fmla="*/ 345891 h 827928"/>
              <a:gd name="connsiteX92" fmla="*/ 4372 w 462327"/>
              <a:gd name="connsiteY92" fmla="*/ 347508 h 827928"/>
              <a:gd name="connsiteX93" fmla="*/ 2279 w 462327"/>
              <a:gd name="connsiteY93" fmla="*/ 350552 h 827928"/>
              <a:gd name="connsiteX94" fmla="*/ 4086 w 462327"/>
              <a:gd name="connsiteY94" fmla="*/ 360064 h 827928"/>
              <a:gd name="connsiteX95" fmla="*/ 4086 w 462327"/>
              <a:gd name="connsiteY95" fmla="*/ 360064 h 827928"/>
              <a:gd name="connsiteX96" fmla="*/ -3 w 462327"/>
              <a:gd name="connsiteY96" fmla="*/ 376900 h 827928"/>
              <a:gd name="connsiteX97" fmla="*/ -3 w 462327"/>
              <a:gd name="connsiteY97" fmla="*/ 378612 h 827928"/>
              <a:gd name="connsiteX98" fmla="*/ 3896 w 462327"/>
              <a:gd name="connsiteY98" fmla="*/ 396209 h 827928"/>
              <a:gd name="connsiteX99" fmla="*/ 11315 w 462327"/>
              <a:gd name="connsiteY99" fmla="*/ 410858 h 827928"/>
              <a:gd name="connsiteX100" fmla="*/ 11315 w 462327"/>
              <a:gd name="connsiteY100" fmla="*/ 411904 h 827928"/>
              <a:gd name="connsiteX101" fmla="*/ 6940 w 462327"/>
              <a:gd name="connsiteY101" fmla="*/ 418277 h 827928"/>
              <a:gd name="connsiteX102" fmla="*/ 6940 w 462327"/>
              <a:gd name="connsiteY102" fmla="*/ 418277 h 827928"/>
              <a:gd name="connsiteX103" fmla="*/ 14168 w 462327"/>
              <a:gd name="connsiteY103" fmla="*/ 423794 h 827928"/>
              <a:gd name="connsiteX104" fmla="*/ 20161 w 462327"/>
              <a:gd name="connsiteY104" fmla="*/ 442248 h 827928"/>
              <a:gd name="connsiteX105" fmla="*/ 32335 w 462327"/>
              <a:gd name="connsiteY105" fmla="*/ 454423 h 827928"/>
              <a:gd name="connsiteX106" fmla="*/ 40135 w 462327"/>
              <a:gd name="connsiteY106" fmla="*/ 462128 h 827928"/>
              <a:gd name="connsiteX107" fmla="*/ 43844 w 462327"/>
              <a:gd name="connsiteY107" fmla="*/ 461462 h 827928"/>
              <a:gd name="connsiteX108" fmla="*/ 46507 w 462327"/>
              <a:gd name="connsiteY108" fmla="*/ 460606 h 827928"/>
              <a:gd name="connsiteX109" fmla="*/ 47458 w 462327"/>
              <a:gd name="connsiteY109" fmla="*/ 463269 h 827928"/>
              <a:gd name="connsiteX110" fmla="*/ 50026 w 462327"/>
              <a:gd name="connsiteY110" fmla="*/ 472781 h 827928"/>
              <a:gd name="connsiteX111" fmla="*/ 51263 w 462327"/>
              <a:gd name="connsiteY111" fmla="*/ 474398 h 827928"/>
              <a:gd name="connsiteX112" fmla="*/ 54116 w 462327"/>
              <a:gd name="connsiteY112" fmla="*/ 474398 h 827928"/>
              <a:gd name="connsiteX113" fmla="*/ 56684 w 462327"/>
              <a:gd name="connsiteY113" fmla="*/ 474398 h 827928"/>
              <a:gd name="connsiteX114" fmla="*/ 66957 w 462327"/>
              <a:gd name="connsiteY114" fmla="*/ 481818 h 827928"/>
              <a:gd name="connsiteX115" fmla="*/ 76468 w 462327"/>
              <a:gd name="connsiteY115" fmla="*/ 486098 h 827928"/>
              <a:gd name="connsiteX116" fmla="*/ 79512 w 462327"/>
              <a:gd name="connsiteY116" fmla="*/ 493993 h 827928"/>
              <a:gd name="connsiteX117" fmla="*/ 82556 w 462327"/>
              <a:gd name="connsiteY117" fmla="*/ 494659 h 827928"/>
              <a:gd name="connsiteX118" fmla="*/ 88928 w 462327"/>
              <a:gd name="connsiteY118" fmla="*/ 497608 h 827928"/>
              <a:gd name="connsiteX119" fmla="*/ 95301 w 462327"/>
              <a:gd name="connsiteY119" fmla="*/ 522815 h 827928"/>
              <a:gd name="connsiteX120" fmla="*/ 95301 w 462327"/>
              <a:gd name="connsiteY120" fmla="*/ 525573 h 827928"/>
              <a:gd name="connsiteX121" fmla="*/ 98154 w 462327"/>
              <a:gd name="connsiteY121" fmla="*/ 527761 h 827928"/>
              <a:gd name="connsiteX122" fmla="*/ 99486 w 462327"/>
              <a:gd name="connsiteY122" fmla="*/ 532897 h 827928"/>
              <a:gd name="connsiteX123" fmla="*/ 99486 w 462327"/>
              <a:gd name="connsiteY123" fmla="*/ 537558 h 827928"/>
              <a:gd name="connsiteX124" fmla="*/ 103290 w 462327"/>
              <a:gd name="connsiteY124" fmla="*/ 541458 h 827928"/>
              <a:gd name="connsiteX125" fmla="*/ 104336 w 462327"/>
              <a:gd name="connsiteY125" fmla="*/ 546880 h 827928"/>
              <a:gd name="connsiteX126" fmla="*/ 107761 w 462327"/>
              <a:gd name="connsiteY126" fmla="*/ 554014 h 827928"/>
              <a:gd name="connsiteX127" fmla="*/ 115084 w 462327"/>
              <a:gd name="connsiteY127" fmla="*/ 561338 h 827928"/>
              <a:gd name="connsiteX128" fmla="*/ 115655 w 462327"/>
              <a:gd name="connsiteY128" fmla="*/ 561338 h 827928"/>
              <a:gd name="connsiteX129" fmla="*/ 115655 w 462327"/>
              <a:gd name="connsiteY129" fmla="*/ 560578 h 827928"/>
              <a:gd name="connsiteX130" fmla="*/ 118128 w 462327"/>
              <a:gd name="connsiteY130" fmla="*/ 557153 h 827928"/>
              <a:gd name="connsiteX131" fmla="*/ 119174 w 462327"/>
              <a:gd name="connsiteY131" fmla="*/ 555346 h 827928"/>
              <a:gd name="connsiteX132" fmla="*/ 120125 w 462327"/>
              <a:gd name="connsiteY132" fmla="*/ 554585 h 827928"/>
              <a:gd name="connsiteX133" fmla="*/ 120126 w 462327"/>
              <a:gd name="connsiteY133" fmla="*/ 554585 h 827928"/>
              <a:gd name="connsiteX134" fmla="*/ 120696 w 462327"/>
              <a:gd name="connsiteY134" fmla="*/ 552588 h 827928"/>
              <a:gd name="connsiteX135" fmla="*/ 124881 w 462327"/>
              <a:gd name="connsiteY135" fmla="*/ 548688 h 827928"/>
              <a:gd name="connsiteX136" fmla="*/ 130683 w 462327"/>
              <a:gd name="connsiteY136" fmla="*/ 547451 h 827928"/>
              <a:gd name="connsiteX137" fmla="*/ 134583 w 462327"/>
              <a:gd name="connsiteY137" fmla="*/ 547451 h 827928"/>
              <a:gd name="connsiteX138" fmla="*/ 148089 w 462327"/>
              <a:gd name="connsiteY138" fmla="*/ 551066 h 827928"/>
              <a:gd name="connsiteX139" fmla="*/ 154937 w 462327"/>
              <a:gd name="connsiteY139" fmla="*/ 556012 h 827928"/>
              <a:gd name="connsiteX140" fmla="*/ 157030 w 462327"/>
              <a:gd name="connsiteY140" fmla="*/ 556012 h 827928"/>
              <a:gd name="connsiteX141" fmla="*/ 159693 w 462327"/>
              <a:gd name="connsiteY141" fmla="*/ 556012 h 827928"/>
              <a:gd name="connsiteX142" fmla="*/ 166731 w 462327"/>
              <a:gd name="connsiteY142" fmla="*/ 558390 h 827928"/>
              <a:gd name="connsiteX143" fmla="*/ 170155 w 462327"/>
              <a:gd name="connsiteY143" fmla="*/ 566094 h 827928"/>
              <a:gd name="connsiteX144" fmla="*/ 162832 w 462327"/>
              <a:gd name="connsiteY144" fmla="*/ 582455 h 827928"/>
              <a:gd name="connsiteX145" fmla="*/ 162166 w 462327"/>
              <a:gd name="connsiteY145" fmla="*/ 585309 h 827928"/>
              <a:gd name="connsiteX146" fmla="*/ 162166 w 462327"/>
              <a:gd name="connsiteY146" fmla="*/ 588163 h 827928"/>
              <a:gd name="connsiteX147" fmla="*/ 162166 w 462327"/>
              <a:gd name="connsiteY147" fmla="*/ 591111 h 827928"/>
              <a:gd name="connsiteX148" fmla="*/ 159693 w 462327"/>
              <a:gd name="connsiteY148" fmla="*/ 598150 h 827928"/>
              <a:gd name="connsiteX149" fmla="*/ 159693 w 462327"/>
              <a:gd name="connsiteY149" fmla="*/ 599291 h 827928"/>
              <a:gd name="connsiteX150" fmla="*/ 161976 w 462327"/>
              <a:gd name="connsiteY150" fmla="*/ 604809 h 827928"/>
              <a:gd name="connsiteX151" fmla="*/ 159218 w 462327"/>
              <a:gd name="connsiteY151" fmla="*/ 610231 h 827928"/>
              <a:gd name="connsiteX152" fmla="*/ 151799 w 462327"/>
              <a:gd name="connsiteY152" fmla="*/ 618411 h 827928"/>
              <a:gd name="connsiteX153" fmla="*/ 151799 w 462327"/>
              <a:gd name="connsiteY153" fmla="*/ 619172 h 827928"/>
              <a:gd name="connsiteX154" fmla="*/ 153986 w 462327"/>
              <a:gd name="connsiteY154" fmla="*/ 627257 h 827928"/>
              <a:gd name="connsiteX155" fmla="*/ 153986 w 462327"/>
              <a:gd name="connsiteY155" fmla="*/ 628303 h 827928"/>
              <a:gd name="connsiteX156" fmla="*/ 146853 w 462327"/>
              <a:gd name="connsiteY156" fmla="*/ 638576 h 827928"/>
              <a:gd name="connsiteX157" fmla="*/ 142953 w 462327"/>
              <a:gd name="connsiteY157" fmla="*/ 649325 h 827928"/>
              <a:gd name="connsiteX158" fmla="*/ 145426 w 462327"/>
              <a:gd name="connsiteY158" fmla="*/ 655698 h 827928"/>
              <a:gd name="connsiteX159" fmla="*/ 152559 w 462327"/>
              <a:gd name="connsiteY159" fmla="*/ 661881 h 827928"/>
              <a:gd name="connsiteX160" fmla="*/ 158266 w 462327"/>
              <a:gd name="connsiteY160" fmla="*/ 673390 h 827928"/>
              <a:gd name="connsiteX161" fmla="*/ 171392 w 462327"/>
              <a:gd name="connsiteY161" fmla="*/ 684710 h 827928"/>
              <a:gd name="connsiteX162" fmla="*/ 181474 w 462327"/>
              <a:gd name="connsiteY162" fmla="*/ 687468 h 827928"/>
              <a:gd name="connsiteX163" fmla="*/ 187466 w 462327"/>
              <a:gd name="connsiteY163" fmla="*/ 692605 h 827928"/>
              <a:gd name="connsiteX164" fmla="*/ 195171 w 462327"/>
              <a:gd name="connsiteY164" fmla="*/ 702783 h 827928"/>
              <a:gd name="connsiteX165" fmla="*/ 196217 w 462327"/>
              <a:gd name="connsiteY165" fmla="*/ 704685 h 827928"/>
              <a:gd name="connsiteX166" fmla="*/ 200022 w 462327"/>
              <a:gd name="connsiteY166" fmla="*/ 704685 h 827928"/>
              <a:gd name="connsiteX167" fmla="*/ 203160 w 462327"/>
              <a:gd name="connsiteY167" fmla="*/ 704685 h 827928"/>
              <a:gd name="connsiteX168" fmla="*/ 210484 w 462327"/>
              <a:gd name="connsiteY168" fmla="*/ 709631 h 827928"/>
              <a:gd name="connsiteX169" fmla="*/ 212386 w 462327"/>
              <a:gd name="connsiteY169" fmla="*/ 711819 h 827928"/>
              <a:gd name="connsiteX170" fmla="*/ 214003 w 462327"/>
              <a:gd name="connsiteY170" fmla="*/ 711819 h 827928"/>
              <a:gd name="connsiteX171" fmla="*/ 215905 w 462327"/>
              <a:gd name="connsiteY171" fmla="*/ 711819 h 827928"/>
              <a:gd name="connsiteX172" fmla="*/ 233311 w 462327"/>
              <a:gd name="connsiteY172" fmla="*/ 724565 h 827928"/>
              <a:gd name="connsiteX173" fmla="*/ 233882 w 462327"/>
              <a:gd name="connsiteY173" fmla="*/ 727704 h 827928"/>
              <a:gd name="connsiteX174" fmla="*/ 233882 w 462327"/>
              <a:gd name="connsiteY174" fmla="*/ 730843 h 827928"/>
              <a:gd name="connsiteX175" fmla="*/ 234548 w 462327"/>
              <a:gd name="connsiteY175" fmla="*/ 730843 h 827928"/>
              <a:gd name="connsiteX176" fmla="*/ 234548 w 462327"/>
              <a:gd name="connsiteY176" fmla="*/ 730843 h 827928"/>
              <a:gd name="connsiteX177" fmla="*/ 240255 w 462327"/>
              <a:gd name="connsiteY177" fmla="*/ 729702 h 827928"/>
              <a:gd name="connsiteX178" fmla="*/ 245201 w 462327"/>
              <a:gd name="connsiteY178" fmla="*/ 731890 h 827928"/>
              <a:gd name="connsiteX179" fmla="*/ 247103 w 462327"/>
              <a:gd name="connsiteY179" fmla="*/ 736646 h 827928"/>
              <a:gd name="connsiteX180" fmla="*/ 246057 w 462327"/>
              <a:gd name="connsiteY180" fmla="*/ 742733 h 827928"/>
              <a:gd name="connsiteX181" fmla="*/ 246057 w 462327"/>
              <a:gd name="connsiteY181" fmla="*/ 742733 h 827928"/>
              <a:gd name="connsiteX182" fmla="*/ 252715 w 462327"/>
              <a:gd name="connsiteY182" fmla="*/ 748916 h 827928"/>
              <a:gd name="connsiteX183" fmla="*/ 252715 w 462327"/>
              <a:gd name="connsiteY183" fmla="*/ 751104 h 827928"/>
              <a:gd name="connsiteX184" fmla="*/ 248910 w 462327"/>
              <a:gd name="connsiteY184" fmla="*/ 759189 h 827928"/>
              <a:gd name="connsiteX185" fmla="*/ 248910 w 462327"/>
              <a:gd name="connsiteY185" fmla="*/ 759855 h 827928"/>
              <a:gd name="connsiteX186" fmla="*/ 248910 w 462327"/>
              <a:gd name="connsiteY186" fmla="*/ 760425 h 827928"/>
              <a:gd name="connsiteX187" fmla="*/ 252715 w 462327"/>
              <a:gd name="connsiteY187" fmla="*/ 761947 h 827928"/>
              <a:gd name="connsiteX188" fmla="*/ 259848 w 462327"/>
              <a:gd name="connsiteY188" fmla="*/ 774218 h 827928"/>
              <a:gd name="connsiteX189" fmla="*/ 257375 w 462327"/>
              <a:gd name="connsiteY189" fmla="*/ 782684 h 827928"/>
              <a:gd name="connsiteX190" fmla="*/ 250051 w 462327"/>
              <a:gd name="connsiteY190" fmla="*/ 792196 h 827928"/>
              <a:gd name="connsiteX191" fmla="*/ 251954 w 462327"/>
              <a:gd name="connsiteY191" fmla="*/ 793623 h 827928"/>
              <a:gd name="connsiteX192" fmla="*/ 253476 w 462327"/>
              <a:gd name="connsiteY192" fmla="*/ 793623 h 827928"/>
              <a:gd name="connsiteX193" fmla="*/ 255378 w 462327"/>
              <a:gd name="connsiteY193" fmla="*/ 793623 h 827928"/>
              <a:gd name="connsiteX194" fmla="*/ 261656 w 462327"/>
              <a:gd name="connsiteY194" fmla="*/ 797618 h 827928"/>
              <a:gd name="connsiteX195" fmla="*/ 262512 w 462327"/>
              <a:gd name="connsiteY195" fmla="*/ 801232 h 827928"/>
              <a:gd name="connsiteX196" fmla="*/ 261180 w 462327"/>
              <a:gd name="connsiteY196" fmla="*/ 807986 h 827928"/>
              <a:gd name="connsiteX197" fmla="*/ 261180 w 462327"/>
              <a:gd name="connsiteY197" fmla="*/ 807986 h 827928"/>
              <a:gd name="connsiteX198" fmla="*/ 263177 w 462327"/>
              <a:gd name="connsiteY198" fmla="*/ 808557 h 827928"/>
              <a:gd name="connsiteX199" fmla="*/ 269740 w 462327"/>
              <a:gd name="connsiteY199" fmla="*/ 811315 h 827928"/>
              <a:gd name="connsiteX200" fmla="*/ 271262 w 462327"/>
              <a:gd name="connsiteY200" fmla="*/ 816261 h 827928"/>
              <a:gd name="connsiteX201" fmla="*/ 271262 w 462327"/>
              <a:gd name="connsiteY201" fmla="*/ 820922 h 827928"/>
              <a:gd name="connsiteX202" fmla="*/ 271262 w 462327"/>
              <a:gd name="connsiteY202" fmla="*/ 822064 h 827928"/>
              <a:gd name="connsiteX203" fmla="*/ 273640 w 462327"/>
              <a:gd name="connsiteY203" fmla="*/ 824156 h 827928"/>
              <a:gd name="connsiteX204" fmla="*/ 273640 w 462327"/>
              <a:gd name="connsiteY204" fmla="*/ 824156 h 827928"/>
              <a:gd name="connsiteX205" fmla="*/ 275732 w 462327"/>
              <a:gd name="connsiteY205" fmla="*/ 823300 h 827928"/>
              <a:gd name="connsiteX206" fmla="*/ 288192 w 462327"/>
              <a:gd name="connsiteY206" fmla="*/ 827866 h 827928"/>
              <a:gd name="connsiteX207" fmla="*/ 288192 w 462327"/>
              <a:gd name="connsiteY207" fmla="*/ 827866 h 827928"/>
              <a:gd name="connsiteX208" fmla="*/ 289239 w 462327"/>
              <a:gd name="connsiteY208" fmla="*/ 827390 h 827928"/>
              <a:gd name="connsiteX209" fmla="*/ 313493 w 462327"/>
              <a:gd name="connsiteY209" fmla="*/ 801518 h 827928"/>
              <a:gd name="connsiteX210" fmla="*/ 326333 w 462327"/>
              <a:gd name="connsiteY210" fmla="*/ 798379 h 827928"/>
              <a:gd name="connsiteX211" fmla="*/ 333847 w 462327"/>
              <a:gd name="connsiteY211" fmla="*/ 800281 h 827928"/>
              <a:gd name="connsiteX212" fmla="*/ 347258 w 462327"/>
              <a:gd name="connsiteY212" fmla="*/ 806749 h 827928"/>
              <a:gd name="connsiteX213" fmla="*/ 348210 w 462327"/>
              <a:gd name="connsiteY213" fmla="*/ 806749 h 827928"/>
              <a:gd name="connsiteX214" fmla="*/ 364474 w 462327"/>
              <a:gd name="connsiteY214" fmla="*/ 814359 h 827928"/>
              <a:gd name="connsiteX215" fmla="*/ 370086 w 462327"/>
              <a:gd name="connsiteY215" fmla="*/ 817022 h 827928"/>
              <a:gd name="connsiteX216" fmla="*/ 373701 w 462327"/>
              <a:gd name="connsiteY216" fmla="*/ 815215 h 827928"/>
              <a:gd name="connsiteX217" fmla="*/ 375128 w 462327"/>
              <a:gd name="connsiteY217" fmla="*/ 811220 h 827928"/>
              <a:gd name="connsiteX218" fmla="*/ 366186 w 462327"/>
              <a:gd name="connsiteY218" fmla="*/ 788676 h 827928"/>
              <a:gd name="connsiteX219" fmla="*/ 363047 w 462327"/>
              <a:gd name="connsiteY219" fmla="*/ 772791 h 827928"/>
              <a:gd name="connsiteX220" fmla="*/ 363047 w 462327"/>
              <a:gd name="connsiteY220" fmla="*/ 769462 h 827928"/>
              <a:gd name="connsiteX221" fmla="*/ 369895 w 462327"/>
              <a:gd name="connsiteY221" fmla="*/ 764135 h 827928"/>
              <a:gd name="connsiteX222" fmla="*/ 377409 w 462327"/>
              <a:gd name="connsiteY222" fmla="*/ 765467 h 827928"/>
              <a:gd name="connsiteX223" fmla="*/ 378075 w 462327"/>
              <a:gd name="connsiteY223" fmla="*/ 765467 h 827928"/>
              <a:gd name="connsiteX224" fmla="*/ 391582 w 462327"/>
              <a:gd name="connsiteY224" fmla="*/ 754528 h 827928"/>
              <a:gd name="connsiteX225" fmla="*/ 405849 w 462327"/>
              <a:gd name="connsiteY225" fmla="*/ 747965 h 827928"/>
              <a:gd name="connsiteX226" fmla="*/ 407750 w 462327"/>
              <a:gd name="connsiteY226" fmla="*/ 745111 h 827928"/>
              <a:gd name="connsiteX227" fmla="*/ 401378 w 462327"/>
              <a:gd name="connsiteY227" fmla="*/ 729511 h 827928"/>
              <a:gd name="connsiteX228" fmla="*/ 402329 w 462327"/>
              <a:gd name="connsiteY228" fmla="*/ 725231 h 827928"/>
              <a:gd name="connsiteX229" fmla="*/ 410604 w 462327"/>
              <a:gd name="connsiteY229" fmla="*/ 711343 h 827928"/>
              <a:gd name="connsiteX230" fmla="*/ 415550 w 462327"/>
              <a:gd name="connsiteY230" fmla="*/ 707348 h 827928"/>
              <a:gd name="connsiteX231" fmla="*/ 416121 w 462327"/>
              <a:gd name="connsiteY231" fmla="*/ 706492 h 827928"/>
              <a:gd name="connsiteX232" fmla="*/ 416121 w 462327"/>
              <a:gd name="connsiteY232" fmla="*/ 704970 h 827928"/>
              <a:gd name="connsiteX233" fmla="*/ 411080 w 462327"/>
              <a:gd name="connsiteY233" fmla="*/ 690798 h 827928"/>
              <a:gd name="connsiteX234" fmla="*/ 411080 w 462327"/>
              <a:gd name="connsiteY234" fmla="*/ 690227 h 827928"/>
              <a:gd name="connsiteX235" fmla="*/ 412601 w 462327"/>
              <a:gd name="connsiteY235" fmla="*/ 677671 h 827928"/>
              <a:gd name="connsiteX236" fmla="*/ 412601 w 462327"/>
              <a:gd name="connsiteY236" fmla="*/ 677671 h 827928"/>
              <a:gd name="connsiteX237" fmla="*/ 412601 w 462327"/>
              <a:gd name="connsiteY237" fmla="*/ 677671 h 827928"/>
              <a:gd name="connsiteX238" fmla="*/ 412601 w 462327"/>
              <a:gd name="connsiteY238" fmla="*/ 669586 h 827928"/>
              <a:gd name="connsiteX239" fmla="*/ 415550 w 462327"/>
              <a:gd name="connsiteY239" fmla="*/ 658361 h 827928"/>
              <a:gd name="connsiteX240" fmla="*/ 421162 w 462327"/>
              <a:gd name="connsiteY240" fmla="*/ 649325 h 827928"/>
              <a:gd name="connsiteX241" fmla="*/ 416501 w 462327"/>
              <a:gd name="connsiteY241" fmla="*/ 639813 h 827928"/>
              <a:gd name="connsiteX242" fmla="*/ 416501 w 462327"/>
              <a:gd name="connsiteY242" fmla="*/ 638957 h 827928"/>
              <a:gd name="connsiteX243" fmla="*/ 422018 w 462327"/>
              <a:gd name="connsiteY243" fmla="*/ 631442 h 827928"/>
              <a:gd name="connsiteX244" fmla="*/ 426203 w 462327"/>
              <a:gd name="connsiteY244" fmla="*/ 632488 h 827928"/>
              <a:gd name="connsiteX245" fmla="*/ 426203 w 462327"/>
              <a:gd name="connsiteY245" fmla="*/ 631822 h 827928"/>
              <a:gd name="connsiteX246" fmla="*/ 434954 w 462327"/>
              <a:gd name="connsiteY246" fmla="*/ 612228 h 827928"/>
              <a:gd name="connsiteX247" fmla="*/ 434954 w 462327"/>
              <a:gd name="connsiteY247" fmla="*/ 610325 h 827928"/>
              <a:gd name="connsiteX248" fmla="*/ 434003 w 462327"/>
              <a:gd name="connsiteY248" fmla="*/ 605094 h 827928"/>
              <a:gd name="connsiteX249" fmla="*/ 436571 w 462327"/>
              <a:gd name="connsiteY249" fmla="*/ 600433 h 827928"/>
              <a:gd name="connsiteX250" fmla="*/ 441611 w 462327"/>
              <a:gd name="connsiteY250" fmla="*/ 597960 h 827928"/>
              <a:gd name="connsiteX251" fmla="*/ 443703 w 462327"/>
              <a:gd name="connsiteY251" fmla="*/ 596723 h 827928"/>
              <a:gd name="connsiteX252" fmla="*/ 443704 w 462327"/>
              <a:gd name="connsiteY252" fmla="*/ 596723 h 827928"/>
              <a:gd name="connsiteX253" fmla="*/ 443133 w 462327"/>
              <a:gd name="connsiteY253" fmla="*/ 594536 h 827928"/>
              <a:gd name="connsiteX254" fmla="*/ 443133 w 462327"/>
              <a:gd name="connsiteY254" fmla="*/ 592443 h 827928"/>
              <a:gd name="connsiteX255" fmla="*/ 447794 w 462327"/>
              <a:gd name="connsiteY255" fmla="*/ 585499 h 827928"/>
              <a:gd name="connsiteX256" fmla="*/ 451028 w 462327"/>
              <a:gd name="connsiteY256" fmla="*/ 583216 h 827928"/>
              <a:gd name="connsiteX257" fmla="*/ 450076 w 462327"/>
              <a:gd name="connsiteY257" fmla="*/ 582170 h 827928"/>
              <a:gd name="connsiteX258" fmla="*/ 447413 w 462327"/>
              <a:gd name="connsiteY258" fmla="*/ 576653 h 827928"/>
              <a:gd name="connsiteX259" fmla="*/ 447888 w 462327"/>
              <a:gd name="connsiteY259" fmla="*/ 574180 h 827928"/>
              <a:gd name="connsiteX260" fmla="*/ 459398 w 462327"/>
              <a:gd name="connsiteY260" fmla="*/ 567712 h 827928"/>
              <a:gd name="connsiteX261" fmla="*/ 460729 w 462327"/>
              <a:gd name="connsiteY261" fmla="*/ 565809 h 827928"/>
              <a:gd name="connsiteX262" fmla="*/ 458922 w 462327"/>
              <a:gd name="connsiteY262" fmla="*/ 557439 h 827928"/>
              <a:gd name="connsiteX263" fmla="*/ 458922 w 462327"/>
              <a:gd name="connsiteY263" fmla="*/ 555346 h 827928"/>
              <a:gd name="connsiteX264" fmla="*/ 460824 w 462327"/>
              <a:gd name="connsiteY264" fmla="*/ 552873 h 827928"/>
              <a:gd name="connsiteX265" fmla="*/ 462251 w 462327"/>
              <a:gd name="connsiteY265" fmla="*/ 551351 h 827928"/>
              <a:gd name="connsiteX266" fmla="*/ 462251 w 462327"/>
              <a:gd name="connsiteY266" fmla="*/ 551351 h 827928"/>
              <a:gd name="connsiteX267" fmla="*/ 462251 w 462327"/>
              <a:gd name="connsiteY267" fmla="*/ 550210 h 827928"/>
              <a:gd name="connsiteX268" fmla="*/ 458542 w 462327"/>
              <a:gd name="connsiteY268" fmla="*/ 545644 h 82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462327" h="827928">
                <a:moveTo>
                  <a:pt x="458542" y="545644"/>
                </a:moveTo>
                <a:cubicBezTo>
                  <a:pt x="456069" y="542505"/>
                  <a:pt x="454357" y="542314"/>
                  <a:pt x="453881" y="538700"/>
                </a:cubicBezTo>
                <a:cubicBezTo>
                  <a:pt x="454111" y="536908"/>
                  <a:pt x="454558" y="535152"/>
                  <a:pt x="455213" y="533468"/>
                </a:cubicBezTo>
                <a:cubicBezTo>
                  <a:pt x="455386" y="532429"/>
                  <a:pt x="455386" y="531368"/>
                  <a:pt x="455213" y="530329"/>
                </a:cubicBezTo>
                <a:cubicBezTo>
                  <a:pt x="455213" y="525478"/>
                  <a:pt x="450172" y="521578"/>
                  <a:pt x="448555" y="513493"/>
                </a:cubicBezTo>
                <a:cubicBezTo>
                  <a:pt x="448443" y="512037"/>
                  <a:pt x="448443" y="510574"/>
                  <a:pt x="448555" y="509117"/>
                </a:cubicBezTo>
                <a:lnTo>
                  <a:pt x="448555" y="507976"/>
                </a:lnTo>
                <a:cubicBezTo>
                  <a:pt x="447680" y="507364"/>
                  <a:pt x="446757" y="506824"/>
                  <a:pt x="445797" y="506359"/>
                </a:cubicBezTo>
                <a:cubicBezTo>
                  <a:pt x="444275" y="505027"/>
                  <a:pt x="440280" y="505883"/>
                  <a:pt x="439139" y="500461"/>
                </a:cubicBezTo>
                <a:cubicBezTo>
                  <a:pt x="439407" y="498280"/>
                  <a:pt x="440375" y="496245"/>
                  <a:pt x="441897" y="494659"/>
                </a:cubicBezTo>
                <a:cubicBezTo>
                  <a:pt x="443511" y="492990"/>
                  <a:pt x="445372" y="491579"/>
                  <a:pt x="447413" y="490474"/>
                </a:cubicBezTo>
                <a:lnTo>
                  <a:pt x="447413" y="490474"/>
                </a:lnTo>
                <a:cubicBezTo>
                  <a:pt x="447477" y="490032"/>
                  <a:pt x="447477" y="489584"/>
                  <a:pt x="447413" y="489142"/>
                </a:cubicBezTo>
                <a:cubicBezTo>
                  <a:pt x="448079" y="488286"/>
                  <a:pt x="442087" y="486859"/>
                  <a:pt x="441421" y="480201"/>
                </a:cubicBezTo>
                <a:cubicBezTo>
                  <a:pt x="441421" y="480201"/>
                  <a:pt x="441421" y="480201"/>
                  <a:pt x="441421" y="479154"/>
                </a:cubicBezTo>
                <a:cubicBezTo>
                  <a:pt x="442467" y="473447"/>
                  <a:pt x="448269" y="471259"/>
                  <a:pt x="448555" y="469642"/>
                </a:cubicBezTo>
                <a:cubicBezTo>
                  <a:pt x="450267" y="467074"/>
                  <a:pt x="451694" y="464125"/>
                  <a:pt x="453976" y="460891"/>
                </a:cubicBezTo>
                <a:cubicBezTo>
                  <a:pt x="453976" y="460891"/>
                  <a:pt x="424301" y="144521"/>
                  <a:pt x="423730" y="114463"/>
                </a:cubicBezTo>
                <a:cubicBezTo>
                  <a:pt x="421746" y="111430"/>
                  <a:pt x="419998" y="108250"/>
                  <a:pt x="418499" y="104951"/>
                </a:cubicBezTo>
                <a:cubicBezTo>
                  <a:pt x="415360" y="98578"/>
                  <a:pt x="414219" y="91349"/>
                  <a:pt x="411080" y="84880"/>
                </a:cubicBezTo>
                <a:cubicBezTo>
                  <a:pt x="408586" y="80811"/>
                  <a:pt x="406423" y="76549"/>
                  <a:pt x="404612" y="72134"/>
                </a:cubicBezTo>
                <a:cubicBezTo>
                  <a:pt x="403661" y="68900"/>
                  <a:pt x="403946" y="65381"/>
                  <a:pt x="403185" y="62052"/>
                </a:cubicBezTo>
                <a:cubicBezTo>
                  <a:pt x="396432" y="62812"/>
                  <a:pt x="390155" y="54347"/>
                  <a:pt x="387492" y="48925"/>
                </a:cubicBezTo>
                <a:cubicBezTo>
                  <a:pt x="380834" y="35323"/>
                  <a:pt x="384258" y="22196"/>
                  <a:pt x="384258" y="7643"/>
                </a:cubicBezTo>
                <a:cubicBezTo>
                  <a:pt x="384258" y="5455"/>
                  <a:pt x="384258" y="2601"/>
                  <a:pt x="384258" y="-62"/>
                </a:cubicBezTo>
                <a:lnTo>
                  <a:pt x="75897" y="8118"/>
                </a:lnTo>
                <a:cubicBezTo>
                  <a:pt x="77265" y="9628"/>
                  <a:pt x="78012" y="11598"/>
                  <a:pt x="77990" y="13635"/>
                </a:cubicBezTo>
                <a:cubicBezTo>
                  <a:pt x="77990" y="17440"/>
                  <a:pt x="76088" y="20103"/>
                  <a:pt x="76278" y="21245"/>
                </a:cubicBezTo>
                <a:cubicBezTo>
                  <a:pt x="76233" y="21400"/>
                  <a:pt x="76233" y="21565"/>
                  <a:pt x="76278" y="21720"/>
                </a:cubicBezTo>
                <a:cubicBezTo>
                  <a:pt x="76278" y="21720"/>
                  <a:pt x="76944" y="22291"/>
                  <a:pt x="79036" y="22862"/>
                </a:cubicBezTo>
                <a:cubicBezTo>
                  <a:pt x="81754" y="23319"/>
                  <a:pt x="84218" y="24737"/>
                  <a:pt x="85980" y="26857"/>
                </a:cubicBezTo>
                <a:cubicBezTo>
                  <a:pt x="90450" y="33610"/>
                  <a:pt x="87597" y="33801"/>
                  <a:pt x="93779" y="36369"/>
                </a:cubicBezTo>
                <a:cubicBezTo>
                  <a:pt x="101613" y="38709"/>
                  <a:pt x="106657" y="46314"/>
                  <a:pt x="105763" y="54442"/>
                </a:cubicBezTo>
                <a:cubicBezTo>
                  <a:pt x="105763" y="56344"/>
                  <a:pt x="105763" y="58437"/>
                  <a:pt x="105763" y="60530"/>
                </a:cubicBezTo>
                <a:cubicBezTo>
                  <a:pt x="117843" y="63383"/>
                  <a:pt x="132300" y="70042"/>
                  <a:pt x="134298" y="85261"/>
                </a:cubicBezTo>
                <a:cubicBezTo>
                  <a:pt x="134773" y="90397"/>
                  <a:pt x="134298" y="90207"/>
                  <a:pt x="135724" y="93917"/>
                </a:cubicBezTo>
                <a:cubicBezTo>
                  <a:pt x="136580" y="96105"/>
                  <a:pt x="137817" y="96961"/>
                  <a:pt x="137912" y="99909"/>
                </a:cubicBezTo>
                <a:cubicBezTo>
                  <a:pt x="137740" y="101892"/>
                  <a:pt x="137122" y="103811"/>
                  <a:pt x="136105" y="105521"/>
                </a:cubicBezTo>
                <a:cubicBezTo>
                  <a:pt x="132490" y="111990"/>
                  <a:pt x="129542" y="113702"/>
                  <a:pt x="130208" y="114177"/>
                </a:cubicBezTo>
                <a:cubicBezTo>
                  <a:pt x="130469" y="115664"/>
                  <a:pt x="131019" y="117086"/>
                  <a:pt x="131825" y="118363"/>
                </a:cubicBezTo>
                <a:cubicBezTo>
                  <a:pt x="133007" y="120353"/>
                  <a:pt x="133662" y="122612"/>
                  <a:pt x="133727" y="124926"/>
                </a:cubicBezTo>
                <a:cubicBezTo>
                  <a:pt x="133727" y="131680"/>
                  <a:pt x="127259" y="135009"/>
                  <a:pt x="120696" y="135294"/>
                </a:cubicBezTo>
                <a:cubicBezTo>
                  <a:pt x="120548" y="136940"/>
                  <a:pt x="120548" y="138595"/>
                  <a:pt x="120696" y="140241"/>
                </a:cubicBezTo>
                <a:cubicBezTo>
                  <a:pt x="120696" y="142333"/>
                  <a:pt x="120696" y="144521"/>
                  <a:pt x="120696" y="146804"/>
                </a:cubicBezTo>
                <a:lnTo>
                  <a:pt x="120696" y="149467"/>
                </a:lnTo>
                <a:lnTo>
                  <a:pt x="120696" y="152416"/>
                </a:lnTo>
                <a:lnTo>
                  <a:pt x="117843" y="152416"/>
                </a:lnTo>
                <a:lnTo>
                  <a:pt x="117177" y="152416"/>
                </a:lnTo>
                <a:cubicBezTo>
                  <a:pt x="113658" y="152416"/>
                  <a:pt x="113848" y="153082"/>
                  <a:pt x="112612" y="155174"/>
                </a:cubicBezTo>
                <a:cubicBezTo>
                  <a:pt x="111698" y="158520"/>
                  <a:pt x="110322" y="161722"/>
                  <a:pt x="108522" y="164686"/>
                </a:cubicBezTo>
                <a:cubicBezTo>
                  <a:pt x="106370" y="167642"/>
                  <a:pt x="103614" y="170106"/>
                  <a:pt x="100437" y="171915"/>
                </a:cubicBezTo>
                <a:cubicBezTo>
                  <a:pt x="99139" y="172605"/>
                  <a:pt x="97716" y="173025"/>
                  <a:pt x="96252" y="173152"/>
                </a:cubicBezTo>
                <a:cubicBezTo>
                  <a:pt x="92352" y="172581"/>
                  <a:pt x="93208" y="171535"/>
                  <a:pt x="91496" y="171630"/>
                </a:cubicBezTo>
                <a:lnTo>
                  <a:pt x="90926" y="171630"/>
                </a:lnTo>
                <a:cubicBezTo>
                  <a:pt x="88548" y="171630"/>
                  <a:pt x="88928" y="172201"/>
                  <a:pt x="87501" y="175054"/>
                </a:cubicBezTo>
                <a:cubicBezTo>
                  <a:pt x="86145" y="179195"/>
                  <a:pt x="82345" y="182045"/>
                  <a:pt x="77990" y="182188"/>
                </a:cubicBezTo>
                <a:lnTo>
                  <a:pt x="77990" y="182188"/>
                </a:lnTo>
                <a:cubicBezTo>
                  <a:pt x="74616" y="181560"/>
                  <a:pt x="71281" y="180734"/>
                  <a:pt x="68003" y="179715"/>
                </a:cubicBezTo>
                <a:lnTo>
                  <a:pt x="67432" y="179715"/>
                </a:lnTo>
                <a:lnTo>
                  <a:pt x="66386" y="179715"/>
                </a:lnTo>
                <a:cubicBezTo>
                  <a:pt x="65814" y="180759"/>
                  <a:pt x="65145" y="181746"/>
                  <a:pt x="64389" y="182664"/>
                </a:cubicBezTo>
                <a:cubicBezTo>
                  <a:pt x="61947" y="186660"/>
                  <a:pt x="57296" y="188740"/>
                  <a:pt x="52690" y="187896"/>
                </a:cubicBezTo>
                <a:lnTo>
                  <a:pt x="52690" y="187896"/>
                </a:lnTo>
                <a:cubicBezTo>
                  <a:pt x="48505" y="187896"/>
                  <a:pt x="45366" y="185708"/>
                  <a:pt x="43178" y="185898"/>
                </a:cubicBezTo>
                <a:lnTo>
                  <a:pt x="42132" y="185898"/>
                </a:lnTo>
                <a:lnTo>
                  <a:pt x="42132" y="185898"/>
                </a:lnTo>
                <a:cubicBezTo>
                  <a:pt x="41893" y="186320"/>
                  <a:pt x="41702" y="186766"/>
                  <a:pt x="41561" y="187230"/>
                </a:cubicBezTo>
                <a:cubicBezTo>
                  <a:pt x="40974" y="188993"/>
                  <a:pt x="40560" y="190808"/>
                  <a:pt x="40325" y="192652"/>
                </a:cubicBezTo>
                <a:cubicBezTo>
                  <a:pt x="39970" y="196889"/>
                  <a:pt x="39009" y="201053"/>
                  <a:pt x="37472" y="205017"/>
                </a:cubicBezTo>
                <a:cubicBezTo>
                  <a:pt x="36315" y="206657"/>
                  <a:pt x="35565" y="208548"/>
                  <a:pt x="35284" y="210534"/>
                </a:cubicBezTo>
                <a:cubicBezTo>
                  <a:pt x="35284" y="211866"/>
                  <a:pt x="35950" y="213388"/>
                  <a:pt x="38422" y="216527"/>
                </a:cubicBezTo>
                <a:cubicBezTo>
                  <a:pt x="40896" y="219666"/>
                  <a:pt x="45651" y="221664"/>
                  <a:pt x="49361" y="226895"/>
                </a:cubicBezTo>
                <a:cubicBezTo>
                  <a:pt x="52061" y="231995"/>
                  <a:pt x="53680" y="237597"/>
                  <a:pt x="54117" y="243351"/>
                </a:cubicBezTo>
                <a:cubicBezTo>
                  <a:pt x="54783" y="245807"/>
                  <a:pt x="55197" y="248325"/>
                  <a:pt x="55353" y="250865"/>
                </a:cubicBezTo>
                <a:cubicBezTo>
                  <a:pt x="55242" y="254647"/>
                  <a:pt x="53379" y="258162"/>
                  <a:pt x="50312" y="260377"/>
                </a:cubicBezTo>
                <a:cubicBezTo>
                  <a:pt x="45461" y="264373"/>
                  <a:pt x="40800" y="266846"/>
                  <a:pt x="40040" y="270651"/>
                </a:cubicBezTo>
                <a:lnTo>
                  <a:pt x="40040" y="271507"/>
                </a:lnTo>
                <a:cubicBezTo>
                  <a:pt x="40040" y="275121"/>
                  <a:pt x="43463" y="277214"/>
                  <a:pt x="43939" y="283682"/>
                </a:cubicBezTo>
                <a:cubicBezTo>
                  <a:pt x="43881" y="285287"/>
                  <a:pt x="43526" y="286867"/>
                  <a:pt x="42893" y="288343"/>
                </a:cubicBezTo>
                <a:cubicBezTo>
                  <a:pt x="40968" y="294571"/>
                  <a:pt x="37940" y="300403"/>
                  <a:pt x="33952" y="305560"/>
                </a:cubicBezTo>
                <a:cubicBezTo>
                  <a:pt x="32107" y="307144"/>
                  <a:pt x="29724" y="307961"/>
                  <a:pt x="27294" y="307843"/>
                </a:cubicBezTo>
                <a:cubicBezTo>
                  <a:pt x="24726" y="307843"/>
                  <a:pt x="22539" y="307177"/>
                  <a:pt x="20731" y="307272"/>
                </a:cubicBezTo>
                <a:cubicBezTo>
                  <a:pt x="19823" y="307074"/>
                  <a:pt x="18882" y="307074"/>
                  <a:pt x="17973" y="307272"/>
                </a:cubicBezTo>
                <a:cubicBezTo>
                  <a:pt x="14073" y="308604"/>
                  <a:pt x="8462" y="313835"/>
                  <a:pt x="8462" y="316784"/>
                </a:cubicBezTo>
                <a:cubicBezTo>
                  <a:pt x="8415" y="317004"/>
                  <a:pt x="8415" y="317230"/>
                  <a:pt x="8462" y="317450"/>
                </a:cubicBezTo>
                <a:cubicBezTo>
                  <a:pt x="7986" y="318306"/>
                  <a:pt x="11981" y="319828"/>
                  <a:pt x="13122" y="325155"/>
                </a:cubicBezTo>
                <a:cubicBezTo>
                  <a:pt x="13154" y="325407"/>
                  <a:pt x="13154" y="325663"/>
                  <a:pt x="13122" y="325916"/>
                </a:cubicBezTo>
                <a:cubicBezTo>
                  <a:pt x="12647" y="330957"/>
                  <a:pt x="9508" y="332574"/>
                  <a:pt x="9983" y="333430"/>
                </a:cubicBezTo>
                <a:lnTo>
                  <a:pt x="9983" y="333430"/>
                </a:lnTo>
                <a:cubicBezTo>
                  <a:pt x="9983" y="333430"/>
                  <a:pt x="11220" y="335618"/>
                  <a:pt x="11505" y="339137"/>
                </a:cubicBezTo>
                <a:lnTo>
                  <a:pt x="11505" y="339993"/>
                </a:lnTo>
                <a:cubicBezTo>
                  <a:pt x="11310" y="342448"/>
                  <a:pt x="9924" y="344652"/>
                  <a:pt x="7796" y="345891"/>
                </a:cubicBezTo>
                <a:cubicBezTo>
                  <a:pt x="6588" y="346277"/>
                  <a:pt x="5437" y="346821"/>
                  <a:pt x="4372" y="347508"/>
                </a:cubicBezTo>
                <a:cubicBezTo>
                  <a:pt x="2279" y="349315"/>
                  <a:pt x="2279" y="349886"/>
                  <a:pt x="2279" y="350552"/>
                </a:cubicBezTo>
                <a:cubicBezTo>
                  <a:pt x="3092" y="353679"/>
                  <a:pt x="3695" y="356857"/>
                  <a:pt x="4086" y="360064"/>
                </a:cubicBezTo>
                <a:lnTo>
                  <a:pt x="4086" y="360064"/>
                </a:lnTo>
                <a:cubicBezTo>
                  <a:pt x="4086" y="367293"/>
                  <a:pt x="-194" y="372239"/>
                  <a:pt x="-3" y="376900"/>
                </a:cubicBezTo>
                <a:cubicBezTo>
                  <a:pt x="-55" y="377470"/>
                  <a:pt x="-55" y="378043"/>
                  <a:pt x="-3" y="378612"/>
                </a:cubicBezTo>
                <a:cubicBezTo>
                  <a:pt x="948" y="384034"/>
                  <a:pt x="2469" y="390693"/>
                  <a:pt x="3896" y="396209"/>
                </a:cubicBezTo>
                <a:cubicBezTo>
                  <a:pt x="3896" y="399444"/>
                  <a:pt x="10839" y="403629"/>
                  <a:pt x="11315" y="410858"/>
                </a:cubicBezTo>
                <a:lnTo>
                  <a:pt x="11315" y="411904"/>
                </a:lnTo>
                <a:cubicBezTo>
                  <a:pt x="10514" y="414412"/>
                  <a:pt x="8992" y="416629"/>
                  <a:pt x="6940" y="418277"/>
                </a:cubicBezTo>
                <a:lnTo>
                  <a:pt x="6940" y="418277"/>
                </a:lnTo>
                <a:cubicBezTo>
                  <a:pt x="6369" y="419514"/>
                  <a:pt x="10079" y="420370"/>
                  <a:pt x="14168" y="423794"/>
                </a:cubicBezTo>
                <a:cubicBezTo>
                  <a:pt x="19400" y="429692"/>
                  <a:pt x="18544" y="437016"/>
                  <a:pt x="20161" y="442248"/>
                </a:cubicBezTo>
                <a:cubicBezTo>
                  <a:pt x="21777" y="447479"/>
                  <a:pt x="25963" y="447860"/>
                  <a:pt x="32335" y="454423"/>
                </a:cubicBezTo>
                <a:cubicBezTo>
                  <a:pt x="36996" y="459845"/>
                  <a:pt x="37566" y="462413"/>
                  <a:pt x="40135" y="462128"/>
                </a:cubicBezTo>
                <a:cubicBezTo>
                  <a:pt x="41395" y="462069"/>
                  <a:pt x="42642" y="461845"/>
                  <a:pt x="43844" y="461462"/>
                </a:cubicBezTo>
                <a:lnTo>
                  <a:pt x="46507" y="460606"/>
                </a:lnTo>
                <a:lnTo>
                  <a:pt x="47458" y="463269"/>
                </a:lnTo>
                <a:cubicBezTo>
                  <a:pt x="47983" y="466520"/>
                  <a:pt x="48844" y="469708"/>
                  <a:pt x="50026" y="472781"/>
                </a:cubicBezTo>
                <a:cubicBezTo>
                  <a:pt x="50394" y="473353"/>
                  <a:pt x="50807" y="473894"/>
                  <a:pt x="51263" y="474398"/>
                </a:cubicBezTo>
                <a:cubicBezTo>
                  <a:pt x="52209" y="474255"/>
                  <a:pt x="53171" y="474255"/>
                  <a:pt x="54116" y="474398"/>
                </a:cubicBezTo>
                <a:cubicBezTo>
                  <a:pt x="54967" y="474266"/>
                  <a:pt x="55833" y="474266"/>
                  <a:pt x="56684" y="474398"/>
                </a:cubicBezTo>
                <a:cubicBezTo>
                  <a:pt x="62296" y="476111"/>
                  <a:pt x="64294" y="480486"/>
                  <a:pt x="66957" y="481818"/>
                </a:cubicBezTo>
                <a:cubicBezTo>
                  <a:pt x="69620" y="483149"/>
                  <a:pt x="72949" y="482674"/>
                  <a:pt x="76468" y="486098"/>
                </a:cubicBezTo>
                <a:cubicBezTo>
                  <a:pt x="79988" y="489523"/>
                  <a:pt x="78466" y="494183"/>
                  <a:pt x="79512" y="493993"/>
                </a:cubicBezTo>
                <a:cubicBezTo>
                  <a:pt x="80431" y="494531"/>
                  <a:pt x="81496" y="494764"/>
                  <a:pt x="82556" y="494659"/>
                </a:cubicBezTo>
                <a:cubicBezTo>
                  <a:pt x="85007" y="494673"/>
                  <a:pt x="87331" y="495749"/>
                  <a:pt x="88928" y="497608"/>
                </a:cubicBezTo>
                <a:cubicBezTo>
                  <a:pt x="93757" y="505085"/>
                  <a:pt x="95996" y="513941"/>
                  <a:pt x="95301" y="522815"/>
                </a:cubicBezTo>
                <a:lnTo>
                  <a:pt x="95301" y="525573"/>
                </a:lnTo>
                <a:cubicBezTo>
                  <a:pt x="96473" y="525957"/>
                  <a:pt x="97480" y="526728"/>
                  <a:pt x="98154" y="527761"/>
                </a:cubicBezTo>
                <a:cubicBezTo>
                  <a:pt x="99113" y="529297"/>
                  <a:pt x="99578" y="531089"/>
                  <a:pt x="99486" y="532897"/>
                </a:cubicBezTo>
                <a:cubicBezTo>
                  <a:pt x="99592" y="534449"/>
                  <a:pt x="99592" y="536007"/>
                  <a:pt x="99486" y="537558"/>
                </a:cubicBezTo>
                <a:cubicBezTo>
                  <a:pt x="101274" y="538223"/>
                  <a:pt x="102670" y="539654"/>
                  <a:pt x="103290" y="541458"/>
                </a:cubicBezTo>
                <a:cubicBezTo>
                  <a:pt x="103736" y="543246"/>
                  <a:pt x="104085" y="545056"/>
                  <a:pt x="104336" y="546880"/>
                </a:cubicBezTo>
                <a:cubicBezTo>
                  <a:pt x="105478" y="551826"/>
                  <a:pt x="104337" y="550304"/>
                  <a:pt x="107761" y="554014"/>
                </a:cubicBezTo>
                <a:cubicBezTo>
                  <a:pt x="109955" y="556690"/>
                  <a:pt x="112409" y="559144"/>
                  <a:pt x="115084" y="561338"/>
                </a:cubicBezTo>
                <a:lnTo>
                  <a:pt x="115655" y="561338"/>
                </a:lnTo>
                <a:cubicBezTo>
                  <a:pt x="115655" y="561338"/>
                  <a:pt x="115655" y="560863"/>
                  <a:pt x="115655" y="560578"/>
                </a:cubicBezTo>
                <a:cubicBezTo>
                  <a:pt x="116226" y="557914"/>
                  <a:pt x="117367" y="557344"/>
                  <a:pt x="118128" y="557153"/>
                </a:cubicBezTo>
                <a:cubicBezTo>
                  <a:pt x="118292" y="556461"/>
                  <a:pt x="118656" y="555832"/>
                  <a:pt x="119174" y="555346"/>
                </a:cubicBezTo>
                <a:cubicBezTo>
                  <a:pt x="119447" y="555042"/>
                  <a:pt x="119769" y="554784"/>
                  <a:pt x="120125" y="554585"/>
                </a:cubicBezTo>
                <a:lnTo>
                  <a:pt x="120126" y="554585"/>
                </a:lnTo>
                <a:cubicBezTo>
                  <a:pt x="120111" y="553877"/>
                  <a:pt x="120309" y="553181"/>
                  <a:pt x="120696" y="552588"/>
                </a:cubicBezTo>
                <a:cubicBezTo>
                  <a:pt x="121808" y="551013"/>
                  <a:pt x="123232" y="549685"/>
                  <a:pt x="124881" y="548688"/>
                </a:cubicBezTo>
                <a:cubicBezTo>
                  <a:pt x="126698" y="547844"/>
                  <a:pt x="128681" y="547422"/>
                  <a:pt x="130683" y="547451"/>
                </a:cubicBezTo>
                <a:cubicBezTo>
                  <a:pt x="131979" y="547306"/>
                  <a:pt x="133287" y="547306"/>
                  <a:pt x="134583" y="547451"/>
                </a:cubicBezTo>
                <a:cubicBezTo>
                  <a:pt x="139319" y="547489"/>
                  <a:pt x="143967" y="548733"/>
                  <a:pt x="148089" y="551066"/>
                </a:cubicBezTo>
                <a:cubicBezTo>
                  <a:pt x="151703" y="553253"/>
                  <a:pt x="153035" y="555631"/>
                  <a:pt x="154937" y="556012"/>
                </a:cubicBezTo>
                <a:cubicBezTo>
                  <a:pt x="155626" y="556164"/>
                  <a:pt x="156341" y="556164"/>
                  <a:pt x="157030" y="556012"/>
                </a:cubicBezTo>
                <a:lnTo>
                  <a:pt x="159693" y="556012"/>
                </a:lnTo>
                <a:cubicBezTo>
                  <a:pt x="162264" y="555818"/>
                  <a:pt x="164805" y="556676"/>
                  <a:pt x="166731" y="558390"/>
                </a:cubicBezTo>
                <a:cubicBezTo>
                  <a:pt x="168893" y="560371"/>
                  <a:pt x="170134" y="563162"/>
                  <a:pt x="170155" y="566094"/>
                </a:cubicBezTo>
                <a:cubicBezTo>
                  <a:pt x="170156" y="573134"/>
                  <a:pt x="164259" y="578936"/>
                  <a:pt x="162832" y="582455"/>
                </a:cubicBezTo>
                <a:cubicBezTo>
                  <a:pt x="162417" y="583351"/>
                  <a:pt x="162191" y="584322"/>
                  <a:pt x="162166" y="585309"/>
                </a:cubicBezTo>
                <a:cubicBezTo>
                  <a:pt x="162166" y="586070"/>
                  <a:pt x="162166" y="586926"/>
                  <a:pt x="162166" y="588163"/>
                </a:cubicBezTo>
                <a:cubicBezTo>
                  <a:pt x="162286" y="589142"/>
                  <a:pt x="162286" y="590132"/>
                  <a:pt x="162166" y="591111"/>
                </a:cubicBezTo>
                <a:cubicBezTo>
                  <a:pt x="161120" y="595677"/>
                  <a:pt x="159408" y="596914"/>
                  <a:pt x="159693" y="598150"/>
                </a:cubicBezTo>
                <a:cubicBezTo>
                  <a:pt x="159650" y="598529"/>
                  <a:pt x="159650" y="598912"/>
                  <a:pt x="159693" y="599291"/>
                </a:cubicBezTo>
                <a:cubicBezTo>
                  <a:pt x="159693" y="602431"/>
                  <a:pt x="161025" y="600623"/>
                  <a:pt x="161976" y="604809"/>
                </a:cubicBezTo>
                <a:cubicBezTo>
                  <a:pt x="161976" y="607282"/>
                  <a:pt x="160739" y="607947"/>
                  <a:pt x="159218" y="610231"/>
                </a:cubicBezTo>
                <a:cubicBezTo>
                  <a:pt x="156269" y="613655"/>
                  <a:pt x="152084" y="616413"/>
                  <a:pt x="151799" y="618411"/>
                </a:cubicBezTo>
                <a:cubicBezTo>
                  <a:pt x="151762" y="618663"/>
                  <a:pt x="151762" y="618919"/>
                  <a:pt x="151799" y="619172"/>
                </a:cubicBezTo>
                <a:cubicBezTo>
                  <a:pt x="151799" y="620503"/>
                  <a:pt x="153701" y="622786"/>
                  <a:pt x="153986" y="627257"/>
                </a:cubicBezTo>
                <a:lnTo>
                  <a:pt x="153986" y="628303"/>
                </a:lnTo>
                <a:cubicBezTo>
                  <a:pt x="152940" y="634201"/>
                  <a:pt x="147899" y="636389"/>
                  <a:pt x="146853" y="638576"/>
                </a:cubicBezTo>
                <a:cubicBezTo>
                  <a:pt x="144598" y="641737"/>
                  <a:pt x="143249" y="645454"/>
                  <a:pt x="142953" y="649325"/>
                </a:cubicBezTo>
                <a:cubicBezTo>
                  <a:pt x="142868" y="651699"/>
                  <a:pt x="143762" y="654003"/>
                  <a:pt x="145426" y="655698"/>
                </a:cubicBezTo>
                <a:cubicBezTo>
                  <a:pt x="147043" y="657600"/>
                  <a:pt x="149896" y="659027"/>
                  <a:pt x="152559" y="661881"/>
                </a:cubicBezTo>
                <a:cubicBezTo>
                  <a:pt x="155159" y="665330"/>
                  <a:pt x="157095" y="669233"/>
                  <a:pt x="158266" y="673390"/>
                </a:cubicBezTo>
                <a:cubicBezTo>
                  <a:pt x="161280" y="678503"/>
                  <a:pt x="165892" y="682481"/>
                  <a:pt x="171392" y="684710"/>
                </a:cubicBezTo>
                <a:cubicBezTo>
                  <a:pt x="173295" y="685756"/>
                  <a:pt x="177004" y="684710"/>
                  <a:pt x="181474" y="687468"/>
                </a:cubicBezTo>
                <a:cubicBezTo>
                  <a:pt x="184042" y="689276"/>
                  <a:pt x="185849" y="691463"/>
                  <a:pt x="187466" y="692605"/>
                </a:cubicBezTo>
                <a:cubicBezTo>
                  <a:pt x="191078" y="695064"/>
                  <a:pt x="193785" y="698639"/>
                  <a:pt x="195171" y="702783"/>
                </a:cubicBezTo>
                <a:lnTo>
                  <a:pt x="196217" y="704685"/>
                </a:lnTo>
                <a:cubicBezTo>
                  <a:pt x="197483" y="704570"/>
                  <a:pt x="198756" y="704570"/>
                  <a:pt x="200022" y="704685"/>
                </a:cubicBezTo>
                <a:lnTo>
                  <a:pt x="203160" y="704685"/>
                </a:lnTo>
                <a:cubicBezTo>
                  <a:pt x="206489" y="704685"/>
                  <a:pt x="208487" y="706873"/>
                  <a:pt x="210484" y="709631"/>
                </a:cubicBezTo>
                <a:lnTo>
                  <a:pt x="212386" y="711819"/>
                </a:lnTo>
                <a:lnTo>
                  <a:pt x="214003" y="711819"/>
                </a:lnTo>
                <a:lnTo>
                  <a:pt x="215905" y="711819"/>
                </a:lnTo>
                <a:cubicBezTo>
                  <a:pt x="223358" y="713166"/>
                  <a:pt x="229777" y="717867"/>
                  <a:pt x="233311" y="724565"/>
                </a:cubicBezTo>
                <a:cubicBezTo>
                  <a:pt x="233721" y="725559"/>
                  <a:pt x="233916" y="726629"/>
                  <a:pt x="233882" y="727704"/>
                </a:cubicBezTo>
                <a:cubicBezTo>
                  <a:pt x="233962" y="728749"/>
                  <a:pt x="233962" y="729798"/>
                  <a:pt x="233882" y="730843"/>
                </a:cubicBezTo>
                <a:lnTo>
                  <a:pt x="234548" y="730843"/>
                </a:lnTo>
                <a:lnTo>
                  <a:pt x="234548" y="730843"/>
                </a:lnTo>
                <a:cubicBezTo>
                  <a:pt x="236417" y="730312"/>
                  <a:pt x="238325" y="729930"/>
                  <a:pt x="240255" y="729702"/>
                </a:cubicBezTo>
                <a:cubicBezTo>
                  <a:pt x="242147" y="729660"/>
                  <a:pt x="243959" y="730462"/>
                  <a:pt x="245201" y="731890"/>
                </a:cubicBezTo>
                <a:cubicBezTo>
                  <a:pt x="246493" y="733125"/>
                  <a:pt x="247186" y="734860"/>
                  <a:pt x="247103" y="736646"/>
                </a:cubicBezTo>
                <a:cubicBezTo>
                  <a:pt x="247103" y="739689"/>
                  <a:pt x="245867" y="741877"/>
                  <a:pt x="246057" y="742733"/>
                </a:cubicBezTo>
                <a:lnTo>
                  <a:pt x="246057" y="742733"/>
                </a:lnTo>
                <a:cubicBezTo>
                  <a:pt x="245581" y="743779"/>
                  <a:pt x="249956" y="743399"/>
                  <a:pt x="252715" y="748916"/>
                </a:cubicBezTo>
                <a:cubicBezTo>
                  <a:pt x="252799" y="749643"/>
                  <a:pt x="252799" y="750377"/>
                  <a:pt x="252715" y="751104"/>
                </a:cubicBezTo>
                <a:cubicBezTo>
                  <a:pt x="252049" y="756431"/>
                  <a:pt x="248244" y="758333"/>
                  <a:pt x="248910" y="759189"/>
                </a:cubicBezTo>
                <a:cubicBezTo>
                  <a:pt x="248871" y="759409"/>
                  <a:pt x="248871" y="759635"/>
                  <a:pt x="248910" y="759855"/>
                </a:cubicBezTo>
                <a:cubicBezTo>
                  <a:pt x="248910" y="759855"/>
                  <a:pt x="248910" y="760330"/>
                  <a:pt x="248910" y="760425"/>
                </a:cubicBezTo>
                <a:cubicBezTo>
                  <a:pt x="250219" y="760825"/>
                  <a:pt x="251491" y="761334"/>
                  <a:pt x="252715" y="761947"/>
                </a:cubicBezTo>
                <a:cubicBezTo>
                  <a:pt x="257191" y="764390"/>
                  <a:pt x="259940" y="769119"/>
                  <a:pt x="259848" y="774218"/>
                </a:cubicBezTo>
                <a:cubicBezTo>
                  <a:pt x="259845" y="777218"/>
                  <a:pt x="258987" y="780154"/>
                  <a:pt x="257375" y="782684"/>
                </a:cubicBezTo>
                <a:cubicBezTo>
                  <a:pt x="254617" y="786393"/>
                  <a:pt x="249481" y="791149"/>
                  <a:pt x="250051" y="792196"/>
                </a:cubicBezTo>
                <a:cubicBezTo>
                  <a:pt x="250622" y="793242"/>
                  <a:pt x="250051" y="792196"/>
                  <a:pt x="251954" y="793623"/>
                </a:cubicBezTo>
                <a:cubicBezTo>
                  <a:pt x="252456" y="793722"/>
                  <a:pt x="252973" y="793722"/>
                  <a:pt x="253476" y="793623"/>
                </a:cubicBezTo>
                <a:lnTo>
                  <a:pt x="255378" y="793623"/>
                </a:lnTo>
                <a:cubicBezTo>
                  <a:pt x="258068" y="793626"/>
                  <a:pt x="260513" y="795182"/>
                  <a:pt x="261656" y="797618"/>
                </a:cubicBezTo>
                <a:cubicBezTo>
                  <a:pt x="262243" y="798730"/>
                  <a:pt x="262537" y="799974"/>
                  <a:pt x="262512" y="801232"/>
                </a:cubicBezTo>
                <a:cubicBezTo>
                  <a:pt x="262201" y="803508"/>
                  <a:pt x="261757" y="805763"/>
                  <a:pt x="261180" y="807986"/>
                </a:cubicBezTo>
                <a:cubicBezTo>
                  <a:pt x="261180" y="807986"/>
                  <a:pt x="261180" y="807986"/>
                  <a:pt x="261180" y="807986"/>
                </a:cubicBezTo>
                <a:cubicBezTo>
                  <a:pt x="261180" y="807986"/>
                  <a:pt x="261180" y="807986"/>
                  <a:pt x="263177" y="808557"/>
                </a:cubicBezTo>
                <a:cubicBezTo>
                  <a:pt x="265657" y="808504"/>
                  <a:pt x="268042" y="809507"/>
                  <a:pt x="269740" y="811315"/>
                </a:cubicBezTo>
                <a:cubicBezTo>
                  <a:pt x="270849" y="812715"/>
                  <a:pt x="271392" y="814480"/>
                  <a:pt x="271262" y="816261"/>
                </a:cubicBezTo>
                <a:cubicBezTo>
                  <a:pt x="271262" y="818164"/>
                  <a:pt x="271262" y="819781"/>
                  <a:pt x="271262" y="820922"/>
                </a:cubicBezTo>
                <a:cubicBezTo>
                  <a:pt x="271169" y="821297"/>
                  <a:pt x="271169" y="821689"/>
                  <a:pt x="271262" y="822064"/>
                </a:cubicBezTo>
                <a:cubicBezTo>
                  <a:pt x="272023" y="823395"/>
                  <a:pt x="272498" y="823871"/>
                  <a:pt x="273640" y="824156"/>
                </a:cubicBezTo>
                <a:cubicBezTo>
                  <a:pt x="274781" y="824442"/>
                  <a:pt x="273640" y="824156"/>
                  <a:pt x="273640" y="824156"/>
                </a:cubicBezTo>
                <a:cubicBezTo>
                  <a:pt x="274183" y="823585"/>
                  <a:pt x="274945" y="823273"/>
                  <a:pt x="275732" y="823300"/>
                </a:cubicBezTo>
                <a:cubicBezTo>
                  <a:pt x="280128" y="824053"/>
                  <a:pt x="284351" y="825600"/>
                  <a:pt x="288192" y="827866"/>
                </a:cubicBezTo>
                <a:lnTo>
                  <a:pt x="288192" y="827866"/>
                </a:lnTo>
                <a:lnTo>
                  <a:pt x="289239" y="827390"/>
                </a:lnTo>
                <a:cubicBezTo>
                  <a:pt x="299986" y="822634"/>
                  <a:pt x="297799" y="808366"/>
                  <a:pt x="313493" y="801518"/>
                </a:cubicBezTo>
                <a:cubicBezTo>
                  <a:pt x="317553" y="799719"/>
                  <a:pt x="321900" y="798656"/>
                  <a:pt x="326333" y="798379"/>
                </a:cubicBezTo>
                <a:cubicBezTo>
                  <a:pt x="328961" y="798340"/>
                  <a:pt x="331554" y="798997"/>
                  <a:pt x="333847" y="800281"/>
                </a:cubicBezTo>
                <a:cubicBezTo>
                  <a:pt x="341551" y="804752"/>
                  <a:pt x="340124" y="806654"/>
                  <a:pt x="347258" y="806749"/>
                </a:cubicBezTo>
                <a:lnTo>
                  <a:pt x="348210" y="806749"/>
                </a:lnTo>
                <a:cubicBezTo>
                  <a:pt x="354527" y="806584"/>
                  <a:pt x="360553" y="809403"/>
                  <a:pt x="364474" y="814359"/>
                </a:cubicBezTo>
                <a:cubicBezTo>
                  <a:pt x="365951" y="815910"/>
                  <a:pt x="367950" y="816859"/>
                  <a:pt x="370086" y="817022"/>
                </a:cubicBezTo>
                <a:cubicBezTo>
                  <a:pt x="371517" y="817062"/>
                  <a:pt x="372874" y="816384"/>
                  <a:pt x="373701" y="815215"/>
                </a:cubicBezTo>
                <a:cubicBezTo>
                  <a:pt x="374655" y="814106"/>
                  <a:pt x="375164" y="812682"/>
                  <a:pt x="375128" y="811220"/>
                </a:cubicBezTo>
                <a:cubicBezTo>
                  <a:pt x="375126" y="805417"/>
                  <a:pt x="367898" y="796286"/>
                  <a:pt x="366186" y="788676"/>
                </a:cubicBezTo>
                <a:cubicBezTo>
                  <a:pt x="364681" y="783482"/>
                  <a:pt x="363631" y="778167"/>
                  <a:pt x="363047" y="772791"/>
                </a:cubicBezTo>
                <a:cubicBezTo>
                  <a:pt x="362862" y="771689"/>
                  <a:pt x="362862" y="770564"/>
                  <a:pt x="363047" y="769462"/>
                </a:cubicBezTo>
                <a:cubicBezTo>
                  <a:pt x="363864" y="766342"/>
                  <a:pt x="366671" y="764159"/>
                  <a:pt x="369895" y="764135"/>
                </a:cubicBezTo>
                <a:cubicBezTo>
                  <a:pt x="373319" y="764135"/>
                  <a:pt x="375792" y="765562"/>
                  <a:pt x="377409" y="765467"/>
                </a:cubicBezTo>
                <a:lnTo>
                  <a:pt x="378075" y="765467"/>
                </a:lnTo>
                <a:cubicBezTo>
                  <a:pt x="381499" y="765467"/>
                  <a:pt x="386065" y="758238"/>
                  <a:pt x="391582" y="754528"/>
                </a:cubicBezTo>
                <a:cubicBezTo>
                  <a:pt x="396453" y="752600"/>
                  <a:pt x="401215" y="750409"/>
                  <a:pt x="405849" y="747965"/>
                </a:cubicBezTo>
                <a:cubicBezTo>
                  <a:pt x="407561" y="746538"/>
                  <a:pt x="407750" y="745777"/>
                  <a:pt x="407750" y="745111"/>
                </a:cubicBezTo>
                <a:cubicBezTo>
                  <a:pt x="408321" y="742448"/>
                  <a:pt x="401853" y="737311"/>
                  <a:pt x="401378" y="729511"/>
                </a:cubicBezTo>
                <a:cubicBezTo>
                  <a:pt x="401358" y="728030"/>
                  <a:pt x="401683" y="726564"/>
                  <a:pt x="402329" y="725231"/>
                </a:cubicBezTo>
                <a:cubicBezTo>
                  <a:pt x="404480" y="720266"/>
                  <a:pt x="407261" y="715598"/>
                  <a:pt x="410604" y="711343"/>
                </a:cubicBezTo>
                <a:cubicBezTo>
                  <a:pt x="412032" y="709759"/>
                  <a:pt x="413701" y="708411"/>
                  <a:pt x="415550" y="707348"/>
                </a:cubicBezTo>
                <a:cubicBezTo>
                  <a:pt x="416501" y="706492"/>
                  <a:pt x="416026" y="707348"/>
                  <a:pt x="416121" y="706492"/>
                </a:cubicBezTo>
                <a:cubicBezTo>
                  <a:pt x="416188" y="705987"/>
                  <a:pt x="416188" y="705475"/>
                  <a:pt x="416121" y="704970"/>
                </a:cubicBezTo>
                <a:cubicBezTo>
                  <a:pt x="415360" y="701261"/>
                  <a:pt x="411365" y="697361"/>
                  <a:pt x="411080" y="690798"/>
                </a:cubicBezTo>
                <a:lnTo>
                  <a:pt x="411080" y="690227"/>
                </a:lnTo>
                <a:cubicBezTo>
                  <a:pt x="411080" y="685280"/>
                  <a:pt x="412601" y="681285"/>
                  <a:pt x="412601" y="677671"/>
                </a:cubicBezTo>
                <a:lnTo>
                  <a:pt x="412601" y="677671"/>
                </a:lnTo>
                <a:lnTo>
                  <a:pt x="412601" y="677671"/>
                </a:lnTo>
                <a:cubicBezTo>
                  <a:pt x="412601" y="674817"/>
                  <a:pt x="412601" y="672249"/>
                  <a:pt x="412601" y="669586"/>
                </a:cubicBezTo>
                <a:cubicBezTo>
                  <a:pt x="412542" y="665645"/>
                  <a:pt x="413561" y="661764"/>
                  <a:pt x="415550" y="658361"/>
                </a:cubicBezTo>
                <a:cubicBezTo>
                  <a:pt x="417452" y="655032"/>
                  <a:pt x="419450" y="652274"/>
                  <a:pt x="421162" y="649325"/>
                </a:cubicBezTo>
                <a:cubicBezTo>
                  <a:pt x="418180" y="647079"/>
                  <a:pt x="416449" y="643546"/>
                  <a:pt x="416501" y="639813"/>
                </a:cubicBezTo>
                <a:cubicBezTo>
                  <a:pt x="416485" y="639528"/>
                  <a:pt x="416485" y="639242"/>
                  <a:pt x="416501" y="638957"/>
                </a:cubicBezTo>
                <a:cubicBezTo>
                  <a:pt x="416501" y="635152"/>
                  <a:pt x="418498" y="631347"/>
                  <a:pt x="422018" y="631442"/>
                </a:cubicBezTo>
                <a:cubicBezTo>
                  <a:pt x="423464" y="631541"/>
                  <a:pt x="424880" y="631895"/>
                  <a:pt x="426203" y="632488"/>
                </a:cubicBezTo>
                <a:cubicBezTo>
                  <a:pt x="426164" y="632268"/>
                  <a:pt x="426164" y="632043"/>
                  <a:pt x="426203" y="631822"/>
                </a:cubicBezTo>
                <a:cubicBezTo>
                  <a:pt x="426869" y="621740"/>
                  <a:pt x="435714" y="617459"/>
                  <a:pt x="434954" y="612228"/>
                </a:cubicBezTo>
                <a:cubicBezTo>
                  <a:pt x="434996" y="611595"/>
                  <a:pt x="434996" y="610959"/>
                  <a:pt x="434954" y="610325"/>
                </a:cubicBezTo>
                <a:cubicBezTo>
                  <a:pt x="434410" y="608630"/>
                  <a:pt x="434090" y="606872"/>
                  <a:pt x="434003" y="605094"/>
                </a:cubicBezTo>
                <a:cubicBezTo>
                  <a:pt x="434021" y="603207"/>
                  <a:pt x="434985" y="601456"/>
                  <a:pt x="436571" y="600433"/>
                </a:cubicBezTo>
                <a:cubicBezTo>
                  <a:pt x="437997" y="599577"/>
                  <a:pt x="439424" y="599006"/>
                  <a:pt x="441611" y="597960"/>
                </a:cubicBezTo>
                <a:cubicBezTo>
                  <a:pt x="442380" y="597682"/>
                  <a:pt x="443089" y="597262"/>
                  <a:pt x="443703" y="596723"/>
                </a:cubicBezTo>
                <a:lnTo>
                  <a:pt x="443704" y="596723"/>
                </a:lnTo>
                <a:lnTo>
                  <a:pt x="443133" y="594536"/>
                </a:lnTo>
                <a:cubicBezTo>
                  <a:pt x="443086" y="593839"/>
                  <a:pt x="443086" y="593140"/>
                  <a:pt x="443133" y="592443"/>
                </a:cubicBezTo>
                <a:cubicBezTo>
                  <a:pt x="443276" y="589442"/>
                  <a:pt x="445071" y="586768"/>
                  <a:pt x="447794" y="585499"/>
                </a:cubicBezTo>
                <a:cubicBezTo>
                  <a:pt x="449887" y="584453"/>
                  <a:pt x="450933" y="583692"/>
                  <a:pt x="451028" y="583216"/>
                </a:cubicBezTo>
                <a:cubicBezTo>
                  <a:pt x="451028" y="583216"/>
                  <a:pt x="451028" y="583216"/>
                  <a:pt x="450076" y="582170"/>
                </a:cubicBezTo>
                <a:cubicBezTo>
                  <a:pt x="448482" y="580764"/>
                  <a:pt x="447522" y="578775"/>
                  <a:pt x="447413" y="576653"/>
                </a:cubicBezTo>
                <a:cubicBezTo>
                  <a:pt x="447423" y="575807"/>
                  <a:pt x="447585" y="574970"/>
                  <a:pt x="447888" y="574180"/>
                </a:cubicBezTo>
                <a:cubicBezTo>
                  <a:pt x="450837" y="567521"/>
                  <a:pt x="458922" y="568663"/>
                  <a:pt x="459398" y="567712"/>
                </a:cubicBezTo>
                <a:cubicBezTo>
                  <a:pt x="459873" y="566760"/>
                  <a:pt x="460634" y="566570"/>
                  <a:pt x="460729" y="565809"/>
                </a:cubicBezTo>
                <a:cubicBezTo>
                  <a:pt x="459911" y="563070"/>
                  <a:pt x="459307" y="560271"/>
                  <a:pt x="458922" y="557439"/>
                </a:cubicBezTo>
                <a:cubicBezTo>
                  <a:pt x="458875" y="556742"/>
                  <a:pt x="458875" y="556043"/>
                  <a:pt x="458922" y="555346"/>
                </a:cubicBezTo>
                <a:cubicBezTo>
                  <a:pt x="459969" y="552968"/>
                  <a:pt x="460254" y="553634"/>
                  <a:pt x="460824" y="552873"/>
                </a:cubicBezTo>
                <a:lnTo>
                  <a:pt x="462251" y="551351"/>
                </a:lnTo>
                <a:cubicBezTo>
                  <a:pt x="462251" y="551351"/>
                  <a:pt x="462251" y="551351"/>
                  <a:pt x="462251" y="551351"/>
                </a:cubicBezTo>
                <a:cubicBezTo>
                  <a:pt x="462297" y="550972"/>
                  <a:pt x="462297" y="550589"/>
                  <a:pt x="462251" y="550210"/>
                </a:cubicBezTo>
                <a:cubicBezTo>
                  <a:pt x="462441" y="550210"/>
                  <a:pt x="460824" y="548022"/>
                  <a:pt x="458542" y="545644"/>
                </a:cubicBezTo>
                <a:close/>
              </a:path>
            </a:pathLst>
          </a:custGeom>
          <a:solidFill>
            <a:srgbClr val="00B0F0"/>
          </a:solidFill>
          <a:ln w="3329"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77">
            <a:extLst>
              <a:ext uri="{FF2B5EF4-FFF2-40B4-BE49-F238E27FC236}">
                <a16:creationId xmlns:a16="http://schemas.microsoft.com/office/drawing/2014/main" id="{E4875755-1B0E-F403-D062-CCC7FED29A49}"/>
              </a:ext>
            </a:extLst>
          </p:cNvPr>
          <p:cNvSpPr/>
          <p:nvPr/>
        </p:nvSpPr>
        <p:spPr>
          <a:xfrm>
            <a:off x="4703896" y="3235128"/>
            <a:ext cx="954577" cy="760391"/>
          </a:xfrm>
          <a:custGeom>
            <a:avLst/>
            <a:gdLst>
              <a:gd name="connsiteX0" fmla="*/ 84705 w 853078"/>
              <a:gd name="connsiteY0" fmla="*/ -62 h 679540"/>
              <a:gd name="connsiteX1" fmla="*/ -42 w 853078"/>
              <a:gd name="connsiteY1" fmla="*/ 594536 h 679540"/>
              <a:gd name="connsiteX2" fmla="*/ 674222 w 853078"/>
              <a:gd name="connsiteY2" fmla="*/ 667588 h 679540"/>
              <a:gd name="connsiteX3" fmla="*/ 817749 w 853078"/>
              <a:gd name="connsiteY3" fmla="*/ 679478 h 679540"/>
              <a:gd name="connsiteX4" fmla="*/ 853037 w 853078"/>
              <a:gd name="connsiteY4" fmla="*/ 81837 h 679540"/>
              <a:gd name="connsiteX5" fmla="*/ 84705 w 853078"/>
              <a:gd name="connsiteY5" fmla="*/ -62 h 67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3078" h="679540">
                <a:moveTo>
                  <a:pt x="84705" y="-62"/>
                </a:moveTo>
                <a:lnTo>
                  <a:pt x="-42" y="594536"/>
                </a:lnTo>
                <a:cubicBezTo>
                  <a:pt x="263900" y="629159"/>
                  <a:pt x="520137" y="653891"/>
                  <a:pt x="674222" y="667588"/>
                </a:cubicBezTo>
                <a:cubicBezTo>
                  <a:pt x="752881" y="674437"/>
                  <a:pt x="804814" y="678432"/>
                  <a:pt x="817749" y="679478"/>
                </a:cubicBezTo>
                <a:lnTo>
                  <a:pt x="853037" y="81837"/>
                </a:lnTo>
                <a:cubicBezTo>
                  <a:pt x="674793" y="79459"/>
                  <a:pt x="318305" y="33040"/>
                  <a:pt x="84705" y="-62"/>
                </a:cubicBezTo>
                <a:close/>
              </a:path>
            </a:pathLst>
          </a:custGeom>
          <a:solidFill>
            <a:srgbClr val="00B0F0"/>
          </a:solidFill>
          <a:ln w="3329"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25">
            <a:extLst>
              <a:ext uri="{FF2B5EF4-FFF2-40B4-BE49-F238E27FC236}">
                <a16:creationId xmlns:a16="http://schemas.microsoft.com/office/drawing/2014/main" id="{BCF028AA-3ED4-6A84-0355-DD9E2A040F0C}"/>
              </a:ext>
            </a:extLst>
          </p:cNvPr>
          <p:cNvSpPr/>
          <p:nvPr/>
        </p:nvSpPr>
        <p:spPr>
          <a:xfrm>
            <a:off x="8403003" y="2369895"/>
            <a:ext cx="776973" cy="698870"/>
          </a:xfrm>
          <a:custGeom>
            <a:avLst/>
            <a:gdLst>
              <a:gd name="connsiteX0" fmla="*/ 679263 w 694358"/>
              <a:gd name="connsiteY0" fmla="*/ 575892 h 624560"/>
              <a:gd name="connsiteX1" fmla="*/ 679263 w 694358"/>
              <a:gd name="connsiteY1" fmla="*/ 575036 h 624560"/>
              <a:gd name="connsiteX2" fmla="*/ 679263 w 694358"/>
              <a:gd name="connsiteY2" fmla="*/ 572753 h 624560"/>
              <a:gd name="connsiteX3" fmla="*/ 681546 w 694358"/>
              <a:gd name="connsiteY3" fmla="*/ 572753 h 624560"/>
              <a:gd name="connsiteX4" fmla="*/ 682211 w 694358"/>
              <a:gd name="connsiteY4" fmla="*/ 572753 h 624560"/>
              <a:gd name="connsiteX5" fmla="*/ 692864 w 694358"/>
              <a:gd name="connsiteY5" fmla="*/ 557439 h 624560"/>
              <a:gd name="connsiteX6" fmla="*/ 694291 w 694358"/>
              <a:gd name="connsiteY6" fmla="*/ 553349 h 624560"/>
              <a:gd name="connsiteX7" fmla="*/ 689345 w 694358"/>
              <a:gd name="connsiteY7" fmla="*/ 534324 h 624560"/>
              <a:gd name="connsiteX8" fmla="*/ 670988 w 694358"/>
              <a:gd name="connsiteY8" fmla="*/ 431309 h 624560"/>
              <a:gd name="connsiteX9" fmla="*/ 670988 w 694358"/>
              <a:gd name="connsiteY9" fmla="*/ 327628 h 624560"/>
              <a:gd name="connsiteX10" fmla="*/ 645783 w 694358"/>
              <a:gd name="connsiteY10" fmla="*/ 210915 h 624560"/>
              <a:gd name="connsiteX11" fmla="*/ 643120 w 694358"/>
              <a:gd name="connsiteY11" fmla="*/ 211391 h 624560"/>
              <a:gd name="connsiteX12" fmla="*/ 641313 w 694358"/>
              <a:gd name="connsiteY12" fmla="*/ 203305 h 624560"/>
              <a:gd name="connsiteX13" fmla="*/ 638079 w 694358"/>
              <a:gd name="connsiteY13" fmla="*/ 201213 h 624560"/>
              <a:gd name="connsiteX14" fmla="*/ 638079 w 694358"/>
              <a:gd name="connsiteY14" fmla="*/ 201213 h 624560"/>
              <a:gd name="connsiteX15" fmla="*/ 627521 w 694358"/>
              <a:gd name="connsiteY15" fmla="*/ 205778 h 624560"/>
              <a:gd name="connsiteX16" fmla="*/ 624668 w 694358"/>
              <a:gd name="connsiteY16" fmla="*/ 205778 h 624560"/>
              <a:gd name="connsiteX17" fmla="*/ 624668 w 694358"/>
              <a:gd name="connsiteY17" fmla="*/ 203020 h 624560"/>
              <a:gd name="connsiteX18" fmla="*/ 623431 w 694358"/>
              <a:gd name="connsiteY18" fmla="*/ 189893 h 624560"/>
              <a:gd name="connsiteX19" fmla="*/ 623431 w 694358"/>
              <a:gd name="connsiteY19" fmla="*/ 189228 h 624560"/>
              <a:gd name="connsiteX20" fmla="*/ 624572 w 694358"/>
              <a:gd name="connsiteY20" fmla="*/ 179716 h 624560"/>
              <a:gd name="connsiteX21" fmla="*/ 624572 w 694358"/>
              <a:gd name="connsiteY21" fmla="*/ 179716 h 624560"/>
              <a:gd name="connsiteX22" fmla="*/ 618200 w 694358"/>
              <a:gd name="connsiteY22" fmla="*/ 169157 h 624560"/>
              <a:gd name="connsiteX23" fmla="*/ 617439 w 694358"/>
              <a:gd name="connsiteY23" fmla="*/ 164591 h 624560"/>
              <a:gd name="connsiteX24" fmla="*/ 618675 w 694358"/>
              <a:gd name="connsiteY24" fmla="*/ 156126 h 624560"/>
              <a:gd name="connsiteX25" fmla="*/ 618675 w 694358"/>
              <a:gd name="connsiteY25" fmla="*/ 154889 h 624560"/>
              <a:gd name="connsiteX26" fmla="*/ 606691 w 694358"/>
              <a:gd name="connsiteY26" fmla="*/ 133582 h 624560"/>
              <a:gd name="connsiteX27" fmla="*/ 606691 w 694358"/>
              <a:gd name="connsiteY27" fmla="*/ 132155 h 624560"/>
              <a:gd name="connsiteX28" fmla="*/ 611256 w 694358"/>
              <a:gd name="connsiteY28" fmla="*/ 117317 h 624560"/>
              <a:gd name="connsiteX29" fmla="*/ 611256 w 694358"/>
              <a:gd name="connsiteY29" fmla="*/ 114844 h 624560"/>
              <a:gd name="connsiteX30" fmla="*/ 611257 w 694358"/>
              <a:gd name="connsiteY30" fmla="*/ 110943 h 624560"/>
              <a:gd name="connsiteX31" fmla="*/ 612588 w 694358"/>
              <a:gd name="connsiteY31" fmla="*/ 104856 h 624560"/>
              <a:gd name="connsiteX32" fmla="*/ 599843 w 694358"/>
              <a:gd name="connsiteY32" fmla="*/ 85832 h 624560"/>
              <a:gd name="connsiteX33" fmla="*/ 605550 w 694358"/>
              <a:gd name="connsiteY33" fmla="*/ 76320 h 624560"/>
              <a:gd name="connsiteX34" fmla="*/ 605550 w 694358"/>
              <a:gd name="connsiteY34" fmla="*/ 75083 h 624560"/>
              <a:gd name="connsiteX35" fmla="*/ 596704 w 694358"/>
              <a:gd name="connsiteY35" fmla="*/ 59864 h 624560"/>
              <a:gd name="connsiteX36" fmla="*/ 592139 w 694358"/>
              <a:gd name="connsiteY36" fmla="*/ 38937 h 624560"/>
              <a:gd name="connsiteX37" fmla="*/ 589951 w 694358"/>
              <a:gd name="connsiteY37" fmla="*/ 29425 h 624560"/>
              <a:gd name="connsiteX38" fmla="*/ 586527 w 694358"/>
              <a:gd name="connsiteY38" fmla="*/ 19913 h 624560"/>
              <a:gd name="connsiteX39" fmla="*/ 585956 w 694358"/>
              <a:gd name="connsiteY39" fmla="*/ 13445 h 624560"/>
              <a:gd name="connsiteX40" fmla="*/ 585956 w 694358"/>
              <a:gd name="connsiteY40" fmla="*/ 5645 h 624560"/>
              <a:gd name="connsiteX41" fmla="*/ 585385 w 694358"/>
              <a:gd name="connsiteY41" fmla="*/ -62 h 624560"/>
              <a:gd name="connsiteX42" fmla="*/ 560180 w 694358"/>
              <a:gd name="connsiteY42" fmla="*/ 6026 h 624560"/>
              <a:gd name="connsiteX43" fmla="*/ 489416 w 694358"/>
              <a:gd name="connsiteY43" fmla="*/ 25811 h 624560"/>
              <a:gd name="connsiteX44" fmla="*/ 478192 w 694358"/>
              <a:gd name="connsiteY44" fmla="*/ 28284 h 624560"/>
              <a:gd name="connsiteX45" fmla="*/ 470297 w 694358"/>
              <a:gd name="connsiteY45" fmla="*/ 29425 h 624560"/>
              <a:gd name="connsiteX46" fmla="*/ 464496 w 694358"/>
              <a:gd name="connsiteY46" fmla="*/ 28569 h 624560"/>
              <a:gd name="connsiteX47" fmla="*/ 452416 w 694358"/>
              <a:gd name="connsiteY47" fmla="*/ 31803 h 624560"/>
              <a:gd name="connsiteX48" fmla="*/ 443380 w 694358"/>
              <a:gd name="connsiteY48" fmla="*/ 34657 h 624560"/>
              <a:gd name="connsiteX49" fmla="*/ 433869 w 694358"/>
              <a:gd name="connsiteY49" fmla="*/ 38081 h 624560"/>
              <a:gd name="connsiteX50" fmla="*/ 428257 w 694358"/>
              <a:gd name="connsiteY50" fmla="*/ 45596 h 624560"/>
              <a:gd name="connsiteX51" fmla="*/ 418746 w 694358"/>
              <a:gd name="connsiteY51" fmla="*/ 51588 h 624560"/>
              <a:gd name="connsiteX52" fmla="*/ 409234 w 694358"/>
              <a:gd name="connsiteY52" fmla="*/ 56630 h 624560"/>
              <a:gd name="connsiteX53" fmla="*/ 400294 w 694358"/>
              <a:gd name="connsiteY53" fmla="*/ 65571 h 624560"/>
              <a:gd name="connsiteX54" fmla="*/ 392780 w 694358"/>
              <a:gd name="connsiteY54" fmla="*/ 75083 h 624560"/>
              <a:gd name="connsiteX55" fmla="*/ 383268 w 694358"/>
              <a:gd name="connsiteY55" fmla="*/ 87259 h 624560"/>
              <a:gd name="connsiteX56" fmla="*/ 381365 w 694358"/>
              <a:gd name="connsiteY56" fmla="*/ 90683 h 624560"/>
              <a:gd name="connsiteX57" fmla="*/ 372710 w 694358"/>
              <a:gd name="connsiteY57" fmla="*/ 104000 h 624560"/>
              <a:gd name="connsiteX58" fmla="*/ 365767 w 694358"/>
              <a:gd name="connsiteY58" fmla="*/ 113512 h 624560"/>
              <a:gd name="connsiteX59" fmla="*/ 364720 w 694358"/>
              <a:gd name="connsiteY59" fmla="*/ 119885 h 624560"/>
              <a:gd name="connsiteX60" fmla="*/ 360060 w 694358"/>
              <a:gd name="connsiteY60" fmla="*/ 124260 h 624560"/>
              <a:gd name="connsiteX61" fmla="*/ 357111 w 694358"/>
              <a:gd name="connsiteY61" fmla="*/ 129492 h 624560"/>
              <a:gd name="connsiteX62" fmla="*/ 354163 w 694358"/>
              <a:gd name="connsiteY62" fmla="*/ 133867 h 624560"/>
              <a:gd name="connsiteX63" fmla="*/ 357207 w 694358"/>
              <a:gd name="connsiteY63" fmla="*/ 139480 h 624560"/>
              <a:gd name="connsiteX64" fmla="*/ 351595 w 694358"/>
              <a:gd name="connsiteY64" fmla="*/ 142999 h 624560"/>
              <a:gd name="connsiteX65" fmla="*/ 353402 w 694358"/>
              <a:gd name="connsiteY65" fmla="*/ 143665 h 624560"/>
              <a:gd name="connsiteX66" fmla="*/ 346935 w 694358"/>
              <a:gd name="connsiteY66" fmla="*/ 149087 h 624560"/>
              <a:gd name="connsiteX67" fmla="*/ 343225 w 694358"/>
              <a:gd name="connsiteY67" fmla="*/ 151560 h 624560"/>
              <a:gd name="connsiteX68" fmla="*/ 344176 w 694358"/>
              <a:gd name="connsiteY68" fmla="*/ 153462 h 624560"/>
              <a:gd name="connsiteX69" fmla="*/ 345127 w 694358"/>
              <a:gd name="connsiteY69" fmla="*/ 155650 h 624560"/>
              <a:gd name="connsiteX70" fmla="*/ 342559 w 694358"/>
              <a:gd name="connsiteY70" fmla="*/ 159455 h 624560"/>
              <a:gd name="connsiteX71" fmla="*/ 337994 w 694358"/>
              <a:gd name="connsiteY71" fmla="*/ 164401 h 624560"/>
              <a:gd name="connsiteX72" fmla="*/ 330195 w 694358"/>
              <a:gd name="connsiteY72" fmla="*/ 173342 h 624560"/>
              <a:gd name="connsiteX73" fmla="*/ 322775 w 694358"/>
              <a:gd name="connsiteY73" fmla="*/ 178384 h 624560"/>
              <a:gd name="connsiteX74" fmla="*/ 318781 w 694358"/>
              <a:gd name="connsiteY74" fmla="*/ 183330 h 624560"/>
              <a:gd name="connsiteX75" fmla="*/ 308508 w 694358"/>
              <a:gd name="connsiteY75" fmla="*/ 191320 h 624560"/>
              <a:gd name="connsiteX76" fmla="*/ 309840 w 694358"/>
              <a:gd name="connsiteY76" fmla="*/ 196552 h 624560"/>
              <a:gd name="connsiteX77" fmla="*/ 305084 w 694358"/>
              <a:gd name="connsiteY77" fmla="*/ 201498 h 624560"/>
              <a:gd name="connsiteX78" fmla="*/ 317544 w 694358"/>
              <a:gd name="connsiteY78" fmla="*/ 209678 h 624560"/>
              <a:gd name="connsiteX79" fmla="*/ 317544 w 694358"/>
              <a:gd name="connsiteY79" fmla="*/ 213769 h 624560"/>
              <a:gd name="connsiteX80" fmla="*/ 322395 w 694358"/>
              <a:gd name="connsiteY80" fmla="*/ 213769 h 624560"/>
              <a:gd name="connsiteX81" fmla="*/ 325248 w 694358"/>
              <a:gd name="connsiteY81" fmla="*/ 207966 h 624560"/>
              <a:gd name="connsiteX82" fmla="*/ 319827 w 694358"/>
              <a:gd name="connsiteY82" fmla="*/ 207966 h 624560"/>
              <a:gd name="connsiteX83" fmla="*/ 324107 w 694358"/>
              <a:gd name="connsiteY83" fmla="*/ 202735 h 624560"/>
              <a:gd name="connsiteX84" fmla="*/ 330860 w 694358"/>
              <a:gd name="connsiteY84" fmla="*/ 206254 h 624560"/>
              <a:gd name="connsiteX85" fmla="*/ 327056 w 694358"/>
              <a:gd name="connsiteY85" fmla="*/ 216527 h 624560"/>
              <a:gd name="connsiteX86" fmla="*/ 335235 w 694358"/>
              <a:gd name="connsiteY86" fmla="*/ 223851 h 624560"/>
              <a:gd name="connsiteX87" fmla="*/ 326960 w 694358"/>
              <a:gd name="connsiteY87" fmla="*/ 232412 h 624560"/>
              <a:gd name="connsiteX88" fmla="*/ 321063 w 694358"/>
              <a:gd name="connsiteY88" fmla="*/ 232412 h 624560"/>
              <a:gd name="connsiteX89" fmla="*/ 319888 w 694358"/>
              <a:gd name="connsiteY89" fmla="*/ 236832 h 624560"/>
              <a:gd name="connsiteX90" fmla="*/ 320112 w 694358"/>
              <a:gd name="connsiteY90" fmla="*/ 237168 h 624560"/>
              <a:gd name="connsiteX91" fmla="*/ 324963 w 694358"/>
              <a:gd name="connsiteY91" fmla="*/ 240212 h 624560"/>
              <a:gd name="connsiteX92" fmla="*/ 328957 w 694358"/>
              <a:gd name="connsiteY92" fmla="*/ 244302 h 624560"/>
              <a:gd name="connsiteX93" fmla="*/ 332096 w 694358"/>
              <a:gd name="connsiteY93" fmla="*/ 251246 h 624560"/>
              <a:gd name="connsiteX94" fmla="*/ 334950 w 694358"/>
              <a:gd name="connsiteY94" fmla="*/ 256858 h 624560"/>
              <a:gd name="connsiteX95" fmla="*/ 335426 w 694358"/>
              <a:gd name="connsiteY95" fmla="*/ 263326 h 624560"/>
              <a:gd name="connsiteX96" fmla="*/ 336852 w 694358"/>
              <a:gd name="connsiteY96" fmla="*/ 269509 h 624560"/>
              <a:gd name="connsiteX97" fmla="*/ 336852 w 694358"/>
              <a:gd name="connsiteY97" fmla="*/ 281685 h 624560"/>
              <a:gd name="connsiteX98" fmla="*/ 325153 w 694358"/>
              <a:gd name="connsiteY98" fmla="*/ 285965 h 624560"/>
              <a:gd name="connsiteX99" fmla="*/ 313835 w 694358"/>
              <a:gd name="connsiteY99" fmla="*/ 293004 h 624560"/>
              <a:gd name="connsiteX100" fmla="*/ 306987 w 694358"/>
              <a:gd name="connsiteY100" fmla="*/ 298997 h 624560"/>
              <a:gd name="connsiteX101" fmla="*/ 304989 w 694358"/>
              <a:gd name="connsiteY101" fmla="*/ 304609 h 624560"/>
              <a:gd name="connsiteX102" fmla="*/ 298521 w 694358"/>
              <a:gd name="connsiteY102" fmla="*/ 314121 h 624560"/>
              <a:gd name="connsiteX103" fmla="*/ 290247 w 694358"/>
              <a:gd name="connsiteY103" fmla="*/ 323633 h 624560"/>
              <a:gd name="connsiteX104" fmla="*/ 281306 w 694358"/>
              <a:gd name="connsiteY104" fmla="*/ 329055 h 624560"/>
              <a:gd name="connsiteX105" fmla="*/ 270748 w 694358"/>
              <a:gd name="connsiteY105" fmla="*/ 334096 h 624560"/>
              <a:gd name="connsiteX106" fmla="*/ 261237 w 694358"/>
              <a:gd name="connsiteY106" fmla="*/ 337425 h 624560"/>
              <a:gd name="connsiteX107" fmla="*/ 249443 w 694358"/>
              <a:gd name="connsiteY107" fmla="*/ 337425 h 624560"/>
              <a:gd name="connsiteX108" fmla="*/ 238410 w 694358"/>
              <a:gd name="connsiteY108" fmla="*/ 342562 h 624560"/>
              <a:gd name="connsiteX109" fmla="*/ 226521 w 694358"/>
              <a:gd name="connsiteY109" fmla="*/ 344749 h 624560"/>
              <a:gd name="connsiteX110" fmla="*/ 213680 w 694358"/>
              <a:gd name="connsiteY110" fmla="*/ 349600 h 624560"/>
              <a:gd name="connsiteX111" fmla="*/ 204168 w 694358"/>
              <a:gd name="connsiteY111" fmla="*/ 354357 h 624560"/>
              <a:gd name="connsiteX112" fmla="*/ 196940 w 694358"/>
              <a:gd name="connsiteY112" fmla="*/ 348269 h 624560"/>
              <a:gd name="connsiteX113" fmla="*/ 187428 w 694358"/>
              <a:gd name="connsiteY113" fmla="*/ 345510 h 624560"/>
              <a:gd name="connsiteX114" fmla="*/ 165837 w 694358"/>
              <a:gd name="connsiteY114" fmla="*/ 342181 h 624560"/>
              <a:gd name="connsiteX115" fmla="*/ 145958 w 694358"/>
              <a:gd name="connsiteY115" fmla="*/ 345415 h 624560"/>
              <a:gd name="connsiteX116" fmla="*/ 136447 w 694358"/>
              <a:gd name="connsiteY116" fmla="*/ 345415 h 624560"/>
              <a:gd name="connsiteX117" fmla="*/ 126935 w 694358"/>
              <a:gd name="connsiteY117" fmla="*/ 348935 h 624560"/>
              <a:gd name="connsiteX118" fmla="*/ 118565 w 694358"/>
              <a:gd name="connsiteY118" fmla="*/ 350647 h 624560"/>
              <a:gd name="connsiteX119" fmla="*/ 109054 w 694358"/>
              <a:gd name="connsiteY119" fmla="*/ 350647 h 624560"/>
              <a:gd name="connsiteX120" fmla="*/ 99542 w 694358"/>
              <a:gd name="connsiteY120" fmla="*/ 353215 h 624560"/>
              <a:gd name="connsiteX121" fmla="*/ 91648 w 694358"/>
              <a:gd name="connsiteY121" fmla="*/ 356639 h 624560"/>
              <a:gd name="connsiteX122" fmla="*/ 74718 w 694358"/>
              <a:gd name="connsiteY122" fmla="*/ 365676 h 624560"/>
              <a:gd name="connsiteX123" fmla="*/ 57597 w 694358"/>
              <a:gd name="connsiteY123" fmla="*/ 375188 h 624560"/>
              <a:gd name="connsiteX124" fmla="*/ 51700 w 694358"/>
              <a:gd name="connsiteY124" fmla="*/ 380610 h 624560"/>
              <a:gd name="connsiteX125" fmla="*/ 49988 w 694358"/>
              <a:gd name="connsiteY125" fmla="*/ 388410 h 624560"/>
              <a:gd name="connsiteX126" fmla="*/ 49988 w 694358"/>
              <a:gd name="connsiteY126" fmla="*/ 396780 h 624560"/>
              <a:gd name="connsiteX127" fmla="*/ 54839 w 694358"/>
              <a:gd name="connsiteY127" fmla="*/ 402202 h 624560"/>
              <a:gd name="connsiteX128" fmla="*/ 57977 w 694358"/>
              <a:gd name="connsiteY128" fmla="*/ 403819 h 624560"/>
              <a:gd name="connsiteX129" fmla="*/ 57502 w 694358"/>
              <a:gd name="connsiteY129" fmla="*/ 407719 h 624560"/>
              <a:gd name="connsiteX130" fmla="*/ 63494 w 694358"/>
              <a:gd name="connsiteY130" fmla="*/ 407148 h 624560"/>
              <a:gd name="connsiteX131" fmla="*/ 69962 w 694358"/>
              <a:gd name="connsiteY131" fmla="*/ 411143 h 624560"/>
              <a:gd name="connsiteX132" fmla="*/ 61592 w 694358"/>
              <a:gd name="connsiteY132" fmla="*/ 414378 h 624560"/>
              <a:gd name="connsiteX133" fmla="*/ 64826 w 694358"/>
              <a:gd name="connsiteY133" fmla="*/ 414948 h 624560"/>
              <a:gd name="connsiteX134" fmla="*/ 65301 w 694358"/>
              <a:gd name="connsiteY134" fmla="*/ 417992 h 624560"/>
              <a:gd name="connsiteX135" fmla="*/ 71009 w 694358"/>
              <a:gd name="connsiteY135" fmla="*/ 420275 h 624560"/>
              <a:gd name="connsiteX136" fmla="*/ 71009 w 694358"/>
              <a:gd name="connsiteY136" fmla="*/ 423985 h 624560"/>
              <a:gd name="connsiteX137" fmla="*/ 80520 w 694358"/>
              <a:gd name="connsiteY137" fmla="*/ 437302 h 624560"/>
              <a:gd name="connsiteX138" fmla="*/ 81091 w 694358"/>
              <a:gd name="connsiteY138" fmla="*/ 453092 h 624560"/>
              <a:gd name="connsiteX139" fmla="*/ 69391 w 694358"/>
              <a:gd name="connsiteY139" fmla="*/ 468596 h 624560"/>
              <a:gd name="connsiteX140" fmla="*/ 54934 w 694358"/>
              <a:gd name="connsiteY140" fmla="*/ 488476 h 624560"/>
              <a:gd name="connsiteX141" fmla="*/ 19552 w 694358"/>
              <a:gd name="connsiteY141" fmla="*/ 521293 h 624560"/>
              <a:gd name="connsiteX142" fmla="*/ -42 w 694358"/>
              <a:gd name="connsiteY142" fmla="*/ 537749 h 624560"/>
              <a:gd name="connsiteX143" fmla="*/ 6711 w 694358"/>
              <a:gd name="connsiteY143" fmla="*/ 575797 h 624560"/>
              <a:gd name="connsiteX144" fmla="*/ 473721 w 694358"/>
              <a:gd name="connsiteY144" fmla="*/ 484006 h 624560"/>
              <a:gd name="connsiteX145" fmla="*/ 473721 w 694358"/>
              <a:gd name="connsiteY145" fmla="*/ 486764 h 624560"/>
              <a:gd name="connsiteX146" fmla="*/ 473721 w 694358"/>
              <a:gd name="connsiteY146" fmla="*/ 483911 h 624560"/>
              <a:gd name="connsiteX147" fmla="*/ 483233 w 694358"/>
              <a:gd name="connsiteY147" fmla="*/ 483911 h 624560"/>
              <a:gd name="connsiteX148" fmla="*/ 485611 w 694358"/>
              <a:gd name="connsiteY148" fmla="*/ 483911 h 624560"/>
              <a:gd name="connsiteX149" fmla="*/ 485611 w 694358"/>
              <a:gd name="connsiteY149" fmla="*/ 486289 h 624560"/>
              <a:gd name="connsiteX150" fmla="*/ 485611 w 694358"/>
              <a:gd name="connsiteY150" fmla="*/ 488381 h 624560"/>
              <a:gd name="connsiteX151" fmla="*/ 485040 w 694358"/>
              <a:gd name="connsiteY151" fmla="*/ 493898 h 624560"/>
              <a:gd name="connsiteX152" fmla="*/ 486562 w 694358"/>
              <a:gd name="connsiteY152" fmla="*/ 495896 h 624560"/>
              <a:gd name="connsiteX153" fmla="*/ 491413 w 694358"/>
              <a:gd name="connsiteY153" fmla="*/ 497418 h 624560"/>
              <a:gd name="connsiteX154" fmla="*/ 493886 w 694358"/>
              <a:gd name="connsiteY154" fmla="*/ 502269 h 624560"/>
              <a:gd name="connsiteX155" fmla="*/ 496263 w 694358"/>
              <a:gd name="connsiteY155" fmla="*/ 500271 h 624560"/>
              <a:gd name="connsiteX156" fmla="*/ 502826 w 694358"/>
              <a:gd name="connsiteY156" fmla="*/ 496371 h 624560"/>
              <a:gd name="connsiteX157" fmla="*/ 503397 w 694358"/>
              <a:gd name="connsiteY157" fmla="*/ 496371 h 624560"/>
              <a:gd name="connsiteX158" fmla="*/ 511672 w 694358"/>
              <a:gd name="connsiteY158" fmla="*/ 508261 h 624560"/>
              <a:gd name="connsiteX159" fmla="*/ 513670 w 694358"/>
              <a:gd name="connsiteY159" fmla="*/ 508261 h 624560"/>
              <a:gd name="connsiteX160" fmla="*/ 516428 w 694358"/>
              <a:gd name="connsiteY160" fmla="*/ 508261 h 624560"/>
              <a:gd name="connsiteX161" fmla="*/ 516428 w 694358"/>
              <a:gd name="connsiteY161" fmla="*/ 511115 h 624560"/>
              <a:gd name="connsiteX162" fmla="*/ 521849 w 694358"/>
              <a:gd name="connsiteY162" fmla="*/ 519010 h 624560"/>
              <a:gd name="connsiteX163" fmla="*/ 524227 w 694358"/>
              <a:gd name="connsiteY163" fmla="*/ 525668 h 624560"/>
              <a:gd name="connsiteX164" fmla="*/ 524227 w 694358"/>
              <a:gd name="connsiteY164" fmla="*/ 530044 h 624560"/>
              <a:gd name="connsiteX165" fmla="*/ 524227 w 694358"/>
              <a:gd name="connsiteY165" fmla="*/ 530044 h 624560"/>
              <a:gd name="connsiteX166" fmla="*/ 530695 w 694358"/>
              <a:gd name="connsiteY166" fmla="*/ 545263 h 624560"/>
              <a:gd name="connsiteX167" fmla="*/ 535355 w 694358"/>
              <a:gd name="connsiteY167" fmla="*/ 544788 h 624560"/>
              <a:gd name="connsiteX168" fmla="*/ 535926 w 694358"/>
              <a:gd name="connsiteY168" fmla="*/ 544788 h 624560"/>
              <a:gd name="connsiteX169" fmla="*/ 537733 w 694358"/>
              <a:gd name="connsiteY169" fmla="*/ 544788 h 624560"/>
              <a:gd name="connsiteX170" fmla="*/ 537733 w 694358"/>
              <a:gd name="connsiteY170" fmla="*/ 546595 h 624560"/>
              <a:gd name="connsiteX171" fmla="*/ 547245 w 694358"/>
              <a:gd name="connsiteY171" fmla="*/ 554490 h 624560"/>
              <a:gd name="connsiteX172" fmla="*/ 548196 w 694358"/>
              <a:gd name="connsiteY172" fmla="*/ 554490 h 624560"/>
              <a:gd name="connsiteX173" fmla="*/ 551430 w 694358"/>
              <a:gd name="connsiteY173" fmla="*/ 554490 h 624560"/>
              <a:gd name="connsiteX174" fmla="*/ 569121 w 694358"/>
              <a:gd name="connsiteY174" fmla="*/ 563146 h 624560"/>
              <a:gd name="connsiteX175" fmla="*/ 571879 w 694358"/>
              <a:gd name="connsiteY175" fmla="*/ 564858 h 624560"/>
              <a:gd name="connsiteX176" fmla="*/ 668515 w 694358"/>
              <a:gd name="connsiteY176" fmla="*/ 596153 h 624560"/>
              <a:gd name="connsiteX177" fmla="*/ 675363 w 694358"/>
              <a:gd name="connsiteY177" fmla="*/ 604428 h 624560"/>
              <a:gd name="connsiteX178" fmla="*/ 670228 w 694358"/>
              <a:gd name="connsiteY178" fmla="*/ 623452 h 624560"/>
              <a:gd name="connsiteX179" fmla="*/ 670228 w 694358"/>
              <a:gd name="connsiteY179" fmla="*/ 624499 h 624560"/>
              <a:gd name="connsiteX180" fmla="*/ 678692 w 694358"/>
              <a:gd name="connsiteY180" fmla="*/ 617269 h 624560"/>
              <a:gd name="connsiteX181" fmla="*/ 682687 w 694358"/>
              <a:gd name="connsiteY181" fmla="*/ 605379 h 624560"/>
              <a:gd name="connsiteX182" fmla="*/ 686016 w 694358"/>
              <a:gd name="connsiteY182" fmla="*/ 599957 h 624560"/>
              <a:gd name="connsiteX183" fmla="*/ 683352 w 694358"/>
              <a:gd name="connsiteY183" fmla="*/ 586355 h 624560"/>
              <a:gd name="connsiteX184" fmla="*/ 679263 w 694358"/>
              <a:gd name="connsiteY184" fmla="*/ 575892 h 62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694358" h="624560">
                <a:moveTo>
                  <a:pt x="679263" y="575892"/>
                </a:moveTo>
                <a:lnTo>
                  <a:pt x="679263" y="575036"/>
                </a:lnTo>
                <a:lnTo>
                  <a:pt x="679263" y="572753"/>
                </a:lnTo>
                <a:lnTo>
                  <a:pt x="681546" y="572753"/>
                </a:lnTo>
                <a:lnTo>
                  <a:pt x="682211" y="572753"/>
                </a:lnTo>
                <a:cubicBezTo>
                  <a:pt x="683163" y="564002"/>
                  <a:pt x="688394" y="561719"/>
                  <a:pt x="692864" y="557439"/>
                </a:cubicBezTo>
                <a:cubicBezTo>
                  <a:pt x="693920" y="556352"/>
                  <a:pt x="694442" y="554856"/>
                  <a:pt x="694291" y="553349"/>
                </a:cubicBezTo>
                <a:cubicBezTo>
                  <a:pt x="693073" y="546903"/>
                  <a:pt x="691421" y="540547"/>
                  <a:pt x="689345" y="534324"/>
                </a:cubicBezTo>
                <a:cubicBezTo>
                  <a:pt x="683353" y="500081"/>
                  <a:pt x="677171" y="465933"/>
                  <a:pt x="670988" y="431309"/>
                </a:cubicBezTo>
                <a:lnTo>
                  <a:pt x="670988" y="327628"/>
                </a:lnTo>
                <a:lnTo>
                  <a:pt x="645783" y="210915"/>
                </a:lnTo>
                <a:lnTo>
                  <a:pt x="643120" y="211391"/>
                </a:lnTo>
                <a:cubicBezTo>
                  <a:pt x="642751" y="208649"/>
                  <a:pt x="642147" y="205943"/>
                  <a:pt x="641313" y="203305"/>
                </a:cubicBezTo>
                <a:cubicBezTo>
                  <a:pt x="640362" y="201688"/>
                  <a:pt x="640266" y="201403"/>
                  <a:pt x="638079" y="201213"/>
                </a:cubicBezTo>
                <a:lnTo>
                  <a:pt x="638079" y="201213"/>
                </a:lnTo>
                <a:cubicBezTo>
                  <a:pt x="634892" y="203411"/>
                  <a:pt x="631305" y="204962"/>
                  <a:pt x="627521" y="205778"/>
                </a:cubicBezTo>
                <a:lnTo>
                  <a:pt x="624668" y="205778"/>
                </a:lnTo>
                <a:lnTo>
                  <a:pt x="624668" y="203020"/>
                </a:lnTo>
                <a:cubicBezTo>
                  <a:pt x="624668" y="198930"/>
                  <a:pt x="623621" y="193508"/>
                  <a:pt x="623431" y="189893"/>
                </a:cubicBezTo>
                <a:lnTo>
                  <a:pt x="623431" y="189228"/>
                </a:lnTo>
                <a:cubicBezTo>
                  <a:pt x="623431" y="185993"/>
                  <a:pt x="624668" y="181618"/>
                  <a:pt x="624572" y="179716"/>
                </a:cubicBezTo>
                <a:lnTo>
                  <a:pt x="624572" y="179716"/>
                </a:lnTo>
                <a:cubicBezTo>
                  <a:pt x="624572" y="176481"/>
                  <a:pt x="620768" y="174960"/>
                  <a:pt x="618200" y="169157"/>
                </a:cubicBezTo>
                <a:cubicBezTo>
                  <a:pt x="617685" y="167690"/>
                  <a:pt x="617428" y="166146"/>
                  <a:pt x="617439" y="164591"/>
                </a:cubicBezTo>
                <a:cubicBezTo>
                  <a:pt x="617439" y="160691"/>
                  <a:pt x="618771" y="158123"/>
                  <a:pt x="618675" y="156126"/>
                </a:cubicBezTo>
                <a:cubicBezTo>
                  <a:pt x="618675" y="156126"/>
                  <a:pt x="618675" y="155270"/>
                  <a:pt x="618675" y="154889"/>
                </a:cubicBezTo>
                <a:cubicBezTo>
                  <a:pt x="617820" y="148421"/>
                  <a:pt x="607167" y="145377"/>
                  <a:pt x="606691" y="133582"/>
                </a:cubicBezTo>
                <a:lnTo>
                  <a:pt x="606691" y="132155"/>
                </a:lnTo>
                <a:cubicBezTo>
                  <a:pt x="607915" y="127122"/>
                  <a:pt x="609439" y="122167"/>
                  <a:pt x="611256" y="117317"/>
                </a:cubicBezTo>
                <a:cubicBezTo>
                  <a:pt x="611354" y="116495"/>
                  <a:pt x="611354" y="115665"/>
                  <a:pt x="611256" y="114844"/>
                </a:cubicBezTo>
                <a:cubicBezTo>
                  <a:pt x="611257" y="113702"/>
                  <a:pt x="611257" y="112370"/>
                  <a:pt x="611257" y="110943"/>
                </a:cubicBezTo>
                <a:cubicBezTo>
                  <a:pt x="611127" y="108830"/>
                  <a:pt x="611588" y="106722"/>
                  <a:pt x="612588" y="104856"/>
                </a:cubicBezTo>
                <a:cubicBezTo>
                  <a:pt x="607738" y="100290"/>
                  <a:pt x="600128" y="94107"/>
                  <a:pt x="599843" y="85832"/>
                </a:cubicBezTo>
                <a:cubicBezTo>
                  <a:pt x="599917" y="81871"/>
                  <a:pt x="602090" y="78249"/>
                  <a:pt x="605550" y="76320"/>
                </a:cubicBezTo>
                <a:cubicBezTo>
                  <a:pt x="605597" y="75909"/>
                  <a:pt x="605597" y="75494"/>
                  <a:pt x="605550" y="75083"/>
                </a:cubicBezTo>
                <a:cubicBezTo>
                  <a:pt x="605550" y="69851"/>
                  <a:pt x="600318" y="67759"/>
                  <a:pt x="596704" y="59864"/>
                </a:cubicBezTo>
                <a:cubicBezTo>
                  <a:pt x="593090" y="51969"/>
                  <a:pt x="594041" y="44644"/>
                  <a:pt x="592139" y="38937"/>
                </a:cubicBezTo>
                <a:cubicBezTo>
                  <a:pt x="591250" y="35805"/>
                  <a:pt x="590521" y="32631"/>
                  <a:pt x="589951" y="29425"/>
                </a:cubicBezTo>
                <a:cubicBezTo>
                  <a:pt x="589285" y="26857"/>
                  <a:pt x="587763" y="24099"/>
                  <a:pt x="586527" y="19913"/>
                </a:cubicBezTo>
                <a:cubicBezTo>
                  <a:pt x="586033" y="17795"/>
                  <a:pt x="585841" y="15617"/>
                  <a:pt x="585956" y="13445"/>
                </a:cubicBezTo>
                <a:lnTo>
                  <a:pt x="585956" y="5645"/>
                </a:lnTo>
                <a:cubicBezTo>
                  <a:pt x="585941" y="3729"/>
                  <a:pt x="585750" y="1819"/>
                  <a:pt x="585385" y="-62"/>
                </a:cubicBezTo>
                <a:lnTo>
                  <a:pt x="560180" y="6026"/>
                </a:lnTo>
                <a:cubicBezTo>
                  <a:pt x="536402" y="11923"/>
                  <a:pt x="512623" y="19723"/>
                  <a:pt x="489416" y="25811"/>
                </a:cubicBezTo>
                <a:lnTo>
                  <a:pt x="478192" y="28284"/>
                </a:lnTo>
                <a:cubicBezTo>
                  <a:pt x="475526" y="28370"/>
                  <a:pt x="472879" y="28753"/>
                  <a:pt x="470297" y="29425"/>
                </a:cubicBezTo>
                <a:cubicBezTo>
                  <a:pt x="468341" y="29320"/>
                  <a:pt x="466399" y="29033"/>
                  <a:pt x="464496" y="28569"/>
                </a:cubicBezTo>
                <a:cubicBezTo>
                  <a:pt x="460235" y="28397"/>
                  <a:pt x="456022" y="29525"/>
                  <a:pt x="452416" y="31803"/>
                </a:cubicBezTo>
                <a:cubicBezTo>
                  <a:pt x="448611" y="34467"/>
                  <a:pt x="448231" y="36274"/>
                  <a:pt x="443380" y="34657"/>
                </a:cubicBezTo>
                <a:cubicBezTo>
                  <a:pt x="438529" y="33040"/>
                  <a:pt x="437198" y="34657"/>
                  <a:pt x="433869" y="38081"/>
                </a:cubicBezTo>
                <a:cubicBezTo>
                  <a:pt x="430540" y="41505"/>
                  <a:pt x="431111" y="43693"/>
                  <a:pt x="428257" y="45596"/>
                </a:cubicBezTo>
                <a:cubicBezTo>
                  <a:pt x="425403" y="47498"/>
                  <a:pt x="421694" y="49591"/>
                  <a:pt x="418746" y="51588"/>
                </a:cubicBezTo>
                <a:cubicBezTo>
                  <a:pt x="415797" y="53586"/>
                  <a:pt x="411707" y="53871"/>
                  <a:pt x="409234" y="56630"/>
                </a:cubicBezTo>
                <a:cubicBezTo>
                  <a:pt x="406761" y="59388"/>
                  <a:pt x="403622" y="62812"/>
                  <a:pt x="400294" y="65571"/>
                </a:cubicBezTo>
                <a:cubicBezTo>
                  <a:pt x="397364" y="68382"/>
                  <a:pt x="394836" y="71583"/>
                  <a:pt x="392780" y="75083"/>
                </a:cubicBezTo>
                <a:cubicBezTo>
                  <a:pt x="389402" y="78976"/>
                  <a:pt x="386228" y="83040"/>
                  <a:pt x="383268" y="87259"/>
                </a:cubicBezTo>
                <a:lnTo>
                  <a:pt x="381365" y="90683"/>
                </a:lnTo>
                <a:cubicBezTo>
                  <a:pt x="378817" y="95332"/>
                  <a:pt x="375924" y="99783"/>
                  <a:pt x="372710" y="104000"/>
                </a:cubicBezTo>
                <a:cubicBezTo>
                  <a:pt x="370618" y="107139"/>
                  <a:pt x="366908" y="109707"/>
                  <a:pt x="365767" y="113512"/>
                </a:cubicBezTo>
                <a:cubicBezTo>
                  <a:pt x="365006" y="115604"/>
                  <a:pt x="365767" y="117887"/>
                  <a:pt x="364720" y="119885"/>
                </a:cubicBezTo>
                <a:cubicBezTo>
                  <a:pt x="363674" y="121882"/>
                  <a:pt x="361677" y="122833"/>
                  <a:pt x="360060" y="124260"/>
                </a:cubicBezTo>
                <a:cubicBezTo>
                  <a:pt x="358443" y="125687"/>
                  <a:pt x="358253" y="127494"/>
                  <a:pt x="357111" y="129492"/>
                </a:cubicBezTo>
                <a:cubicBezTo>
                  <a:pt x="355970" y="131489"/>
                  <a:pt x="354068" y="131965"/>
                  <a:pt x="354163" y="133867"/>
                </a:cubicBezTo>
                <a:cubicBezTo>
                  <a:pt x="354163" y="137292"/>
                  <a:pt x="358729" y="136245"/>
                  <a:pt x="357207" y="139480"/>
                </a:cubicBezTo>
                <a:cubicBezTo>
                  <a:pt x="356446" y="140906"/>
                  <a:pt x="353022" y="142238"/>
                  <a:pt x="351595" y="142999"/>
                </a:cubicBezTo>
                <a:cubicBezTo>
                  <a:pt x="352261" y="142999"/>
                  <a:pt x="352261" y="143665"/>
                  <a:pt x="353402" y="143665"/>
                </a:cubicBezTo>
                <a:cubicBezTo>
                  <a:pt x="351679" y="145934"/>
                  <a:pt x="349469" y="147786"/>
                  <a:pt x="346935" y="149087"/>
                </a:cubicBezTo>
                <a:cubicBezTo>
                  <a:pt x="346174" y="149562"/>
                  <a:pt x="343510" y="150514"/>
                  <a:pt x="343225" y="151560"/>
                </a:cubicBezTo>
                <a:cubicBezTo>
                  <a:pt x="342940" y="152606"/>
                  <a:pt x="343891" y="152511"/>
                  <a:pt x="344176" y="153462"/>
                </a:cubicBezTo>
                <a:cubicBezTo>
                  <a:pt x="344462" y="154414"/>
                  <a:pt x="345222" y="154223"/>
                  <a:pt x="345127" y="155650"/>
                </a:cubicBezTo>
                <a:cubicBezTo>
                  <a:pt x="345032" y="157077"/>
                  <a:pt x="343225" y="158504"/>
                  <a:pt x="342559" y="159455"/>
                </a:cubicBezTo>
                <a:cubicBezTo>
                  <a:pt x="341454" y="161444"/>
                  <a:pt x="339888" y="163140"/>
                  <a:pt x="337994" y="164401"/>
                </a:cubicBezTo>
                <a:cubicBezTo>
                  <a:pt x="333999" y="166874"/>
                  <a:pt x="333143" y="169728"/>
                  <a:pt x="330195" y="173342"/>
                </a:cubicBezTo>
                <a:cubicBezTo>
                  <a:pt x="327987" y="175385"/>
                  <a:pt x="325487" y="177084"/>
                  <a:pt x="322775" y="178384"/>
                </a:cubicBezTo>
                <a:cubicBezTo>
                  <a:pt x="320588" y="179906"/>
                  <a:pt x="320398" y="181428"/>
                  <a:pt x="318781" y="183330"/>
                </a:cubicBezTo>
                <a:cubicBezTo>
                  <a:pt x="317163" y="185232"/>
                  <a:pt x="308603" y="186469"/>
                  <a:pt x="308508" y="191320"/>
                </a:cubicBezTo>
                <a:cubicBezTo>
                  <a:pt x="308508" y="193508"/>
                  <a:pt x="310696" y="194364"/>
                  <a:pt x="309840" y="196552"/>
                </a:cubicBezTo>
                <a:cubicBezTo>
                  <a:pt x="308984" y="198740"/>
                  <a:pt x="304514" y="199215"/>
                  <a:pt x="305084" y="201498"/>
                </a:cubicBezTo>
                <a:cubicBezTo>
                  <a:pt x="306226" y="205874"/>
                  <a:pt x="315357" y="206539"/>
                  <a:pt x="317544" y="209678"/>
                </a:cubicBezTo>
                <a:cubicBezTo>
                  <a:pt x="318495" y="211105"/>
                  <a:pt x="317069" y="212437"/>
                  <a:pt x="317544" y="213769"/>
                </a:cubicBezTo>
                <a:cubicBezTo>
                  <a:pt x="318590" y="216908"/>
                  <a:pt x="320968" y="215386"/>
                  <a:pt x="322395" y="213769"/>
                </a:cubicBezTo>
                <a:cubicBezTo>
                  <a:pt x="323822" y="212152"/>
                  <a:pt x="325724" y="209964"/>
                  <a:pt x="325248" y="207966"/>
                </a:cubicBezTo>
                <a:cubicBezTo>
                  <a:pt x="324297" y="203400"/>
                  <a:pt x="322014" y="207300"/>
                  <a:pt x="319827" y="207966"/>
                </a:cubicBezTo>
                <a:cubicBezTo>
                  <a:pt x="319827" y="207966"/>
                  <a:pt x="322014" y="203210"/>
                  <a:pt x="324107" y="202735"/>
                </a:cubicBezTo>
                <a:cubicBezTo>
                  <a:pt x="326883" y="202318"/>
                  <a:pt x="329612" y="203740"/>
                  <a:pt x="330860" y="206254"/>
                </a:cubicBezTo>
                <a:cubicBezTo>
                  <a:pt x="332762" y="210820"/>
                  <a:pt x="326580" y="212342"/>
                  <a:pt x="327056" y="216527"/>
                </a:cubicBezTo>
                <a:cubicBezTo>
                  <a:pt x="327531" y="220712"/>
                  <a:pt x="334760" y="220427"/>
                  <a:pt x="335235" y="223851"/>
                </a:cubicBezTo>
                <a:cubicBezTo>
                  <a:pt x="335235" y="225564"/>
                  <a:pt x="328577" y="232412"/>
                  <a:pt x="326960" y="232412"/>
                </a:cubicBezTo>
                <a:cubicBezTo>
                  <a:pt x="325344" y="232412"/>
                  <a:pt x="323346" y="230415"/>
                  <a:pt x="321063" y="232412"/>
                </a:cubicBezTo>
                <a:cubicBezTo>
                  <a:pt x="319519" y="233308"/>
                  <a:pt x="318992" y="235287"/>
                  <a:pt x="319888" y="236832"/>
                </a:cubicBezTo>
                <a:cubicBezTo>
                  <a:pt x="319956" y="236949"/>
                  <a:pt x="320031" y="237061"/>
                  <a:pt x="320112" y="237168"/>
                </a:cubicBezTo>
                <a:cubicBezTo>
                  <a:pt x="321063" y="238310"/>
                  <a:pt x="323726" y="238976"/>
                  <a:pt x="324963" y="240212"/>
                </a:cubicBezTo>
                <a:cubicBezTo>
                  <a:pt x="326365" y="241504"/>
                  <a:pt x="327699" y="242869"/>
                  <a:pt x="328957" y="244302"/>
                </a:cubicBezTo>
                <a:cubicBezTo>
                  <a:pt x="330384" y="246425"/>
                  <a:pt x="331444" y="248772"/>
                  <a:pt x="332096" y="251246"/>
                </a:cubicBezTo>
                <a:cubicBezTo>
                  <a:pt x="332762" y="253244"/>
                  <a:pt x="334284" y="254861"/>
                  <a:pt x="334950" y="256858"/>
                </a:cubicBezTo>
                <a:cubicBezTo>
                  <a:pt x="335396" y="258983"/>
                  <a:pt x="335555" y="261159"/>
                  <a:pt x="335426" y="263326"/>
                </a:cubicBezTo>
                <a:cubicBezTo>
                  <a:pt x="335426" y="265419"/>
                  <a:pt x="336567" y="267416"/>
                  <a:pt x="336852" y="269509"/>
                </a:cubicBezTo>
                <a:cubicBezTo>
                  <a:pt x="337138" y="271602"/>
                  <a:pt x="338754" y="279021"/>
                  <a:pt x="336852" y="281685"/>
                </a:cubicBezTo>
                <a:cubicBezTo>
                  <a:pt x="333480" y="284271"/>
                  <a:pt x="329398" y="285765"/>
                  <a:pt x="325153" y="285965"/>
                </a:cubicBezTo>
                <a:cubicBezTo>
                  <a:pt x="320968" y="286726"/>
                  <a:pt x="315642" y="288533"/>
                  <a:pt x="313835" y="293004"/>
                </a:cubicBezTo>
                <a:cubicBezTo>
                  <a:pt x="312027" y="297475"/>
                  <a:pt x="313835" y="300614"/>
                  <a:pt x="306987" y="298997"/>
                </a:cubicBezTo>
                <a:cubicBezTo>
                  <a:pt x="306519" y="300932"/>
                  <a:pt x="305849" y="302813"/>
                  <a:pt x="304989" y="304609"/>
                </a:cubicBezTo>
                <a:cubicBezTo>
                  <a:pt x="303277" y="307938"/>
                  <a:pt x="300329" y="310411"/>
                  <a:pt x="298521" y="314121"/>
                </a:cubicBezTo>
                <a:cubicBezTo>
                  <a:pt x="296714" y="317830"/>
                  <a:pt x="294812" y="322301"/>
                  <a:pt x="290247" y="323633"/>
                </a:cubicBezTo>
                <a:cubicBezTo>
                  <a:pt x="286761" y="324433"/>
                  <a:pt x="283626" y="326334"/>
                  <a:pt x="281306" y="329055"/>
                </a:cubicBezTo>
                <a:cubicBezTo>
                  <a:pt x="278275" y="331609"/>
                  <a:pt x="274640" y="333345"/>
                  <a:pt x="270748" y="334096"/>
                </a:cubicBezTo>
                <a:cubicBezTo>
                  <a:pt x="267776" y="335706"/>
                  <a:pt x="264564" y="336830"/>
                  <a:pt x="261237" y="337425"/>
                </a:cubicBezTo>
                <a:cubicBezTo>
                  <a:pt x="257329" y="336812"/>
                  <a:pt x="253350" y="336812"/>
                  <a:pt x="249443" y="337425"/>
                </a:cubicBezTo>
                <a:cubicBezTo>
                  <a:pt x="245596" y="338747"/>
                  <a:pt x="241898" y="340469"/>
                  <a:pt x="238410" y="342562"/>
                </a:cubicBezTo>
                <a:cubicBezTo>
                  <a:pt x="234572" y="343856"/>
                  <a:pt x="230568" y="344593"/>
                  <a:pt x="226521" y="344749"/>
                </a:cubicBezTo>
                <a:cubicBezTo>
                  <a:pt x="221959" y="345491"/>
                  <a:pt x="217593" y="347140"/>
                  <a:pt x="213680" y="349600"/>
                </a:cubicBezTo>
                <a:cubicBezTo>
                  <a:pt x="211016" y="351218"/>
                  <a:pt x="207688" y="354642"/>
                  <a:pt x="204168" y="354357"/>
                </a:cubicBezTo>
                <a:cubicBezTo>
                  <a:pt x="200649" y="354071"/>
                  <a:pt x="199507" y="350076"/>
                  <a:pt x="196940" y="348269"/>
                </a:cubicBezTo>
                <a:cubicBezTo>
                  <a:pt x="194002" y="346681"/>
                  <a:pt x="190759" y="345741"/>
                  <a:pt x="187428" y="345510"/>
                </a:cubicBezTo>
                <a:cubicBezTo>
                  <a:pt x="180368" y="343646"/>
                  <a:pt x="173131" y="342530"/>
                  <a:pt x="165837" y="342181"/>
                </a:cubicBezTo>
                <a:cubicBezTo>
                  <a:pt x="159179" y="342752"/>
                  <a:pt x="152616" y="344844"/>
                  <a:pt x="145958" y="345415"/>
                </a:cubicBezTo>
                <a:cubicBezTo>
                  <a:pt x="142820" y="345415"/>
                  <a:pt x="139681" y="345415"/>
                  <a:pt x="136447" y="345415"/>
                </a:cubicBezTo>
                <a:cubicBezTo>
                  <a:pt x="133085" y="345988"/>
                  <a:pt x="129860" y="347182"/>
                  <a:pt x="126935" y="348935"/>
                </a:cubicBezTo>
                <a:cubicBezTo>
                  <a:pt x="124537" y="350718"/>
                  <a:pt x="121471" y="351345"/>
                  <a:pt x="118565" y="350647"/>
                </a:cubicBezTo>
                <a:cubicBezTo>
                  <a:pt x="115406" y="350258"/>
                  <a:pt x="112212" y="350258"/>
                  <a:pt x="109054" y="350647"/>
                </a:cubicBezTo>
                <a:cubicBezTo>
                  <a:pt x="105749" y="350895"/>
                  <a:pt x="102522" y="351766"/>
                  <a:pt x="99542" y="353215"/>
                </a:cubicBezTo>
                <a:cubicBezTo>
                  <a:pt x="96975" y="354452"/>
                  <a:pt x="94311" y="355308"/>
                  <a:pt x="91648" y="356639"/>
                </a:cubicBezTo>
                <a:cubicBezTo>
                  <a:pt x="86179" y="359968"/>
                  <a:pt x="80527" y="362984"/>
                  <a:pt x="74718" y="365676"/>
                </a:cubicBezTo>
                <a:cubicBezTo>
                  <a:pt x="68560" y="367956"/>
                  <a:pt x="62787" y="371164"/>
                  <a:pt x="57597" y="375188"/>
                </a:cubicBezTo>
                <a:cubicBezTo>
                  <a:pt x="55600" y="376900"/>
                  <a:pt x="53507" y="378803"/>
                  <a:pt x="51700" y="380610"/>
                </a:cubicBezTo>
                <a:cubicBezTo>
                  <a:pt x="49893" y="382417"/>
                  <a:pt x="49227" y="384795"/>
                  <a:pt x="49988" y="388410"/>
                </a:cubicBezTo>
                <a:cubicBezTo>
                  <a:pt x="50749" y="392024"/>
                  <a:pt x="48752" y="394022"/>
                  <a:pt x="49988" y="396780"/>
                </a:cubicBezTo>
                <a:cubicBezTo>
                  <a:pt x="51015" y="399040"/>
                  <a:pt x="52707" y="400931"/>
                  <a:pt x="54839" y="402202"/>
                </a:cubicBezTo>
                <a:cubicBezTo>
                  <a:pt x="55980" y="402868"/>
                  <a:pt x="57312" y="402202"/>
                  <a:pt x="57977" y="403819"/>
                </a:cubicBezTo>
                <a:cubicBezTo>
                  <a:pt x="58643" y="405436"/>
                  <a:pt x="56931" y="406673"/>
                  <a:pt x="57502" y="407719"/>
                </a:cubicBezTo>
                <a:cubicBezTo>
                  <a:pt x="58073" y="408765"/>
                  <a:pt x="61497" y="407148"/>
                  <a:pt x="63494" y="407148"/>
                </a:cubicBezTo>
                <a:cubicBezTo>
                  <a:pt x="65492" y="407148"/>
                  <a:pt x="71389" y="408290"/>
                  <a:pt x="69962" y="411143"/>
                </a:cubicBezTo>
                <a:cubicBezTo>
                  <a:pt x="68536" y="413997"/>
                  <a:pt x="63494" y="413236"/>
                  <a:pt x="61592" y="414378"/>
                </a:cubicBezTo>
                <a:cubicBezTo>
                  <a:pt x="62353" y="414378"/>
                  <a:pt x="64350" y="414378"/>
                  <a:pt x="64826" y="414948"/>
                </a:cubicBezTo>
                <a:cubicBezTo>
                  <a:pt x="65301" y="415519"/>
                  <a:pt x="64826" y="417136"/>
                  <a:pt x="65301" y="417992"/>
                </a:cubicBezTo>
                <a:cubicBezTo>
                  <a:pt x="66728" y="420751"/>
                  <a:pt x="68916" y="419134"/>
                  <a:pt x="71009" y="420275"/>
                </a:cubicBezTo>
                <a:cubicBezTo>
                  <a:pt x="71009" y="421607"/>
                  <a:pt x="71009" y="422748"/>
                  <a:pt x="71009" y="423985"/>
                </a:cubicBezTo>
                <a:cubicBezTo>
                  <a:pt x="72055" y="429977"/>
                  <a:pt x="77666" y="432450"/>
                  <a:pt x="80520" y="437302"/>
                </a:cubicBezTo>
                <a:cubicBezTo>
                  <a:pt x="83225" y="442170"/>
                  <a:pt x="83438" y="448040"/>
                  <a:pt x="81091" y="453092"/>
                </a:cubicBezTo>
                <a:cubicBezTo>
                  <a:pt x="78237" y="459179"/>
                  <a:pt x="71579" y="462033"/>
                  <a:pt x="69391" y="468596"/>
                </a:cubicBezTo>
                <a:cubicBezTo>
                  <a:pt x="66467" y="476413"/>
                  <a:pt x="61469" y="483286"/>
                  <a:pt x="54934" y="488476"/>
                </a:cubicBezTo>
                <a:cubicBezTo>
                  <a:pt x="42759" y="498940"/>
                  <a:pt x="30870" y="510259"/>
                  <a:pt x="19552" y="521293"/>
                </a:cubicBezTo>
                <a:cubicBezTo>
                  <a:pt x="13400" y="527215"/>
                  <a:pt x="6854" y="532713"/>
                  <a:pt x="-42" y="537749"/>
                </a:cubicBezTo>
                <a:cubicBezTo>
                  <a:pt x="814" y="544217"/>
                  <a:pt x="5284" y="568282"/>
                  <a:pt x="6711" y="575797"/>
                </a:cubicBezTo>
                <a:lnTo>
                  <a:pt x="473721" y="484006"/>
                </a:lnTo>
                <a:lnTo>
                  <a:pt x="473721" y="486764"/>
                </a:lnTo>
                <a:lnTo>
                  <a:pt x="473721" y="483911"/>
                </a:lnTo>
                <a:lnTo>
                  <a:pt x="483233" y="483911"/>
                </a:lnTo>
                <a:lnTo>
                  <a:pt x="485611" y="483911"/>
                </a:lnTo>
                <a:lnTo>
                  <a:pt x="485611" y="486289"/>
                </a:lnTo>
                <a:cubicBezTo>
                  <a:pt x="485696" y="486984"/>
                  <a:pt x="485696" y="487686"/>
                  <a:pt x="485611" y="488381"/>
                </a:cubicBezTo>
                <a:cubicBezTo>
                  <a:pt x="485519" y="490229"/>
                  <a:pt x="485329" y="492071"/>
                  <a:pt x="485040" y="493898"/>
                </a:cubicBezTo>
                <a:cubicBezTo>
                  <a:pt x="485040" y="494659"/>
                  <a:pt x="485040" y="494754"/>
                  <a:pt x="486562" y="495896"/>
                </a:cubicBezTo>
                <a:cubicBezTo>
                  <a:pt x="488306" y="495832"/>
                  <a:pt x="490018" y="496369"/>
                  <a:pt x="491413" y="497418"/>
                </a:cubicBezTo>
                <a:cubicBezTo>
                  <a:pt x="492727" y="498734"/>
                  <a:pt x="493592" y="500432"/>
                  <a:pt x="493886" y="502269"/>
                </a:cubicBezTo>
                <a:cubicBezTo>
                  <a:pt x="493886" y="502269"/>
                  <a:pt x="494837" y="502269"/>
                  <a:pt x="496263" y="500271"/>
                </a:cubicBezTo>
                <a:cubicBezTo>
                  <a:pt x="497811" y="498112"/>
                  <a:pt x="500190" y="496698"/>
                  <a:pt x="502826" y="496371"/>
                </a:cubicBezTo>
                <a:lnTo>
                  <a:pt x="503397" y="496371"/>
                </a:lnTo>
                <a:cubicBezTo>
                  <a:pt x="508639" y="497852"/>
                  <a:pt x="512104" y="502831"/>
                  <a:pt x="511672" y="508261"/>
                </a:cubicBezTo>
                <a:lnTo>
                  <a:pt x="513670" y="508261"/>
                </a:lnTo>
                <a:lnTo>
                  <a:pt x="516428" y="508261"/>
                </a:lnTo>
                <a:lnTo>
                  <a:pt x="516428" y="511115"/>
                </a:lnTo>
                <a:cubicBezTo>
                  <a:pt x="516428" y="514159"/>
                  <a:pt x="518616" y="514730"/>
                  <a:pt x="521849" y="519010"/>
                </a:cubicBezTo>
                <a:cubicBezTo>
                  <a:pt x="523315" y="520928"/>
                  <a:pt x="524146" y="523256"/>
                  <a:pt x="524227" y="525668"/>
                </a:cubicBezTo>
                <a:cubicBezTo>
                  <a:pt x="524227" y="527381"/>
                  <a:pt x="524227" y="528522"/>
                  <a:pt x="524227" y="530044"/>
                </a:cubicBezTo>
                <a:lnTo>
                  <a:pt x="524227" y="530044"/>
                </a:lnTo>
                <a:cubicBezTo>
                  <a:pt x="524227" y="534324"/>
                  <a:pt x="528983" y="537559"/>
                  <a:pt x="530695" y="545263"/>
                </a:cubicBezTo>
                <a:cubicBezTo>
                  <a:pt x="532238" y="545018"/>
                  <a:pt x="533794" y="544859"/>
                  <a:pt x="535355" y="544788"/>
                </a:cubicBezTo>
                <a:lnTo>
                  <a:pt x="535926" y="544788"/>
                </a:lnTo>
                <a:lnTo>
                  <a:pt x="537733" y="544788"/>
                </a:lnTo>
                <a:lnTo>
                  <a:pt x="537733" y="546595"/>
                </a:lnTo>
                <a:cubicBezTo>
                  <a:pt x="538528" y="551209"/>
                  <a:pt x="542563" y="554558"/>
                  <a:pt x="547245" y="554490"/>
                </a:cubicBezTo>
                <a:lnTo>
                  <a:pt x="548196" y="554490"/>
                </a:lnTo>
                <a:lnTo>
                  <a:pt x="551430" y="554490"/>
                </a:lnTo>
                <a:cubicBezTo>
                  <a:pt x="558372" y="554376"/>
                  <a:pt x="564950" y="557595"/>
                  <a:pt x="569121" y="563146"/>
                </a:cubicBezTo>
                <a:lnTo>
                  <a:pt x="571879" y="564858"/>
                </a:lnTo>
                <a:cubicBezTo>
                  <a:pt x="571879" y="564858"/>
                  <a:pt x="658623" y="593965"/>
                  <a:pt x="668515" y="596153"/>
                </a:cubicBezTo>
                <a:cubicBezTo>
                  <a:pt x="672588" y="596736"/>
                  <a:pt x="675552" y="600318"/>
                  <a:pt x="675363" y="604428"/>
                </a:cubicBezTo>
                <a:cubicBezTo>
                  <a:pt x="675364" y="611087"/>
                  <a:pt x="670608" y="616604"/>
                  <a:pt x="670228" y="623452"/>
                </a:cubicBezTo>
                <a:cubicBezTo>
                  <a:pt x="670135" y="623795"/>
                  <a:pt x="670135" y="624156"/>
                  <a:pt x="670228" y="624499"/>
                </a:cubicBezTo>
                <a:cubicBezTo>
                  <a:pt x="673176" y="622216"/>
                  <a:pt x="676790" y="620884"/>
                  <a:pt x="678692" y="617269"/>
                </a:cubicBezTo>
                <a:cubicBezTo>
                  <a:pt x="680349" y="613423"/>
                  <a:pt x="681685" y="609446"/>
                  <a:pt x="682687" y="605379"/>
                </a:cubicBezTo>
                <a:cubicBezTo>
                  <a:pt x="683523" y="603418"/>
                  <a:pt x="684644" y="601590"/>
                  <a:pt x="686016" y="599957"/>
                </a:cubicBezTo>
                <a:cubicBezTo>
                  <a:pt x="684479" y="595575"/>
                  <a:pt x="683582" y="590994"/>
                  <a:pt x="683352" y="586355"/>
                </a:cubicBezTo>
                <a:cubicBezTo>
                  <a:pt x="683353" y="584263"/>
                  <a:pt x="679453" y="581885"/>
                  <a:pt x="679263" y="575892"/>
                </a:cubicBezTo>
                <a:close/>
              </a:path>
            </a:pathLst>
          </a:custGeom>
          <a:solidFill>
            <a:srgbClr val="00B0F0"/>
          </a:solidFill>
          <a:ln w="3329"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71">
            <a:extLst>
              <a:ext uri="{FF2B5EF4-FFF2-40B4-BE49-F238E27FC236}">
                <a16:creationId xmlns:a16="http://schemas.microsoft.com/office/drawing/2014/main" id="{168EFEE5-3EEE-B6FA-470A-17F8C54CE35E}"/>
              </a:ext>
            </a:extLst>
          </p:cNvPr>
          <p:cNvSpPr/>
          <p:nvPr/>
        </p:nvSpPr>
        <p:spPr>
          <a:xfrm>
            <a:off x="3801256" y="3798078"/>
            <a:ext cx="891890" cy="1033830"/>
          </a:xfrm>
          <a:custGeom>
            <a:avLst/>
            <a:gdLst>
              <a:gd name="connsiteX0" fmla="*/ 223476 w 797056"/>
              <a:gd name="connsiteY0" fmla="*/ -62 h 923904"/>
              <a:gd name="connsiteX1" fmla="*/ 215582 w 797056"/>
              <a:gd name="connsiteY1" fmla="*/ 38557 h 923904"/>
              <a:gd name="connsiteX2" fmla="*/ 210350 w 797056"/>
              <a:gd name="connsiteY2" fmla="*/ 69090 h 923904"/>
              <a:gd name="connsiteX3" fmla="*/ 203597 w 797056"/>
              <a:gd name="connsiteY3" fmla="*/ 92585 h 923904"/>
              <a:gd name="connsiteX4" fmla="*/ 203597 w 797056"/>
              <a:gd name="connsiteY4" fmla="*/ 93536 h 923904"/>
              <a:gd name="connsiteX5" fmla="*/ 205405 w 797056"/>
              <a:gd name="connsiteY5" fmla="*/ 97912 h 923904"/>
              <a:gd name="connsiteX6" fmla="*/ 205405 w 797056"/>
              <a:gd name="connsiteY6" fmla="*/ 98768 h 923904"/>
              <a:gd name="connsiteX7" fmla="*/ 200173 w 797056"/>
              <a:gd name="connsiteY7" fmla="*/ 110087 h 923904"/>
              <a:gd name="connsiteX8" fmla="*/ 191803 w 797056"/>
              <a:gd name="connsiteY8" fmla="*/ 121407 h 923904"/>
              <a:gd name="connsiteX9" fmla="*/ 179819 w 797056"/>
              <a:gd name="connsiteY9" fmla="*/ 136150 h 923904"/>
              <a:gd name="connsiteX10" fmla="*/ 173637 w 797056"/>
              <a:gd name="connsiteY10" fmla="*/ 137672 h 923904"/>
              <a:gd name="connsiteX11" fmla="*/ 163174 w 797056"/>
              <a:gd name="connsiteY11" fmla="*/ 126828 h 923904"/>
              <a:gd name="connsiteX12" fmla="*/ 162508 w 797056"/>
              <a:gd name="connsiteY12" fmla="*/ 119124 h 923904"/>
              <a:gd name="connsiteX13" fmla="*/ 158799 w 797056"/>
              <a:gd name="connsiteY13" fmla="*/ 116365 h 923904"/>
              <a:gd name="connsiteX14" fmla="*/ 143010 w 797056"/>
              <a:gd name="connsiteY14" fmla="*/ 112751 h 923904"/>
              <a:gd name="connsiteX15" fmla="*/ 128742 w 797056"/>
              <a:gd name="connsiteY15" fmla="*/ 108851 h 923904"/>
              <a:gd name="connsiteX16" fmla="*/ 127886 w 797056"/>
              <a:gd name="connsiteY16" fmla="*/ 108851 h 923904"/>
              <a:gd name="connsiteX17" fmla="*/ 117329 w 797056"/>
              <a:gd name="connsiteY17" fmla="*/ 115224 h 923904"/>
              <a:gd name="connsiteX18" fmla="*/ 113239 w 797056"/>
              <a:gd name="connsiteY18" fmla="*/ 129207 h 923904"/>
              <a:gd name="connsiteX19" fmla="*/ 117709 w 797056"/>
              <a:gd name="connsiteY19" fmla="*/ 143570 h 923904"/>
              <a:gd name="connsiteX20" fmla="*/ 117234 w 797056"/>
              <a:gd name="connsiteY20" fmla="*/ 146899 h 923904"/>
              <a:gd name="connsiteX21" fmla="*/ 114380 w 797056"/>
              <a:gd name="connsiteY21" fmla="*/ 152035 h 923904"/>
              <a:gd name="connsiteX22" fmla="*/ 115712 w 797056"/>
              <a:gd name="connsiteY22" fmla="*/ 157743 h 923904"/>
              <a:gd name="connsiteX23" fmla="*/ 115712 w 797056"/>
              <a:gd name="connsiteY23" fmla="*/ 158218 h 923904"/>
              <a:gd name="connsiteX24" fmla="*/ 111337 w 797056"/>
              <a:gd name="connsiteY24" fmla="*/ 172391 h 923904"/>
              <a:gd name="connsiteX25" fmla="*/ 111337 w 797056"/>
              <a:gd name="connsiteY25" fmla="*/ 173437 h 923904"/>
              <a:gd name="connsiteX26" fmla="*/ 111337 w 797056"/>
              <a:gd name="connsiteY26" fmla="*/ 176862 h 923904"/>
              <a:gd name="connsiteX27" fmla="*/ 109339 w 797056"/>
              <a:gd name="connsiteY27" fmla="*/ 193603 h 923904"/>
              <a:gd name="connsiteX28" fmla="*/ 109339 w 797056"/>
              <a:gd name="connsiteY28" fmla="*/ 195791 h 923904"/>
              <a:gd name="connsiteX29" fmla="*/ 113049 w 797056"/>
              <a:gd name="connsiteY29" fmla="*/ 229178 h 923904"/>
              <a:gd name="connsiteX30" fmla="*/ 113049 w 797056"/>
              <a:gd name="connsiteY30" fmla="*/ 231842 h 923904"/>
              <a:gd name="connsiteX31" fmla="*/ 109720 w 797056"/>
              <a:gd name="connsiteY31" fmla="*/ 245729 h 923904"/>
              <a:gd name="connsiteX32" fmla="*/ 110766 w 797056"/>
              <a:gd name="connsiteY32" fmla="*/ 254385 h 923904"/>
              <a:gd name="connsiteX33" fmla="*/ 103157 w 797056"/>
              <a:gd name="connsiteY33" fmla="*/ 262090 h 923904"/>
              <a:gd name="connsiteX34" fmla="*/ 98306 w 797056"/>
              <a:gd name="connsiteY34" fmla="*/ 270746 h 923904"/>
              <a:gd name="connsiteX35" fmla="*/ 97640 w 797056"/>
              <a:gd name="connsiteY35" fmla="*/ 275597 h 923904"/>
              <a:gd name="connsiteX36" fmla="*/ 97640 w 797056"/>
              <a:gd name="connsiteY36" fmla="*/ 282445 h 923904"/>
              <a:gd name="connsiteX37" fmla="*/ 97165 w 797056"/>
              <a:gd name="connsiteY37" fmla="*/ 287201 h 923904"/>
              <a:gd name="connsiteX38" fmla="*/ 94882 w 797056"/>
              <a:gd name="connsiteY38" fmla="*/ 295287 h 923904"/>
              <a:gd name="connsiteX39" fmla="*/ 96404 w 797056"/>
              <a:gd name="connsiteY39" fmla="*/ 299377 h 923904"/>
              <a:gd name="connsiteX40" fmla="*/ 102776 w 797056"/>
              <a:gd name="connsiteY40" fmla="*/ 314216 h 923904"/>
              <a:gd name="connsiteX41" fmla="*/ 109244 w 797056"/>
              <a:gd name="connsiteY41" fmla="*/ 319543 h 923904"/>
              <a:gd name="connsiteX42" fmla="*/ 109910 w 797056"/>
              <a:gd name="connsiteY42" fmla="*/ 320113 h 923904"/>
              <a:gd name="connsiteX43" fmla="*/ 109910 w 797056"/>
              <a:gd name="connsiteY43" fmla="*/ 321064 h 923904"/>
              <a:gd name="connsiteX44" fmla="*/ 110481 w 797056"/>
              <a:gd name="connsiteY44" fmla="*/ 325154 h 923904"/>
              <a:gd name="connsiteX45" fmla="*/ 109530 w 797056"/>
              <a:gd name="connsiteY45" fmla="*/ 333811 h 923904"/>
              <a:gd name="connsiteX46" fmla="*/ 109530 w 797056"/>
              <a:gd name="connsiteY46" fmla="*/ 333811 h 923904"/>
              <a:gd name="connsiteX47" fmla="*/ 114000 w 797056"/>
              <a:gd name="connsiteY47" fmla="*/ 344844 h 923904"/>
              <a:gd name="connsiteX48" fmla="*/ 114000 w 797056"/>
              <a:gd name="connsiteY48" fmla="*/ 344844 h 923904"/>
              <a:gd name="connsiteX49" fmla="*/ 111717 w 797056"/>
              <a:gd name="connsiteY49" fmla="*/ 357591 h 923904"/>
              <a:gd name="connsiteX50" fmla="*/ 111051 w 797056"/>
              <a:gd name="connsiteY50" fmla="*/ 357591 h 923904"/>
              <a:gd name="connsiteX51" fmla="*/ 111717 w 797056"/>
              <a:gd name="connsiteY51" fmla="*/ 357591 h 923904"/>
              <a:gd name="connsiteX52" fmla="*/ 112763 w 797056"/>
              <a:gd name="connsiteY52" fmla="*/ 359779 h 923904"/>
              <a:gd name="connsiteX53" fmla="*/ 114380 w 797056"/>
              <a:gd name="connsiteY53" fmla="*/ 360730 h 923904"/>
              <a:gd name="connsiteX54" fmla="*/ 114380 w 797056"/>
              <a:gd name="connsiteY54" fmla="*/ 360730 h 923904"/>
              <a:gd name="connsiteX55" fmla="*/ 115997 w 797056"/>
              <a:gd name="connsiteY55" fmla="*/ 358542 h 923904"/>
              <a:gd name="connsiteX56" fmla="*/ 118280 w 797056"/>
              <a:gd name="connsiteY56" fmla="*/ 359969 h 923904"/>
              <a:gd name="connsiteX57" fmla="*/ 123511 w 797056"/>
              <a:gd name="connsiteY57" fmla="*/ 373856 h 923904"/>
              <a:gd name="connsiteX58" fmla="*/ 124462 w 797056"/>
              <a:gd name="connsiteY58" fmla="*/ 375568 h 923904"/>
              <a:gd name="connsiteX59" fmla="*/ 128457 w 797056"/>
              <a:gd name="connsiteY59" fmla="*/ 378707 h 923904"/>
              <a:gd name="connsiteX60" fmla="*/ 136637 w 797056"/>
              <a:gd name="connsiteY60" fmla="*/ 392119 h 923904"/>
              <a:gd name="connsiteX61" fmla="*/ 135781 w 797056"/>
              <a:gd name="connsiteY61" fmla="*/ 395068 h 923904"/>
              <a:gd name="connsiteX62" fmla="*/ 126270 w 797056"/>
              <a:gd name="connsiteY62" fmla="*/ 398873 h 923904"/>
              <a:gd name="connsiteX63" fmla="*/ 118851 w 797056"/>
              <a:gd name="connsiteY63" fmla="*/ 400870 h 923904"/>
              <a:gd name="connsiteX64" fmla="*/ 114190 w 797056"/>
              <a:gd name="connsiteY64" fmla="*/ 406958 h 923904"/>
              <a:gd name="connsiteX65" fmla="*/ 104679 w 797056"/>
              <a:gd name="connsiteY65" fmla="*/ 410478 h 923904"/>
              <a:gd name="connsiteX66" fmla="*/ 93455 w 797056"/>
              <a:gd name="connsiteY66" fmla="*/ 414473 h 923904"/>
              <a:gd name="connsiteX67" fmla="*/ 92314 w 797056"/>
              <a:gd name="connsiteY67" fmla="*/ 415329 h 923904"/>
              <a:gd name="connsiteX68" fmla="*/ 92314 w 797056"/>
              <a:gd name="connsiteY68" fmla="*/ 416185 h 923904"/>
              <a:gd name="connsiteX69" fmla="*/ 92314 w 797056"/>
              <a:gd name="connsiteY69" fmla="*/ 420275 h 923904"/>
              <a:gd name="connsiteX70" fmla="*/ 90126 w 797056"/>
              <a:gd name="connsiteY70" fmla="*/ 425507 h 923904"/>
              <a:gd name="connsiteX71" fmla="*/ 80615 w 797056"/>
              <a:gd name="connsiteY71" fmla="*/ 429597 h 923904"/>
              <a:gd name="connsiteX72" fmla="*/ 77001 w 797056"/>
              <a:gd name="connsiteY72" fmla="*/ 433211 h 923904"/>
              <a:gd name="connsiteX73" fmla="*/ 77001 w 797056"/>
              <a:gd name="connsiteY73" fmla="*/ 433782 h 923904"/>
              <a:gd name="connsiteX74" fmla="*/ 78237 w 797056"/>
              <a:gd name="connsiteY74" fmla="*/ 439870 h 923904"/>
              <a:gd name="connsiteX75" fmla="*/ 78237 w 797056"/>
              <a:gd name="connsiteY75" fmla="*/ 441392 h 923904"/>
              <a:gd name="connsiteX76" fmla="*/ 73196 w 797056"/>
              <a:gd name="connsiteY76" fmla="*/ 448431 h 923904"/>
              <a:gd name="connsiteX77" fmla="*/ 73196 w 797056"/>
              <a:gd name="connsiteY77" fmla="*/ 448431 h 923904"/>
              <a:gd name="connsiteX78" fmla="*/ 73196 w 797056"/>
              <a:gd name="connsiteY78" fmla="*/ 448431 h 923904"/>
              <a:gd name="connsiteX79" fmla="*/ 77476 w 797056"/>
              <a:gd name="connsiteY79" fmla="*/ 454613 h 923904"/>
              <a:gd name="connsiteX80" fmla="*/ 77476 w 797056"/>
              <a:gd name="connsiteY80" fmla="*/ 455755 h 923904"/>
              <a:gd name="connsiteX81" fmla="*/ 71959 w 797056"/>
              <a:gd name="connsiteY81" fmla="*/ 464221 h 923904"/>
              <a:gd name="connsiteX82" fmla="*/ 71199 w 797056"/>
              <a:gd name="connsiteY82" fmla="*/ 465457 h 923904"/>
              <a:gd name="connsiteX83" fmla="*/ 71199 w 797056"/>
              <a:gd name="connsiteY83" fmla="*/ 465457 h 923904"/>
              <a:gd name="connsiteX84" fmla="*/ 72815 w 797056"/>
              <a:gd name="connsiteY84" fmla="*/ 468786 h 923904"/>
              <a:gd name="connsiteX85" fmla="*/ 72815 w 797056"/>
              <a:gd name="connsiteY85" fmla="*/ 471260 h 923904"/>
              <a:gd name="connsiteX86" fmla="*/ 68155 w 797056"/>
              <a:gd name="connsiteY86" fmla="*/ 478869 h 923904"/>
              <a:gd name="connsiteX87" fmla="*/ 66348 w 797056"/>
              <a:gd name="connsiteY87" fmla="*/ 485337 h 923904"/>
              <a:gd name="connsiteX88" fmla="*/ 62828 w 797056"/>
              <a:gd name="connsiteY88" fmla="*/ 490664 h 923904"/>
              <a:gd name="connsiteX89" fmla="*/ 60356 w 797056"/>
              <a:gd name="connsiteY89" fmla="*/ 491805 h 923904"/>
              <a:gd name="connsiteX90" fmla="*/ 55885 w 797056"/>
              <a:gd name="connsiteY90" fmla="*/ 500081 h 923904"/>
              <a:gd name="connsiteX91" fmla="*/ 45423 w 797056"/>
              <a:gd name="connsiteY91" fmla="*/ 509593 h 923904"/>
              <a:gd name="connsiteX92" fmla="*/ 45423 w 797056"/>
              <a:gd name="connsiteY92" fmla="*/ 511686 h 923904"/>
              <a:gd name="connsiteX93" fmla="*/ 43235 w 797056"/>
              <a:gd name="connsiteY93" fmla="*/ 511686 h 923904"/>
              <a:gd name="connsiteX94" fmla="*/ 42284 w 797056"/>
              <a:gd name="connsiteY94" fmla="*/ 511686 h 923904"/>
              <a:gd name="connsiteX95" fmla="*/ 36387 w 797056"/>
              <a:gd name="connsiteY95" fmla="*/ 509117 h 923904"/>
              <a:gd name="connsiteX96" fmla="*/ 36387 w 797056"/>
              <a:gd name="connsiteY96" fmla="*/ 509117 h 923904"/>
              <a:gd name="connsiteX97" fmla="*/ 36387 w 797056"/>
              <a:gd name="connsiteY97" fmla="*/ 509117 h 923904"/>
              <a:gd name="connsiteX98" fmla="*/ 39335 w 797056"/>
              <a:gd name="connsiteY98" fmla="*/ 514730 h 923904"/>
              <a:gd name="connsiteX99" fmla="*/ 40667 w 797056"/>
              <a:gd name="connsiteY99" fmla="*/ 517393 h 923904"/>
              <a:gd name="connsiteX100" fmla="*/ 38099 w 797056"/>
              <a:gd name="connsiteY100" fmla="*/ 518725 h 923904"/>
              <a:gd name="connsiteX101" fmla="*/ 34770 w 797056"/>
              <a:gd name="connsiteY101" fmla="*/ 520817 h 923904"/>
              <a:gd name="connsiteX102" fmla="*/ 34770 w 797056"/>
              <a:gd name="connsiteY102" fmla="*/ 520817 h 923904"/>
              <a:gd name="connsiteX103" fmla="*/ 37338 w 797056"/>
              <a:gd name="connsiteY103" fmla="*/ 523576 h 923904"/>
              <a:gd name="connsiteX104" fmla="*/ 38574 w 797056"/>
              <a:gd name="connsiteY104" fmla="*/ 527951 h 923904"/>
              <a:gd name="connsiteX105" fmla="*/ 33533 w 797056"/>
              <a:gd name="connsiteY105" fmla="*/ 537463 h 923904"/>
              <a:gd name="connsiteX106" fmla="*/ 33533 w 797056"/>
              <a:gd name="connsiteY106" fmla="*/ 538034 h 923904"/>
              <a:gd name="connsiteX107" fmla="*/ 36482 w 797056"/>
              <a:gd name="connsiteY107" fmla="*/ 545834 h 923904"/>
              <a:gd name="connsiteX108" fmla="*/ 35531 w 797056"/>
              <a:gd name="connsiteY108" fmla="*/ 549924 h 923904"/>
              <a:gd name="connsiteX109" fmla="*/ 32868 w 797056"/>
              <a:gd name="connsiteY109" fmla="*/ 553824 h 923904"/>
              <a:gd name="connsiteX110" fmla="*/ 32868 w 797056"/>
              <a:gd name="connsiteY110" fmla="*/ 553824 h 923904"/>
              <a:gd name="connsiteX111" fmla="*/ 32868 w 797056"/>
              <a:gd name="connsiteY111" fmla="*/ 553824 h 923904"/>
              <a:gd name="connsiteX112" fmla="*/ 36197 w 797056"/>
              <a:gd name="connsiteY112" fmla="*/ 556677 h 923904"/>
              <a:gd name="connsiteX113" fmla="*/ 37718 w 797056"/>
              <a:gd name="connsiteY113" fmla="*/ 560482 h 923904"/>
              <a:gd name="connsiteX114" fmla="*/ 38955 w 797056"/>
              <a:gd name="connsiteY114" fmla="*/ 560482 h 923904"/>
              <a:gd name="connsiteX115" fmla="*/ 40477 w 797056"/>
              <a:gd name="connsiteY115" fmla="*/ 560482 h 923904"/>
              <a:gd name="connsiteX116" fmla="*/ 45613 w 797056"/>
              <a:gd name="connsiteY116" fmla="*/ 559341 h 923904"/>
              <a:gd name="connsiteX117" fmla="*/ 48561 w 797056"/>
              <a:gd name="connsiteY117" fmla="*/ 557819 h 923904"/>
              <a:gd name="connsiteX118" fmla="*/ 49608 w 797056"/>
              <a:gd name="connsiteY118" fmla="*/ 560958 h 923904"/>
              <a:gd name="connsiteX119" fmla="*/ 52651 w 797056"/>
              <a:gd name="connsiteY119" fmla="*/ 569329 h 923904"/>
              <a:gd name="connsiteX120" fmla="*/ 56361 w 797056"/>
              <a:gd name="connsiteY120" fmla="*/ 578080 h 923904"/>
              <a:gd name="connsiteX121" fmla="*/ 56361 w 797056"/>
              <a:gd name="connsiteY121" fmla="*/ 580458 h 923904"/>
              <a:gd name="connsiteX122" fmla="*/ 49988 w 797056"/>
              <a:gd name="connsiteY122" fmla="*/ 593109 h 923904"/>
              <a:gd name="connsiteX123" fmla="*/ 47800 w 797056"/>
              <a:gd name="connsiteY123" fmla="*/ 597960 h 923904"/>
              <a:gd name="connsiteX124" fmla="*/ 45137 w 797056"/>
              <a:gd name="connsiteY124" fmla="*/ 599006 h 923904"/>
              <a:gd name="connsiteX125" fmla="*/ 43996 w 797056"/>
              <a:gd name="connsiteY125" fmla="*/ 599006 h 923904"/>
              <a:gd name="connsiteX126" fmla="*/ 40191 w 797056"/>
              <a:gd name="connsiteY126" fmla="*/ 605950 h 923904"/>
              <a:gd name="connsiteX127" fmla="*/ 33153 w 797056"/>
              <a:gd name="connsiteY127" fmla="*/ 607757 h 923904"/>
              <a:gd name="connsiteX128" fmla="*/ 22976 w 797056"/>
              <a:gd name="connsiteY128" fmla="*/ 605950 h 923904"/>
              <a:gd name="connsiteX129" fmla="*/ 22120 w 797056"/>
              <a:gd name="connsiteY129" fmla="*/ 605379 h 923904"/>
              <a:gd name="connsiteX130" fmla="*/ 16127 w 797056"/>
              <a:gd name="connsiteY130" fmla="*/ 602811 h 923904"/>
              <a:gd name="connsiteX131" fmla="*/ 12323 w 797056"/>
              <a:gd name="connsiteY131" fmla="*/ 606331 h 923904"/>
              <a:gd name="connsiteX132" fmla="*/ 11657 w 797056"/>
              <a:gd name="connsiteY132" fmla="*/ 606331 h 923904"/>
              <a:gd name="connsiteX133" fmla="*/ 11657 w 797056"/>
              <a:gd name="connsiteY133" fmla="*/ 606331 h 923904"/>
              <a:gd name="connsiteX134" fmla="*/ 11657 w 797056"/>
              <a:gd name="connsiteY134" fmla="*/ 606331 h 923904"/>
              <a:gd name="connsiteX135" fmla="*/ 8518 w 797056"/>
              <a:gd name="connsiteY135" fmla="*/ 613465 h 923904"/>
              <a:gd name="connsiteX136" fmla="*/ 1099 w 797056"/>
              <a:gd name="connsiteY136" fmla="*/ 617365 h 923904"/>
              <a:gd name="connsiteX137" fmla="*/ -42 w 797056"/>
              <a:gd name="connsiteY137" fmla="*/ 628303 h 923904"/>
              <a:gd name="connsiteX138" fmla="*/ 529 w 797056"/>
              <a:gd name="connsiteY138" fmla="*/ 635057 h 923904"/>
              <a:gd name="connsiteX139" fmla="*/ 46374 w 797056"/>
              <a:gd name="connsiteY139" fmla="*/ 661881 h 923904"/>
              <a:gd name="connsiteX140" fmla="*/ 139490 w 797056"/>
              <a:gd name="connsiteY140" fmla="*/ 717431 h 923904"/>
              <a:gd name="connsiteX141" fmla="*/ 176204 w 797056"/>
              <a:gd name="connsiteY141" fmla="*/ 738548 h 923904"/>
              <a:gd name="connsiteX142" fmla="*/ 190377 w 797056"/>
              <a:gd name="connsiteY142" fmla="*/ 750628 h 923904"/>
              <a:gd name="connsiteX143" fmla="*/ 209399 w 797056"/>
              <a:gd name="connsiteY143" fmla="*/ 758143 h 923904"/>
              <a:gd name="connsiteX144" fmla="*/ 242594 w 797056"/>
              <a:gd name="connsiteY144" fmla="*/ 778499 h 923904"/>
              <a:gd name="connsiteX145" fmla="*/ 426545 w 797056"/>
              <a:gd name="connsiteY145" fmla="*/ 884558 h 923904"/>
              <a:gd name="connsiteX146" fmla="*/ 439766 w 797056"/>
              <a:gd name="connsiteY146" fmla="*/ 892262 h 923904"/>
              <a:gd name="connsiteX147" fmla="*/ 455079 w 797056"/>
              <a:gd name="connsiteY147" fmla="*/ 894355 h 923904"/>
              <a:gd name="connsiteX148" fmla="*/ 496549 w 797056"/>
              <a:gd name="connsiteY148" fmla="*/ 900157 h 923904"/>
              <a:gd name="connsiteX149" fmla="*/ 554949 w 797056"/>
              <a:gd name="connsiteY149" fmla="*/ 908243 h 923904"/>
              <a:gd name="connsiteX150" fmla="*/ 612017 w 797056"/>
              <a:gd name="connsiteY150" fmla="*/ 914425 h 923904"/>
              <a:gd name="connsiteX151" fmla="*/ 650063 w 797056"/>
              <a:gd name="connsiteY151" fmla="*/ 920608 h 923904"/>
              <a:gd name="connsiteX152" fmla="*/ 678597 w 797056"/>
              <a:gd name="connsiteY152" fmla="*/ 923843 h 923904"/>
              <a:gd name="connsiteX153" fmla="*/ 797014 w 797056"/>
              <a:gd name="connsiteY153" fmla="*/ 92585 h 923904"/>
              <a:gd name="connsiteX154" fmla="*/ 223476 w 797056"/>
              <a:gd name="connsiteY154" fmla="*/ -62 h 92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797056" h="923904">
                <a:moveTo>
                  <a:pt x="223476" y="-62"/>
                </a:moveTo>
                <a:cubicBezTo>
                  <a:pt x="221289" y="12684"/>
                  <a:pt x="218721" y="26001"/>
                  <a:pt x="215582" y="38557"/>
                </a:cubicBezTo>
                <a:cubicBezTo>
                  <a:pt x="213329" y="48641"/>
                  <a:pt x="211583" y="58832"/>
                  <a:pt x="210350" y="69090"/>
                </a:cubicBezTo>
                <a:cubicBezTo>
                  <a:pt x="207617" y="76775"/>
                  <a:pt x="205362" y="84622"/>
                  <a:pt x="203597" y="92585"/>
                </a:cubicBezTo>
                <a:lnTo>
                  <a:pt x="203597" y="93536"/>
                </a:lnTo>
                <a:cubicBezTo>
                  <a:pt x="204374" y="94916"/>
                  <a:pt x="204981" y="96386"/>
                  <a:pt x="205405" y="97912"/>
                </a:cubicBezTo>
                <a:lnTo>
                  <a:pt x="205405" y="98768"/>
                </a:lnTo>
                <a:cubicBezTo>
                  <a:pt x="204846" y="102983"/>
                  <a:pt x="203022" y="106930"/>
                  <a:pt x="200173" y="110087"/>
                </a:cubicBezTo>
                <a:cubicBezTo>
                  <a:pt x="197510" y="113987"/>
                  <a:pt x="194657" y="117697"/>
                  <a:pt x="191803" y="121407"/>
                </a:cubicBezTo>
                <a:cubicBezTo>
                  <a:pt x="188950" y="125116"/>
                  <a:pt x="185336" y="133011"/>
                  <a:pt x="179819" y="136150"/>
                </a:cubicBezTo>
                <a:cubicBezTo>
                  <a:pt x="177905" y="137133"/>
                  <a:pt x="175788" y="137654"/>
                  <a:pt x="173637" y="137672"/>
                </a:cubicBezTo>
                <a:cubicBezTo>
                  <a:pt x="167819" y="137419"/>
                  <a:pt x="163219" y="132652"/>
                  <a:pt x="163174" y="126828"/>
                </a:cubicBezTo>
                <a:cubicBezTo>
                  <a:pt x="163090" y="124250"/>
                  <a:pt x="162868" y="121678"/>
                  <a:pt x="162508" y="119124"/>
                </a:cubicBezTo>
                <a:cubicBezTo>
                  <a:pt x="161937" y="117792"/>
                  <a:pt x="161937" y="117316"/>
                  <a:pt x="158799" y="116365"/>
                </a:cubicBezTo>
                <a:cubicBezTo>
                  <a:pt x="153429" y="115684"/>
                  <a:pt x="148141" y="114473"/>
                  <a:pt x="143010" y="112751"/>
                </a:cubicBezTo>
                <a:cubicBezTo>
                  <a:pt x="138578" y="110471"/>
                  <a:pt x="133718" y="109142"/>
                  <a:pt x="128742" y="108851"/>
                </a:cubicBezTo>
                <a:lnTo>
                  <a:pt x="127886" y="108851"/>
                </a:lnTo>
                <a:cubicBezTo>
                  <a:pt x="123334" y="108358"/>
                  <a:pt x="119014" y="110966"/>
                  <a:pt x="117329" y="115224"/>
                </a:cubicBezTo>
                <a:cubicBezTo>
                  <a:pt x="115321" y="119672"/>
                  <a:pt x="113945" y="124378"/>
                  <a:pt x="113239" y="129207"/>
                </a:cubicBezTo>
                <a:cubicBezTo>
                  <a:pt x="113239" y="132726"/>
                  <a:pt x="117424" y="136816"/>
                  <a:pt x="117709" y="143570"/>
                </a:cubicBezTo>
                <a:cubicBezTo>
                  <a:pt x="117684" y="144695"/>
                  <a:pt x="117525" y="145812"/>
                  <a:pt x="117234" y="146899"/>
                </a:cubicBezTo>
                <a:cubicBezTo>
                  <a:pt x="115807" y="150228"/>
                  <a:pt x="114095" y="151560"/>
                  <a:pt x="114380" y="152035"/>
                </a:cubicBezTo>
                <a:cubicBezTo>
                  <a:pt x="114666" y="152511"/>
                  <a:pt x="115332" y="154509"/>
                  <a:pt x="115712" y="157743"/>
                </a:cubicBezTo>
                <a:lnTo>
                  <a:pt x="115712" y="158218"/>
                </a:lnTo>
                <a:cubicBezTo>
                  <a:pt x="115236" y="165447"/>
                  <a:pt x="111051" y="168586"/>
                  <a:pt x="111337" y="172391"/>
                </a:cubicBezTo>
                <a:cubicBezTo>
                  <a:pt x="111290" y="172738"/>
                  <a:pt x="111290" y="173090"/>
                  <a:pt x="111337" y="173437"/>
                </a:cubicBezTo>
                <a:cubicBezTo>
                  <a:pt x="111426" y="174577"/>
                  <a:pt x="111426" y="175722"/>
                  <a:pt x="111337" y="176862"/>
                </a:cubicBezTo>
                <a:cubicBezTo>
                  <a:pt x="111337" y="183330"/>
                  <a:pt x="109339" y="188181"/>
                  <a:pt x="109339" y="193603"/>
                </a:cubicBezTo>
                <a:cubicBezTo>
                  <a:pt x="109294" y="194332"/>
                  <a:pt x="109294" y="195062"/>
                  <a:pt x="109339" y="195791"/>
                </a:cubicBezTo>
                <a:cubicBezTo>
                  <a:pt x="109629" y="207005"/>
                  <a:pt x="110870" y="218174"/>
                  <a:pt x="113049" y="229178"/>
                </a:cubicBezTo>
                <a:cubicBezTo>
                  <a:pt x="113137" y="230064"/>
                  <a:pt x="113137" y="230956"/>
                  <a:pt x="113049" y="231842"/>
                </a:cubicBezTo>
                <a:cubicBezTo>
                  <a:pt x="113049" y="238214"/>
                  <a:pt x="109530" y="241354"/>
                  <a:pt x="109720" y="245729"/>
                </a:cubicBezTo>
                <a:cubicBezTo>
                  <a:pt x="109910" y="250104"/>
                  <a:pt x="110671" y="251151"/>
                  <a:pt x="110766" y="254385"/>
                </a:cubicBezTo>
                <a:cubicBezTo>
                  <a:pt x="110861" y="257619"/>
                  <a:pt x="107817" y="261138"/>
                  <a:pt x="103157" y="262090"/>
                </a:cubicBezTo>
                <a:cubicBezTo>
                  <a:pt x="98496" y="263041"/>
                  <a:pt x="100874" y="263516"/>
                  <a:pt x="98306" y="270746"/>
                </a:cubicBezTo>
                <a:cubicBezTo>
                  <a:pt x="97812" y="272314"/>
                  <a:pt x="97587" y="273954"/>
                  <a:pt x="97640" y="275597"/>
                </a:cubicBezTo>
                <a:cubicBezTo>
                  <a:pt x="97640" y="277689"/>
                  <a:pt x="97640" y="279877"/>
                  <a:pt x="97640" y="282445"/>
                </a:cubicBezTo>
                <a:cubicBezTo>
                  <a:pt x="97661" y="284044"/>
                  <a:pt x="97502" y="285639"/>
                  <a:pt x="97165" y="287201"/>
                </a:cubicBezTo>
                <a:cubicBezTo>
                  <a:pt x="96118" y="292243"/>
                  <a:pt x="94787" y="294240"/>
                  <a:pt x="94882" y="295287"/>
                </a:cubicBezTo>
                <a:cubicBezTo>
                  <a:pt x="95084" y="296745"/>
                  <a:pt x="95604" y="298141"/>
                  <a:pt x="96404" y="299377"/>
                </a:cubicBezTo>
                <a:cubicBezTo>
                  <a:pt x="99638" y="305750"/>
                  <a:pt x="99257" y="310696"/>
                  <a:pt x="102776" y="314216"/>
                </a:cubicBezTo>
                <a:cubicBezTo>
                  <a:pt x="104839" y="316102"/>
                  <a:pt x="106998" y="317880"/>
                  <a:pt x="109244" y="319543"/>
                </a:cubicBezTo>
                <a:lnTo>
                  <a:pt x="109910" y="320113"/>
                </a:lnTo>
                <a:lnTo>
                  <a:pt x="109910" y="321064"/>
                </a:lnTo>
                <a:cubicBezTo>
                  <a:pt x="110286" y="322395"/>
                  <a:pt x="110478" y="323771"/>
                  <a:pt x="110481" y="325154"/>
                </a:cubicBezTo>
                <a:cubicBezTo>
                  <a:pt x="110481" y="328674"/>
                  <a:pt x="109530" y="331337"/>
                  <a:pt x="109530" y="333811"/>
                </a:cubicBezTo>
                <a:lnTo>
                  <a:pt x="109530" y="333811"/>
                </a:lnTo>
                <a:cubicBezTo>
                  <a:pt x="109530" y="336664"/>
                  <a:pt x="113334" y="337901"/>
                  <a:pt x="114000" y="344844"/>
                </a:cubicBezTo>
                <a:lnTo>
                  <a:pt x="114000" y="344844"/>
                </a:lnTo>
                <a:cubicBezTo>
                  <a:pt x="114000" y="349791"/>
                  <a:pt x="111622" y="354356"/>
                  <a:pt x="111717" y="357591"/>
                </a:cubicBezTo>
                <a:lnTo>
                  <a:pt x="111051" y="357591"/>
                </a:lnTo>
                <a:lnTo>
                  <a:pt x="111717" y="357591"/>
                </a:lnTo>
                <a:cubicBezTo>
                  <a:pt x="111837" y="358409"/>
                  <a:pt x="112201" y="359172"/>
                  <a:pt x="112763" y="359779"/>
                </a:cubicBezTo>
                <a:cubicBezTo>
                  <a:pt x="113200" y="360244"/>
                  <a:pt x="113761" y="360574"/>
                  <a:pt x="114380" y="360730"/>
                </a:cubicBezTo>
                <a:lnTo>
                  <a:pt x="114380" y="360730"/>
                </a:lnTo>
                <a:lnTo>
                  <a:pt x="115997" y="358542"/>
                </a:lnTo>
                <a:lnTo>
                  <a:pt x="118280" y="359969"/>
                </a:lnTo>
                <a:cubicBezTo>
                  <a:pt x="124653" y="364249"/>
                  <a:pt x="122560" y="371098"/>
                  <a:pt x="123511" y="373856"/>
                </a:cubicBezTo>
                <a:cubicBezTo>
                  <a:pt x="124462" y="376615"/>
                  <a:pt x="123987" y="375188"/>
                  <a:pt x="124462" y="375568"/>
                </a:cubicBezTo>
                <a:cubicBezTo>
                  <a:pt x="125928" y="376431"/>
                  <a:pt x="127272" y="377487"/>
                  <a:pt x="128457" y="378707"/>
                </a:cubicBezTo>
                <a:cubicBezTo>
                  <a:pt x="130169" y="380895"/>
                  <a:pt x="136162" y="386222"/>
                  <a:pt x="136637" y="392119"/>
                </a:cubicBezTo>
                <a:cubicBezTo>
                  <a:pt x="136608" y="393159"/>
                  <a:pt x="136313" y="394174"/>
                  <a:pt x="135781" y="395068"/>
                </a:cubicBezTo>
                <a:cubicBezTo>
                  <a:pt x="133023" y="398207"/>
                  <a:pt x="129789" y="398017"/>
                  <a:pt x="126270" y="398873"/>
                </a:cubicBezTo>
                <a:cubicBezTo>
                  <a:pt x="123693" y="399069"/>
                  <a:pt x="121177" y="399746"/>
                  <a:pt x="118851" y="400870"/>
                </a:cubicBezTo>
                <a:cubicBezTo>
                  <a:pt x="117614" y="401631"/>
                  <a:pt x="117139" y="404295"/>
                  <a:pt x="114190" y="406958"/>
                </a:cubicBezTo>
                <a:cubicBezTo>
                  <a:pt x="111315" y="408813"/>
                  <a:pt x="108068" y="410014"/>
                  <a:pt x="104679" y="410478"/>
                </a:cubicBezTo>
                <a:cubicBezTo>
                  <a:pt x="100829" y="411481"/>
                  <a:pt x="97073" y="412818"/>
                  <a:pt x="93455" y="414473"/>
                </a:cubicBezTo>
                <a:cubicBezTo>
                  <a:pt x="92504" y="414948"/>
                  <a:pt x="92314" y="415234"/>
                  <a:pt x="92314" y="415329"/>
                </a:cubicBezTo>
                <a:cubicBezTo>
                  <a:pt x="92260" y="415611"/>
                  <a:pt x="92260" y="415902"/>
                  <a:pt x="92314" y="416185"/>
                </a:cubicBezTo>
                <a:cubicBezTo>
                  <a:pt x="92314" y="416946"/>
                  <a:pt x="92314" y="418277"/>
                  <a:pt x="92314" y="420275"/>
                </a:cubicBezTo>
                <a:cubicBezTo>
                  <a:pt x="92306" y="422240"/>
                  <a:pt x="91519" y="424121"/>
                  <a:pt x="90126" y="425507"/>
                </a:cubicBezTo>
                <a:cubicBezTo>
                  <a:pt x="86797" y="428646"/>
                  <a:pt x="82422" y="428646"/>
                  <a:pt x="80615" y="429597"/>
                </a:cubicBezTo>
                <a:cubicBezTo>
                  <a:pt x="78808" y="430548"/>
                  <a:pt x="77381" y="431785"/>
                  <a:pt x="77001" y="433211"/>
                </a:cubicBezTo>
                <a:cubicBezTo>
                  <a:pt x="76962" y="433400"/>
                  <a:pt x="76962" y="433594"/>
                  <a:pt x="77001" y="433782"/>
                </a:cubicBezTo>
                <a:cubicBezTo>
                  <a:pt x="77001" y="434828"/>
                  <a:pt x="78047" y="436636"/>
                  <a:pt x="78237" y="439870"/>
                </a:cubicBezTo>
                <a:cubicBezTo>
                  <a:pt x="78281" y="440376"/>
                  <a:pt x="78281" y="440886"/>
                  <a:pt x="78237" y="441392"/>
                </a:cubicBezTo>
                <a:cubicBezTo>
                  <a:pt x="76525" y="446243"/>
                  <a:pt x="73386" y="447479"/>
                  <a:pt x="73196" y="448431"/>
                </a:cubicBezTo>
                <a:lnTo>
                  <a:pt x="73196" y="448431"/>
                </a:lnTo>
                <a:lnTo>
                  <a:pt x="73196" y="448431"/>
                </a:lnTo>
                <a:cubicBezTo>
                  <a:pt x="72530" y="449191"/>
                  <a:pt x="75574" y="449382"/>
                  <a:pt x="77476" y="454613"/>
                </a:cubicBezTo>
                <a:cubicBezTo>
                  <a:pt x="77523" y="454992"/>
                  <a:pt x="77523" y="455376"/>
                  <a:pt x="77476" y="455755"/>
                </a:cubicBezTo>
                <a:cubicBezTo>
                  <a:pt x="77476" y="461081"/>
                  <a:pt x="72340" y="462889"/>
                  <a:pt x="71959" y="464221"/>
                </a:cubicBezTo>
                <a:lnTo>
                  <a:pt x="71199" y="465457"/>
                </a:lnTo>
                <a:lnTo>
                  <a:pt x="71199" y="465457"/>
                </a:lnTo>
                <a:cubicBezTo>
                  <a:pt x="71982" y="466431"/>
                  <a:pt x="72535" y="467569"/>
                  <a:pt x="72815" y="468786"/>
                </a:cubicBezTo>
                <a:cubicBezTo>
                  <a:pt x="72947" y="469606"/>
                  <a:pt x="72947" y="470441"/>
                  <a:pt x="72815" y="471260"/>
                </a:cubicBezTo>
                <a:cubicBezTo>
                  <a:pt x="72815" y="476301"/>
                  <a:pt x="69106" y="476777"/>
                  <a:pt x="68155" y="478869"/>
                </a:cubicBezTo>
                <a:cubicBezTo>
                  <a:pt x="67293" y="480944"/>
                  <a:pt x="66686" y="483116"/>
                  <a:pt x="66348" y="485337"/>
                </a:cubicBezTo>
                <a:cubicBezTo>
                  <a:pt x="65777" y="487811"/>
                  <a:pt x="65016" y="489808"/>
                  <a:pt x="62828" y="490664"/>
                </a:cubicBezTo>
                <a:cubicBezTo>
                  <a:pt x="60641" y="491520"/>
                  <a:pt x="61687" y="490664"/>
                  <a:pt x="60356" y="491805"/>
                </a:cubicBezTo>
                <a:cubicBezTo>
                  <a:pt x="59024" y="492947"/>
                  <a:pt x="59214" y="495991"/>
                  <a:pt x="55885" y="500081"/>
                </a:cubicBezTo>
                <a:cubicBezTo>
                  <a:pt x="50749" y="504837"/>
                  <a:pt x="45803" y="505788"/>
                  <a:pt x="45423" y="509593"/>
                </a:cubicBezTo>
                <a:lnTo>
                  <a:pt x="45423" y="511686"/>
                </a:lnTo>
                <a:lnTo>
                  <a:pt x="43235" y="511686"/>
                </a:lnTo>
                <a:lnTo>
                  <a:pt x="42284" y="511686"/>
                </a:lnTo>
                <a:cubicBezTo>
                  <a:pt x="37813" y="511115"/>
                  <a:pt x="36387" y="508452"/>
                  <a:pt x="36387" y="509117"/>
                </a:cubicBezTo>
                <a:lnTo>
                  <a:pt x="36387" y="509117"/>
                </a:lnTo>
                <a:cubicBezTo>
                  <a:pt x="36387" y="509117"/>
                  <a:pt x="36387" y="509117"/>
                  <a:pt x="36387" y="509117"/>
                </a:cubicBezTo>
                <a:cubicBezTo>
                  <a:pt x="36387" y="509117"/>
                  <a:pt x="37909" y="512352"/>
                  <a:pt x="39335" y="514730"/>
                </a:cubicBezTo>
                <a:lnTo>
                  <a:pt x="40667" y="517393"/>
                </a:lnTo>
                <a:lnTo>
                  <a:pt x="38099" y="518725"/>
                </a:lnTo>
                <a:cubicBezTo>
                  <a:pt x="35911" y="519771"/>
                  <a:pt x="34675" y="520532"/>
                  <a:pt x="34770" y="520817"/>
                </a:cubicBezTo>
                <a:lnTo>
                  <a:pt x="34770" y="520817"/>
                </a:lnTo>
                <a:cubicBezTo>
                  <a:pt x="35784" y="521575"/>
                  <a:pt x="36654" y="522509"/>
                  <a:pt x="37338" y="523576"/>
                </a:cubicBezTo>
                <a:cubicBezTo>
                  <a:pt x="38098" y="524913"/>
                  <a:pt x="38522" y="526414"/>
                  <a:pt x="38574" y="527951"/>
                </a:cubicBezTo>
                <a:cubicBezTo>
                  <a:pt x="37813" y="534134"/>
                  <a:pt x="33343" y="535276"/>
                  <a:pt x="33533" y="537463"/>
                </a:cubicBezTo>
                <a:cubicBezTo>
                  <a:pt x="33501" y="537652"/>
                  <a:pt x="33501" y="537845"/>
                  <a:pt x="33533" y="538034"/>
                </a:cubicBezTo>
                <a:cubicBezTo>
                  <a:pt x="33058" y="539461"/>
                  <a:pt x="35911" y="540602"/>
                  <a:pt x="36482" y="545834"/>
                </a:cubicBezTo>
                <a:cubicBezTo>
                  <a:pt x="36427" y="547245"/>
                  <a:pt x="36104" y="548633"/>
                  <a:pt x="35531" y="549924"/>
                </a:cubicBezTo>
                <a:cubicBezTo>
                  <a:pt x="34484" y="551826"/>
                  <a:pt x="33153" y="553063"/>
                  <a:pt x="32868" y="553824"/>
                </a:cubicBezTo>
                <a:lnTo>
                  <a:pt x="32868" y="553824"/>
                </a:lnTo>
                <a:lnTo>
                  <a:pt x="32868" y="553824"/>
                </a:lnTo>
                <a:cubicBezTo>
                  <a:pt x="34184" y="554503"/>
                  <a:pt x="35324" y="555480"/>
                  <a:pt x="36197" y="556677"/>
                </a:cubicBezTo>
                <a:cubicBezTo>
                  <a:pt x="37001" y="557805"/>
                  <a:pt x="37523" y="559110"/>
                  <a:pt x="37718" y="560482"/>
                </a:cubicBezTo>
                <a:cubicBezTo>
                  <a:pt x="38128" y="560551"/>
                  <a:pt x="38546" y="560551"/>
                  <a:pt x="38955" y="560482"/>
                </a:cubicBezTo>
                <a:lnTo>
                  <a:pt x="40477" y="560482"/>
                </a:lnTo>
                <a:cubicBezTo>
                  <a:pt x="42244" y="560417"/>
                  <a:pt x="43984" y="560030"/>
                  <a:pt x="45613" y="559341"/>
                </a:cubicBezTo>
                <a:lnTo>
                  <a:pt x="48561" y="557819"/>
                </a:lnTo>
                <a:lnTo>
                  <a:pt x="49608" y="560958"/>
                </a:lnTo>
                <a:cubicBezTo>
                  <a:pt x="50366" y="563835"/>
                  <a:pt x="51385" y="566636"/>
                  <a:pt x="52651" y="569329"/>
                </a:cubicBezTo>
                <a:cubicBezTo>
                  <a:pt x="54429" y="571985"/>
                  <a:pt x="55688" y="574955"/>
                  <a:pt x="56361" y="578080"/>
                </a:cubicBezTo>
                <a:cubicBezTo>
                  <a:pt x="56451" y="578870"/>
                  <a:pt x="56451" y="579668"/>
                  <a:pt x="56361" y="580458"/>
                </a:cubicBezTo>
                <a:cubicBezTo>
                  <a:pt x="56361" y="587116"/>
                  <a:pt x="51320" y="589209"/>
                  <a:pt x="49988" y="593109"/>
                </a:cubicBezTo>
                <a:cubicBezTo>
                  <a:pt x="49702" y="594891"/>
                  <a:pt x="48947" y="596565"/>
                  <a:pt x="47800" y="597960"/>
                </a:cubicBezTo>
                <a:cubicBezTo>
                  <a:pt x="47108" y="598681"/>
                  <a:pt x="46135" y="599063"/>
                  <a:pt x="45137" y="599006"/>
                </a:cubicBezTo>
                <a:lnTo>
                  <a:pt x="43996" y="599006"/>
                </a:lnTo>
                <a:cubicBezTo>
                  <a:pt x="43516" y="601673"/>
                  <a:pt x="42181" y="604110"/>
                  <a:pt x="40191" y="605950"/>
                </a:cubicBezTo>
                <a:cubicBezTo>
                  <a:pt x="38097" y="607284"/>
                  <a:pt x="35631" y="607917"/>
                  <a:pt x="33153" y="607757"/>
                </a:cubicBezTo>
                <a:cubicBezTo>
                  <a:pt x="29680" y="607767"/>
                  <a:pt x="26233" y="607155"/>
                  <a:pt x="22976" y="605950"/>
                </a:cubicBezTo>
                <a:lnTo>
                  <a:pt x="22120" y="605379"/>
                </a:lnTo>
                <a:cubicBezTo>
                  <a:pt x="20217" y="604047"/>
                  <a:pt x="18030" y="601099"/>
                  <a:pt x="16127" y="602811"/>
                </a:cubicBezTo>
                <a:cubicBezTo>
                  <a:pt x="14225" y="604523"/>
                  <a:pt x="14891" y="605760"/>
                  <a:pt x="12323" y="606331"/>
                </a:cubicBezTo>
                <a:lnTo>
                  <a:pt x="11657" y="606331"/>
                </a:lnTo>
                <a:cubicBezTo>
                  <a:pt x="11657" y="606331"/>
                  <a:pt x="11657" y="606331"/>
                  <a:pt x="11657" y="606331"/>
                </a:cubicBezTo>
                <a:lnTo>
                  <a:pt x="11657" y="606331"/>
                </a:lnTo>
                <a:cubicBezTo>
                  <a:pt x="9374" y="608423"/>
                  <a:pt x="10135" y="611467"/>
                  <a:pt x="8518" y="613465"/>
                </a:cubicBezTo>
                <a:cubicBezTo>
                  <a:pt x="6901" y="615462"/>
                  <a:pt x="2716" y="614321"/>
                  <a:pt x="1099" y="617365"/>
                </a:cubicBezTo>
                <a:cubicBezTo>
                  <a:pt x="381" y="620968"/>
                  <a:pt x="-1" y="624629"/>
                  <a:pt x="-42" y="628303"/>
                </a:cubicBezTo>
                <a:lnTo>
                  <a:pt x="529" y="635057"/>
                </a:lnTo>
                <a:cubicBezTo>
                  <a:pt x="1004" y="640764"/>
                  <a:pt x="41618" y="659027"/>
                  <a:pt x="46374" y="661881"/>
                </a:cubicBezTo>
                <a:cubicBezTo>
                  <a:pt x="77761" y="680239"/>
                  <a:pt x="108769" y="698407"/>
                  <a:pt x="139490" y="717431"/>
                </a:cubicBezTo>
                <a:cubicBezTo>
                  <a:pt x="151285" y="724755"/>
                  <a:pt x="164886" y="730463"/>
                  <a:pt x="176204" y="738548"/>
                </a:cubicBezTo>
                <a:cubicBezTo>
                  <a:pt x="181246" y="741972"/>
                  <a:pt x="185716" y="747204"/>
                  <a:pt x="190377" y="750628"/>
                </a:cubicBezTo>
                <a:cubicBezTo>
                  <a:pt x="196551" y="753535"/>
                  <a:pt x="202905" y="756045"/>
                  <a:pt x="209399" y="758143"/>
                </a:cubicBezTo>
                <a:cubicBezTo>
                  <a:pt x="220908" y="763850"/>
                  <a:pt x="231276" y="771935"/>
                  <a:pt x="242594" y="778499"/>
                </a:cubicBezTo>
                <a:cubicBezTo>
                  <a:pt x="303943" y="813788"/>
                  <a:pt x="365482" y="848888"/>
                  <a:pt x="426545" y="884558"/>
                </a:cubicBezTo>
                <a:lnTo>
                  <a:pt x="439766" y="892262"/>
                </a:lnTo>
                <a:cubicBezTo>
                  <a:pt x="444726" y="893774"/>
                  <a:pt x="449896" y="894481"/>
                  <a:pt x="455079" y="894355"/>
                </a:cubicBezTo>
                <a:lnTo>
                  <a:pt x="496549" y="900157"/>
                </a:lnTo>
                <a:lnTo>
                  <a:pt x="554949" y="908243"/>
                </a:lnTo>
                <a:cubicBezTo>
                  <a:pt x="573972" y="911001"/>
                  <a:pt x="593660" y="910430"/>
                  <a:pt x="612017" y="914425"/>
                </a:cubicBezTo>
                <a:cubicBezTo>
                  <a:pt x="624477" y="916994"/>
                  <a:pt x="637032" y="918706"/>
                  <a:pt x="650063" y="920608"/>
                </a:cubicBezTo>
                <a:cubicBezTo>
                  <a:pt x="659575" y="922035"/>
                  <a:pt x="669086" y="922891"/>
                  <a:pt x="678597" y="923843"/>
                </a:cubicBezTo>
                <a:lnTo>
                  <a:pt x="797014" y="92585"/>
                </a:lnTo>
                <a:cubicBezTo>
                  <a:pt x="597750" y="69851"/>
                  <a:pt x="391258" y="37510"/>
                  <a:pt x="223476" y="-62"/>
                </a:cubicBezTo>
                <a:close/>
              </a:path>
            </a:pathLst>
          </a:custGeom>
          <a:solidFill>
            <a:srgbClr val="00B0F0"/>
          </a:solidFill>
          <a:ln w="3329"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121">
            <a:extLst>
              <a:ext uri="{FF2B5EF4-FFF2-40B4-BE49-F238E27FC236}">
                <a16:creationId xmlns:a16="http://schemas.microsoft.com/office/drawing/2014/main" id="{AD6E91B1-8686-AF60-696A-26D74639B9B1}"/>
              </a:ext>
            </a:extLst>
          </p:cNvPr>
          <p:cNvSpPr/>
          <p:nvPr/>
        </p:nvSpPr>
        <p:spPr>
          <a:xfrm>
            <a:off x="8133018" y="4183276"/>
            <a:ext cx="657499" cy="502919"/>
          </a:xfrm>
          <a:custGeom>
            <a:avLst/>
            <a:gdLst>
              <a:gd name="connsiteX0" fmla="*/ 303061 w 587588"/>
              <a:gd name="connsiteY0" fmla="*/ 40840 h 449444"/>
              <a:gd name="connsiteX1" fmla="*/ 303061 w 587588"/>
              <a:gd name="connsiteY1" fmla="*/ 41411 h 449444"/>
              <a:gd name="connsiteX2" fmla="*/ 300968 w 587588"/>
              <a:gd name="connsiteY2" fmla="*/ 40745 h 449444"/>
              <a:gd name="connsiteX3" fmla="*/ 300968 w 587588"/>
              <a:gd name="connsiteY3" fmla="*/ 40745 h 449444"/>
              <a:gd name="connsiteX4" fmla="*/ 299447 w 587588"/>
              <a:gd name="connsiteY4" fmla="*/ 39889 h 449444"/>
              <a:gd name="connsiteX5" fmla="*/ 299446 w 587588"/>
              <a:gd name="connsiteY5" fmla="*/ 39889 h 449444"/>
              <a:gd name="connsiteX6" fmla="*/ 298876 w 587588"/>
              <a:gd name="connsiteY6" fmla="*/ 38081 h 449444"/>
              <a:gd name="connsiteX7" fmla="*/ 298876 w 587588"/>
              <a:gd name="connsiteY7" fmla="*/ 36940 h 449444"/>
              <a:gd name="connsiteX8" fmla="*/ 300112 w 587588"/>
              <a:gd name="connsiteY8" fmla="*/ 25145 h 449444"/>
              <a:gd name="connsiteX9" fmla="*/ 279853 w 587588"/>
              <a:gd name="connsiteY9" fmla="*/ 5550 h 449444"/>
              <a:gd name="connsiteX10" fmla="*/ 269391 w 587588"/>
              <a:gd name="connsiteY10" fmla="*/ 15062 h 449444"/>
              <a:gd name="connsiteX11" fmla="*/ 267868 w 587588"/>
              <a:gd name="connsiteY11" fmla="*/ 14587 h 449444"/>
              <a:gd name="connsiteX12" fmla="*/ 263779 w 587588"/>
              <a:gd name="connsiteY12" fmla="*/ 12970 h 449444"/>
              <a:gd name="connsiteX13" fmla="*/ 258547 w 587588"/>
              <a:gd name="connsiteY13" fmla="*/ 6977 h 449444"/>
              <a:gd name="connsiteX14" fmla="*/ 259974 w 587588"/>
              <a:gd name="connsiteY14" fmla="*/ 3743 h 449444"/>
              <a:gd name="connsiteX15" fmla="*/ 260925 w 587588"/>
              <a:gd name="connsiteY15" fmla="*/ 2696 h 449444"/>
              <a:gd name="connsiteX16" fmla="*/ 260259 w 587588"/>
              <a:gd name="connsiteY16" fmla="*/ 1175 h 449444"/>
              <a:gd name="connsiteX17" fmla="*/ 259593 w 587588"/>
              <a:gd name="connsiteY17" fmla="*/ -62 h 449444"/>
              <a:gd name="connsiteX18" fmla="*/ 112832 w 587588"/>
              <a:gd name="connsiteY18" fmla="*/ 14682 h 449444"/>
              <a:gd name="connsiteX19" fmla="*/ 85820 w 587588"/>
              <a:gd name="connsiteY19" fmla="*/ 24860 h 449444"/>
              <a:gd name="connsiteX20" fmla="*/ 82111 w 587588"/>
              <a:gd name="connsiteY20" fmla="*/ 26762 h 449444"/>
              <a:gd name="connsiteX21" fmla="*/ 81159 w 587588"/>
              <a:gd name="connsiteY21" fmla="*/ 26762 h 449444"/>
              <a:gd name="connsiteX22" fmla="*/ 80589 w 587588"/>
              <a:gd name="connsiteY22" fmla="*/ 26762 h 449444"/>
              <a:gd name="connsiteX23" fmla="*/ 67273 w 587588"/>
              <a:gd name="connsiteY23" fmla="*/ 38176 h 449444"/>
              <a:gd name="connsiteX24" fmla="*/ 62137 w 587588"/>
              <a:gd name="connsiteY24" fmla="*/ 40174 h 449444"/>
              <a:gd name="connsiteX25" fmla="*/ 57762 w 587588"/>
              <a:gd name="connsiteY25" fmla="*/ 39223 h 449444"/>
              <a:gd name="connsiteX26" fmla="*/ 52150 w 587588"/>
              <a:gd name="connsiteY26" fmla="*/ 41886 h 449444"/>
              <a:gd name="connsiteX27" fmla="*/ 34268 w 587588"/>
              <a:gd name="connsiteY27" fmla="*/ 51398 h 449444"/>
              <a:gd name="connsiteX28" fmla="*/ 26184 w 587588"/>
              <a:gd name="connsiteY28" fmla="*/ 54347 h 449444"/>
              <a:gd name="connsiteX29" fmla="*/ 24376 w 587588"/>
              <a:gd name="connsiteY29" fmla="*/ 55298 h 449444"/>
              <a:gd name="connsiteX30" fmla="*/ 24376 w 587588"/>
              <a:gd name="connsiteY30" fmla="*/ 56725 h 449444"/>
              <a:gd name="connsiteX31" fmla="*/ 24376 w 587588"/>
              <a:gd name="connsiteY31" fmla="*/ 59579 h 449444"/>
              <a:gd name="connsiteX32" fmla="*/ 9063 w 587588"/>
              <a:gd name="connsiteY32" fmla="*/ 74703 h 449444"/>
              <a:gd name="connsiteX33" fmla="*/ 6400 w 587588"/>
              <a:gd name="connsiteY33" fmla="*/ 82883 h 449444"/>
              <a:gd name="connsiteX34" fmla="*/ 2500 w 587588"/>
              <a:gd name="connsiteY34" fmla="*/ 89922 h 449444"/>
              <a:gd name="connsiteX35" fmla="*/ 27 w 587588"/>
              <a:gd name="connsiteY35" fmla="*/ 99434 h 449444"/>
              <a:gd name="connsiteX36" fmla="*/ 27 w 587588"/>
              <a:gd name="connsiteY36" fmla="*/ 101337 h 449444"/>
              <a:gd name="connsiteX37" fmla="*/ 5639 w 587588"/>
              <a:gd name="connsiteY37" fmla="*/ 102002 h 449444"/>
              <a:gd name="connsiteX38" fmla="*/ 22379 w 587588"/>
              <a:gd name="connsiteY38" fmla="*/ 114368 h 449444"/>
              <a:gd name="connsiteX39" fmla="*/ 29132 w 587588"/>
              <a:gd name="connsiteY39" fmla="*/ 120836 h 449444"/>
              <a:gd name="connsiteX40" fmla="*/ 38644 w 587588"/>
              <a:gd name="connsiteY40" fmla="*/ 125117 h 449444"/>
              <a:gd name="connsiteX41" fmla="*/ 45302 w 587588"/>
              <a:gd name="connsiteY41" fmla="*/ 129873 h 449444"/>
              <a:gd name="connsiteX42" fmla="*/ 45302 w 587588"/>
              <a:gd name="connsiteY42" fmla="*/ 129873 h 449444"/>
              <a:gd name="connsiteX43" fmla="*/ 53196 w 587588"/>
              <a:gd name="connsiteY43" fmla="*/ 124926 h 449444"/>
              <a:gd name="connsiteX44" fmla="*/ 57856 w 587588"/>
              <a:gd name="connsiteY44" fmla="*/ 126353 h 449444"/>
              <a:gd name="connsiteX45" fmla="*/ 59283 w 587588"/>
              <a:gd name="connsiteY45" fmla="*/ 127304 h 449444"/>
              <a:gd name="connsiteX46" fmla="*/ 59283 w 587588"/>
              <a:gd name="connsiteY46" fmla="*/ 129112 h 449444"/>
              <a:gd name="connsiteX47" fmla="*/ 59283 w 587588"/>
              <a:gd name="connsiteY47" fmla="*/ 129968 h 449444"/>
              <a:gd name="connsiteX48" fmla="*/ 64324 w 587588"/>
              <a:gd name="connsiteY48" fmla="*/ 136150 h 449444"/>
              <a:gd name="connsiteX49" fmla="*/ 73836 w 587588"/>
              <a:gd name="connsiteY49" fmla="*/ 147660 h 449444"/>
              <a:gd name="connsiteX50" fmla="*/ 80019 w 587588"/>
              <a:gd name="connsiteY50" fmla="*/ 160787 h 449444"/>
              <a:gd name="connsiteX51" fmla="*/ 85250 w 587588"/>
              <a:gd name="connsiteY51" fmla="*/ 170299 h 449444"/>
              <a:gd name="connsiteX52" fmla="*/ 86296 w 587588"/>
              <a:gd name="connsiteY52" fmla="*/ 175815 h 449444"/>
              <a:gd name="connsiteX53" fmla="*/ 87247 w 587588"/>
              <a:gd name="connsiteY53" fmla="*/ 176862 h 449444"/>
              <a:gd name="connsiteX54" fmla="*/ 91337 w 587588"/>
              <a:gd name="connsiteY54" fmla="*/ 177908 h 449444"/>
              <a:gd name="connsiteX55" fmla="*/ 102085 w 587588"/>
              <a:gd name="connsiteY55" fmla="*/ 190179 h 449444"/>
              <a:gd name="connsiteX56" fmla="*/ 121107 w 587588"/>
              <a:gd name="connsiteY56" fmla="*/ 202545 h 449444"/>
              <a:gd name="connsiteX57" fmla="*/ 144506 w 587588"/>
              <a:gd name="connsiteY57" fmla="*/ 216622 h 449444"/>
              <a:gd name="connsiteX58" fmla="*/ 147454 w 587588"/>
              <a:gd name="connsiteY58" fmla="*/ 223091 h 449444"/>
              <a:gd name="connsiteX59" fmla="*/ 155254 w 587588"/>
              <a:gd name="connsiteY59" fmla="*/ 232603 h 449444"/>
              <a:gd name="connsiteX60" fmla="*/ 158202 w 587588"/>
              <a:gd name="connsiteY60" fmla="*/ 237739 h 449444"/>
              <a:gd name="connsiteX61" fmla="*/ 159914 w 587588"/>
              <a:gd name="connsiteY61" fmla="*/ 238310 h 449444"/>
              <a:gd name="connsiteX62" fmla="*/ 160580 w 587588"/>
              <a:gd name="connsiteY62" fmla="*/ 239071 h 449444"/>
              <a:gd name="connsiteX63" fmla="*/ 160580 w 587588"/>
              <a:gd name="connsiteY63" fmla="*/ 239641 h 449444"/>
              <a:gd name="connsiteX64" fmla="*/ 160580 w 587588"/>
              <a:gd name="connsiteY64" fmla="*/ 239641 h 449444"/>
              <a:gd name="connsiteX65" fmla="*/ 163718 w 587588"/>
              <a:gd name="connsiteY65" fmla="*/ 241068 h 449444"/>
              <a:gd name="connsiteX66" fmla="*/ 164479 w 587588"/>
              <a:gd name="connsiteY66" fmla="*/ 241068 h 449444"/>
              <a:gd name="connsiteX67" fmla="*/ 169330 w 587588"/>
              <a:gd name="connsiteY67" fmla="*/ 241068 h 449444"/>
              <a:gd name="connsiteX68" fmla="*/ 171423 w 587588"/>
              <a:gd name="connsiteY68" fmla="*/ 241068 h 449444"/>
              <a:gd name="connsiteX69" fmla="*/ 178271 w 587588"/>
              <a:gd name="connsiteY69" fmla="*/ 246395 h 449444"/>
              <a:gd name="connsiteX70" fmla="*/ 181505 w 587588"/>
              <a:gd name="connsiteY70" fmla="*/ 246395 h 449444"/>
              <a:gd name="connsiteX71" fmla="*/ 182076 w 587588"/>
              <a:gd name="connsiteY71" fmla="*/ 248583 h 449444"/>
              <a:gd name="connsiteX72" fmla="*/ 189114 w 587588"/>
              <a:gd name="connsiteY72" fmla="*/ 257619 h 449444"/>
              <a:gd name="connsiteX73" fmla="*/ 190541 w 587588"/>
              <a:gd name="connsiteY73" fmla="*/ 257619 h 449444"/>
              <a:gd name="connsiteX74" fmla="*/ 192253 w 587588"/>
              <a:gd name="connsiteY74" fmla="*/ 256668 h 449444"/>
              <a:gd name="connsiteX75" fmla="*/ 193775 w 587588"/>
              <a:gd name="connsiteY75" fmla="*/ 258000 h 449444"/>
              <a:gd name="connsiteX76" fmla="*/ 198055 w 587588"/>
              <a:gd name="connsiteY76" fmla="*/ 264944 h 449444"/>
              <a:gd name="connsiteX77" fmla="*/ 197389 w 587588"/>
              <a:gd name="connsiteY77" fmla="*/ 268558 h 449444"/>
              <a:gd name="connsiteX78" fmla="*/ 195487 w 587588"/>
              <a:gd name="connsiteY78" fmla="*/ 273314 h 449444"/>
              <a:gd name="connsiteX79" fmla="*/ 197769 w 587588"/>
              <a:gd name="connsiteY79" fmla="*/ 275597 h 449444"/>
              <a:gd name="connsiteX80" fmla="*/ 211086 w 587588"/>
              <a:gd name="connsiteY80" fmla="*/ 287868 h 449444"/>
              <a:gd name="connsiteX81" fmla="*/ 212036 w 587588"/>
              <a:gd name="connsiteY81" fmla="*/ 287868 h 449444"/>
              <a:gd name="connsiteX82" fmla="*/ 214890 w 587588"/>
              <a:gd name="connsiteY82" fmla="*/ 287868 h 449444"/>
              <a:gd name="connsiteX83" fmla="*/ 214890 w 587588"/>
              <a:gd name="connsiteY83" fmla="*/ 290816 h 449444"/>
              <a:gd name="connsiteX84" fmla="*/ 214890 w 587588"/>
              <a:gd name="connsiteY84" fmla="*/ 296999 h 449444"/>
              <a:gd name="connsiteX85" fmla="*/ 231439 w 587588"/>
              <a:gd name="connsiteY85" fmla="*/ 305179 h 449444"/>
              <a:gd name="connsiteX86" fmla="*/ 246753 w 587588"/>
              <a:gd name="connsiteY86" fmla="*/ 311077 h 449444"/>
              <a:gd name="connsiteX87" fmla="*/ 253411 w 587588"/>
              <a:gd name="connsiteY87" fmla="*/ 317165 h 449444"/>
              <a:gd name="connsiteX88" fmla="*/ 262923 w 587588"/>
              <a:gd name="connsiteY88" fmla="*/ 324013 h 449444"/>
              <a:gd name="connsiteX89" fmla="*/ 263493 w 587588"/>
              <a:gd name="connsiteY89" fmla="*/ 327437 h 449444"/>
              <a:gd name="connsiteX90" fmla="*/ 262067 w 587588"/>
              <a:gd name="connsiteY90" fmla="*/ 335998 h 449444"/>
              <a:gd name="connsiteX91" fmla="*/ 262067 w 587588"/>
              <a:gd name="connsiteY91" fmla="*/ 335998 h 449444"/>
              <a:gd name="connsiteX92" fmla="*/ 263779 w 587588"/>
              <a:gd name="connsiteY92" fmla="*/ 335998 h 449444"/>
              <a:gd name="connsiteX93" fmla="*/ 265966 w 587588"/>
              <a:gd name="connsiteY93" fmla="*/ 335998 h 449444"/>
              <a:gd name="connsiteX94" fmla="*/ 266537 w 587588"/>
              <a:gd name="connsiteY94" fmla="*/ 337996 h 449444"/>
              <a:gd name="connsiteX95" fmla="*/ 268249 w 587588"/>
              <a:gd name="connsiteY95" fmla="*/ 345986 h 449444"/>
              <a:gd name="connsiteX96" fmla="*/ 274907 w 587588"/>
              <a:gd name="connsiteY96" fmla="*/ 355023 h 449444"/>
              <a:gd name="connsiteX97" fmla="*/ 276999 w 587588"/>
              <a:gd name="connsiteY97" fmla="*/ 371573 h 449444"/>
              <a:gd name="connsiteX98" fmla="*/ 282897 w 587588"/>
              <a:gd name="connsiteY98" fmla="*/ 380610 h 449444"/>
              <a:gd name="connsiteX99" fmla="*/ 300398 w 587588"/>
              <a:gd name="connsiteY99" fmla="*/ 386127 h 449444"/>
              <a:gd name="connsiteX100" fmla="*/ 308102 w 587588"/>
              <a:gd name="connsiteY100" fmla="*/ 400395 h 449444"/>
              <a:gd name="connsiteX101" fmla="*/ 316567 w 587588"/>
              <a:gd name="connsiteY101" fmla="*/ 414949 h 449444"/>
              <a:gd name="connsiteX102" fmla="*/ 318565 w 587588"/>
              <a:gd name="connsiteY102" fmla="*/ 424461 h 449444"/>
              <a:gd name="connsiteX103" fmla="*/ 317804 w 587588"/>
              <a:gd name="connsiteY103" fmla="*/ 431309 h 449444"/>
              <a:gd name="connsiteX104" fmla="*/ 317328 w 587588"/>
              <a:gd name="connsiteY104" fmla="*/ 433973 h 449444"/>
              <a:gd name="connsiteX105" fmla="*/ 317803 w 587588"/>
              <a:gd name="connsiteY105" fmla="*/ 434448 h 449444"/>
              <a:gd name="connsiteX106" fmla="*/ 320086 w 587588"/>
              <a:gd name="connsiteY106" fmla="*/ 433973 h 449444"/>
              <a:gd name="connsiteX107" fmla="*/ 322654 w 587588"/>
              <a:gd name="connsiteY107" fmla="*/ 434829 h 449444"/>
              <a:gd name="connsiteX108" fmla="*/ 324842 w 587588"/>
              <a:gd name="connsiteY108" fmla="*/ 438633 h 449444"/>
              <a:gd name="connsiteX109" fmla="*/ 324842 w 587588"/>
              <a:gd name="connsiteY109" fmla="*/ 439585 h 449444"/>
              <a:gd name="connsiteX110" fmla="*/ 330929 w 587588"/>
              <a:gd name="connsiteY110" fmla="*/ 444816 h 449444"/>
              <a:gd name="connsiteX111" fmla="*/ 333307 w 587588"/>
              <a:gd name="connsiteY111" fmla="*/ 447099 h 449444"/>
              <a:gd name="connsiteX112" fmla="*/ 334543 w 587588"/>
              <a:gd name="connsiteY112" fmla="*/ 447099 h 449444"/>
              <a:gd name="connsiteX113" fmla="*/ 341582 w 587588"/>
              <a:gd name="connsiteY113" fmla="*/ 445482 h 449444"/>
              <a:gd name="connsiteX114" fmla="*/ 343960 w 587588"/>
              <a:gd name="connsiteY114" fmla="*/ 445482 h 449444"/>
              <a:gd name="connsiteX115" fmla="*/ 350713 w 587588"/>
              <a:gd name="connsiteY115" fmla="*/ 447765 h 449444"/>
              <a:gd name="connsiteX116" fmla="*/ 353947 w 587588"/>
              <a:gd name="connsiteY116" fmla="*/ 449382 h 449444"/>
              <a:gd name="connsiteX117" fmla="*/ 354422 w 587588"/>
              <a:gd name="connsiteY117" fmla="*/ 447004 h 449444"/>
              <a:gd name="connsiteX118" fmla="*/ 358512 w 587588"/>
              <a:gd name="connsiteY118" fmla="*/ 437492 h 449444"/>
              <a:gd name="connsiteX119" fmla="*/ 358512 w 587588"/>
              <a:gd name="connsiteY119" fmla="*/ 431595 h 449444"/>
              <a:gd name="connsiteX120" fmla="*/ 360129 w 587588"/>
              <a:gd name="connsiteY120" fmla="*/ 428931 h 449444"/>
              <a:gd name="connsiteX121" fmla="*/ 358608 w 587588"/>
              <a:gd name="connsiteY121" fmla="*/ 424651 h 449444"/>
              <a:gd name="connsiteX122" fmla="*/ 361936 w 587588"/>
              <a:gd name="connsiteY122" fmla="*/ 417897 h 449444"/>
              <a:gd name="connsiteX123" fmla="*/ 360700 w 587588"/>
              <a:gd name="connsiteY123" fmla="*/ 409527 h 449444"/>
              <a:gd name="connsiteX124" fmla="*/ 357561 w 587588"/>
              <a:gd name="connsiteY124" fmla="*/ 404390 h 449444"/>
              <a:gd name="connsiteX125" fmla="*/ 355849 w 587588"/>
              <a:gd name="connsiteY125" fmla="*/ 397161 h 449444"/>
              <a:gd name="connsiteX126" fmla="*/ 348145 w 587588"/>
              <a:gd name="connsiteY126" fmla="*/ 380895 h 449444"/>
              <a:gd name="connsiteX127" fmla="*/ 349667 w 587588"/>
              <a:gd name="connsiteY127" fmla="*/ 380895 h 449444"/>
              <a:gd name="connsiteX128" fmla="*/ 356230 w 587588"/>
              <a:gd name="connsiteY128" fmla="*/ 394307 h 449444"/>
              <a:gd name="connsiteX129" fmla="*/ 361936 w 587588"/>
              <a:gd name="connsiteY129" fmla="*/ 406578 h 449444"/>
              <a:gd name="connsiteX130" fmla="*/ 368880 w 587588"/>
              <a:gd name="connsiteY130" fmla="*/ 414092 h 449444"/>
              <a:gd name="connsiteX131" fmla="*/ 366407 w 587588"/>
              <a:gd name="connsiteY131" fmla="*/ 418943 h 449444"/>
              <a:gd name="connsiteX132" fmla="*/ 365075 w 587588"/>
              <a:gd name="connsiteY132" fmla="*/ 427409 h 449444"/>
              <a:gd name="connsiteX133" fmla="*/ 365075 w 587588"/>
              <a:gd name="connsiteY133" fmla="*/ 441868 h 449444"/>
              <a:gd name="connsiteX134" fmla="*/ 369926 w 587588"/>
              <a:gd name="connsiteY134" fmla="*/ 432831 h 449444"/>
              <a:gd name="connsiteX135" fmla="*/ 372780 w 587588"/>
              <a:gd name="connsiteY135" fmla="*/ 422748 h 449444"/>
              <a:gd name="connsiteX136" fmla="*/ 380674 w 587588"/>
              <a:gd name="connsiteY136" fmla="*/ 413236 h 449444"/>
              <a:gd name="connsiteX137" fmla="*/ 372399 w 587588"/>
              <a:gd name="connsiteY137" fmla="*/ 400966 h 449444"/>
              <a:gd name="connsiteX138" fmla="*/ 380579 w 587588"/>
              <a:gd name="connsiteY138" fmla="*/ 409146 h 449444"/>
              <a:gd name="connsiteX139" fmla="*/ 388093 w 587588"/>
              <a:gd name="connsiteY139" fmla="*/ 410287 h 449444"/>
              <a:gd name="connsiteX140" fmla="*/ 399126 w 587588"/>
              <a:gd name="connsiteY140" fmla="*/ 392500 h 449444"/>
              <a:gd name="connsiteX141" fmla="*/ 392944 w 587588"/>
              <a:gd name="connsiteY141" fmla="*/ 397541 h 449444"/>
              <a:gd name="connsiteX142" fmla="*/ 395417 w 587588"/>
              <a:gd name="connsiteY142" fmla="*/ 391359 h 449444"/>
              <a:gd name="connsiteX143" fmla="*/ 393039 w 587588"/>
              <a:gd name="connsiteY143" fmla="*/ 382798 h 449444"/>
              <a:gd name="connsiteX144" fmla="*/ 380008 w 587588"/>
              <a:gd name="connsiteY144" fmla="*/ 371859 h 449444"/>
              <a:gd name="connsiteX145" fmla="*/ 384574 w 587588"/>
              <a:gd name="connsiteY145" fmla="*/ 375378 h 449444"/>
              <a:gd name="connsiteX146" fmla="*/ 389329 w 587588"/>
              <a:gd name="connsiteY146" fmla="*/ 376805 h 449444"/>
              <a:gd name="connsiteX147" fmla="*/ 401789 w 587588"/>
              <a:gd name="connsiteY147" fmla="*/ 378422 h 449444"/>
              <a:gd name="connsiteX148" fmla="*/ 403501 w 587588"/>
              <a:gd name="connsiteY148" fmla="*/ 370813 h 449444"/>
              <a:gd name="connsiteX149" fmla="*/ 409113 w 587588"/>
              <a:gd name="connsiteY149" fmla="*/ 378422 h 449444"/>
              <a:gd name="connsiteX150" fmla="*/ 420907 w 587588"/>
              <a:gd name="connsiteY150" fmla="*/ 367769 h 449444"/>
              <a:gd name="connsiteX151" fmla="*/ 428611 w 587588"/>
              <a:gd name="connsiteY151" fmla="*/ 358257 h 449444"/>
              <a:gd name="connsiteX152" fmla="*/ 435174 w 587588"/>
              <a:gd name="connsiteY152" fmla="*/ 357686 h 449444"/>
              <a:gd name="connsiteX153" fmla="*/ 440310 w 587588"/>
              <a:gd name="connsiteY153" fmla="*/ 352359 h 449444"/>
              <a:gd name="connsiteX154" fmla="*/ 449822 w 587588"/>
              <a:gd name="connsiteY154" fmla="*/ 345606 h 449444"/>
              <a:gd name="connsiteX155" fmla="*/ 453056 w 587588"/>
              <a:gd name="connsiteY155" fmla="*/ 341230 h 449444"/>
              <a:gd name="connsiteX156" fmla="*/ 459904 w 587588"/>
              <a:gd name="connsiteY156" fmla="*/ 339042 h 449444"/>
              <a:gd name="connsiteX157" fmla="*/ 457051 w 587588"/>
              <a:gd name="connsiteY157" fmla="*/ 332764 h 449444"/>
              <a:gd name="connsiteX158" fmla="*/ 454292 w 587588"/>
              <a:gd name="connsiteY158" fmla="*/ 326011 h 449444"/>
              <a:gd name="connsiteX159" fmla="*/ 444781 w 587588"/>
              <a:gd name="connsiteY159" fmla="*/ 312409 h 449444"/>
              <a:gd name="connsiteX160" fmla="*/ 453151 w 587588"/>
              <a:gd name="connsiteY160" fmla="*/ 321921 h 449444"/>
              <a:gd name="connsiteX161" fmla="*/ 459428 w 587588"/>
              <a:gd name="connsiteY161" fmla="*/ 321921 h 449444"/>
              <a:gd name="connsiteX162" fmla="*/ 464660 w 587588"/>
              <a:gd name="connsiteY162" fmla="*/ 326201 h 449444"/>
              <a:gd name="connsiteX163" fmla="*/ 479117 w 587588"/>
              <a:gd name="connsiteY163" fmla="*/ 307938 h 449444"/>
              <a:gd name="connsiteX164" fmla="*/ 487678 w 587588"/>
              <a:gd name="connsiteY164" fmla="*/ 301089 h 449444"/>
              <a:gd name="connsiteX165" fmla="*/ 488628 w 587588"/>
              <a:gd name="connsiteY165" fmla="*/ 289580 h 449444"/>
              <a:gd name="connsiteX166" fmla="*/ 495382 w 587588"/>
              <a:gd name="connsiteY166" fmla="*/ 281019 h 449444"/>
              <a:gd name="connsiteX167" fmla="*/ 506605 w 587588"/>
              <a:gd name="connsiteY167" fmla="*/ 272743 h 449444"/>
              <a:gd name="connsiteX168" fmla="*/ 516117 w 587588"/>
              <a:gd name="connsiteY168" fmla="*/ 266656 h 449444"/>
              <a:gd name="connsiteX169" fmla="*/ 513548 w 587588"/>
              <a:gd name="connsiteY169" fmla="*/ 257144 h 449444"/>
              <a:gd name="connsiteX170" fmla="*/ 525913 w 587588"/>
              <a:gd name="connsiteY170" fmla="*/ 257144 h 449444"/>
              <a:gd name="connsiteX171" fmla="*/ 522014 w 587588"/>
              <a:gd name="connsiteY171" fmla="*/ 252293 h 449444"/>
              <a:gd name="connsiteX172" fmla="*/ 526674 w 587588"/>
              <a:gd name="connsiteY172" fmla="*/ 251817 h 449444"/>
              <a:gd name="connsiteX173" fmla="*/ 530859 w 587588"/>
              <a:gd name="connsiteY173" fmla="*/ 256193 h 449444"/>
              <a:gd name="connsiteX174" fmla="*/ 532951 w 587588"/>
              <a:gd name="connsiteY174" fmla="*/ 250866 h 449444"/>
              <a:gd name="connsiteX175" fmla="*/ 532476 w 587588"/>
              <a:gd name="connsiteY175" fmla="*/ 244968 h 449444"/>
              <a:gd name="connsiteX176" fmla="*/ 532476 w 587588"/>
              <a:gd name="connsiteY176" fmla="*/ 239071 h 449444"/>
              <a:gd name="connsiteX177" fmla="*/ 528577 w 587588"/>
              <a:gd name="connsiteY177" fmla="*/ 239071 h 449444"/>
              <a:gd name="connsiteX178" fmla="*/ 525818 w 587588"/>
              <a:gd name="connsiteY178" fmla="*/ 237739 h 449444"/>
              <a:gd name="connsiteX179" fmla="*/ 523630 w 587588"/>
              <a:gd name="connsiteY179" fmla="*/ 235932 h 449444"/>
              <a:gd name="connsiteX180" fmla="*/ 520491 w 587588"/>
              <a:gd name="connsiteY180" fmla="*/ 235266 h 449444"/>
              <a:gd name="connsiteX181" fmla="*/ 518018 w 587588"/>
              <a:gd name="connsiteY181" fmla="*/ 220808 h 449444"/>
              <a:gd name="connsiteX182" fmla="*/ 525342 w 587588"/>
              <a:gd name="connsiteY182" fmla="*/ 229654 h 449444"/>
              <a:gd name="connsiteX183" fmla="*/ 532000 w 587588"/>
              <a:gd name="connsiteY183" fmla="*/ 234695 h 449444"/>
              <a:gd name="connsiteX184" fmla="*/ 535329 w 587588"/>
              <a:gd name="connsiteY184" fmla="*/ 209774 h 449444"/>
              <a:gd name="connsiteX185" fmla="*/ 544841 w 587588"/>
              <a:gd name="connsiteY185" fmla="*/ 190274 h 449444"/>
              <a:gd name="connsiteX186" fmla="*/ 553781 w 587588"/>
              <a:gd name="connsiteY186" fmla="*/ 172582 h 449444"/>
              <a:gd name="connsiteX187" fmla="*/ 567192 w 587588"/>
              <a:gd name="connsiteY187" fmla="*/ 153558 h 449444"/>
              <a:gd name="connsiteX188" fmla="*/ 587547 w 587588"/>
              <a:gd name="connsiteY188" fmla="*/ 137578 h 449444"/>
              <a:gd name="connsiteX189" fmla="*/ 437457 w 587588"/>
              <a:gd name="connsiteY189" fmla="*/ 22957 h 449444"/>
              <a:gd name="connsiteX190" fmla="*/ 303061 w 587588"/>
              <a:gd name="connsiteY190" fmla="*/ 40840 h 449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587588" h="449444">
                <a:moveTo>
                  <a:pt x="303061" y="40840"/>
                </a:moveTo>
                <a:lnTo>
                  <a:pt x="303061" y="41411"/>
                </a:lnTo>
                <a:lnTo>
                  <a:pt x="300968" y="40745"/>
                </a:lnTo>
                <a:lnTo>
                  <a:pt x="300968" y="40745"/>
                </a:lnTo>
                <a:cubicBezTo>
                  <a:pt x="300343" y="40759"/>
                  <a:pt x="299759" y="40431"/>
                  <a:pt x="299447" y="39889"/>
                </a:cubicBezTo>
                <a:lnTo>
                  <a:pt x="299446" y="39889"/>
                </a:lnTo>
                <a:cubicBezTo>
                  <a:pt x="299121" y="39338"/>
                  <a:pt x="298925" y="38719"/>
                  <a:pt x="298876" y="38081"/>
                </a:cubicBezTo>
                <a:cubicBezTo>
                  <a:pt x="298843" y="37702"/>
                  <a:pt x="298843" y="37320"/>
                  <a:pt x="298876" y="36940"/>
                </a:cubicBezTo>
                <a:cubicBezTo>
                  <a:pt x="298876" y="35228"/>
                  <a:pt x="299827" y="28189"/>
                  <a:pt x="300112" y="25145"/>
                </a:cubicBezTo>
                <a:lnTo>
                  <a:pt x="279853" y="5550"/>
                </a:lnTo>
                <a:lnTo>
                  <a:pt x="269391" y="15062"/>
                </a:lnTo>
                <a:lnTo>
                  <a:pt x="267868" y="14587"/>
                </a:lnTo>
                <a:cubicBezTo>
                  <a:pt x="267868" y="14587"/>
                  <a:pt x="265966" y="14016"/>
                  <a:pt x="263779" y="12970"/>
                </a:cubicBezTo>
                <a:cubicBezTo>
                  <a:pt x="261591" y="11923"/>
                  <a:pt x="259118" y="11162"/>
                  <a:pt x="258547" y="6977"/>
                </a:cubicBezTo>
                <a:cubicBezTo>
                  <a:pt x="258558" y="5749"/>
                  <a:pt x="259074" y="4579"/>
                  <a:pt x="259974" y="3743"/>
                </a:cubicBezTo>
                <a:lnTo>
                  <a:pt x="260925" y="2696"/>
                </a:lnTo>
                <a:cubicBezTo>
                  <a:pt x="260731" y="2177"/>
                  <a:pt x="260509" y="1669"/>
                  <a:pt x="260259" y="1175"/>
                </a:cubicBezTo>
                <a:cubicBezTo>
                  <a:pt x="259947" y="818"/>
                  <a:pt x="259719" y="395"/>
                  <a:pt x="259593" y="-62"/>
                </a:cubicBezTo>
                <a:lnTo>
                  <a:pt x="112832" y="14682"/>
                </a:lnTo>
                <a:lnTo>
                  <a:pt x="85820" y="24860"/>
                </a:lnTo>
                <a:lnTo>
                  <a:pt x="82111" y="26762"/>
                </a:lnTo>
                <a:lnTo>
                  <a:pt x="81159" y="26762"/>
                </a:lnTo>
                <a:lnTo>
                  <a:pt x="80589" y="26762"/>
                </a:lnTo>
                <a:cubicBezTo>
                  <a:pt x="76880" y="26191"/>
                  <a:pt x="72314" y="33896"/>
                  <a:pt x="67273" y="38176"/>
                </a:cubicBezTo>
                <a:cubicBezTo>
                  <a:pt x="65836" y="39403"/>
                  <a:pt x="64026" y="40107"/>
                  <a:pt x="62137" y="40174"/>
                </a:cubicBezTo>
                <a:cubicBezTo>
                  <a:pt x="59188" y="40174"/>
                  <a:pt x="58617" y="39128"/>
                  <a:pt x="57762" y="39223"/>
                </a:cubicBezTo>
                <a:cubicBezTo>
                  <a:pt x="53766" y="39223"/>
                  <a:pt x="56430" y="39223"/>
                  <a:pt x="52150" y="41886"/>
                </a:cubicBezTo>
                <a:cubicBezTo>
                  <a:pt x="47869" y="44550"/>
                  <a:pt x="39785" y="47879"/>
                  <a:pt x="34268" y="51398"/>
                </a:cubicBezTo>
                <a:cubicBezTo>
                  <a:pt x="31635" y="52544"/>
                  <a:pt x="28935" y="53529"/>
                  <a:pt x="26184" y="54347"/>
                </a:cubicBezTo>
                <a:lnTo>
                  <a:pt x="24376" y="55298"/>
                </a:lnTo>
                <a:cubicBezTo>
                  <a:pt x="24376" y="55298"/>
                  <a:pt x="24376" y="56154"/>
                  <a:pt x="24376" y="56725"/>
                </a:cubicBezTo>
                <a:cubicBezTo>
                  <a:pt x="24448" y="57675"/>
                  <a:pt x="24448" y="58629"/>
                  <a:pt x="24376" y="59579"/>
                </a:cubicBezTo>
                <a:cubicBezTo>
                  <a:pt x="22656" y="67174"/>
                  <a:pt x="16679" y="73078"/>
                  <a:pt x="9063" y="74703"/>
                </a:cubicBezTo>
                <a:cubicBezTo>
                  <a:pt x="8404" y="77499"/>
                  <a:pt x="7514" y="80235"/>
                  <a:pt x="6400" y="82883"/>
                </a:cubicBezTo>
                <a:cubicBezTo>
                  <a:pt x="3642" y="87544"/>
                  <a:pt x="3356" y="85927"/>
                  <a:pt x="2500" y="89922"/>
                </a:cubicBezTo>
                <a:cubicBezTo>
                  <a:pt x="1644" y="93917"/>
                  <a:pt x="-68" y="97722"/>
                  <a:pt x="27" y="99434"/>
                </a:cubicBezTo>
                <a:cubicBezTo>
                  <a:pt x="-65" y="100065"/>
                  <a:pt x="-65" y="100706"/>
                  <a:pt x="27" y="101337"/>
                </a:cubicBezTo>
                <a:cubicBezTo>
                  <a:pt x="1910" y="101436"/>
                  <a:pt x="3785" y="101659"/>
                  <a:pt x="5639" y="102002"/>
                </a:cubicBezTo>
                <a:cubicBezTo>
                  <a:pt x="12017" y="104918"/>
                  <a:pt x="17718" y="109129"/>
                  <a:pt x="22379" y="114368"/>
                </a:cubicBezTo>
                <a:cubicBezTo>
                  <a:pt x="25327" y="117317"/>
                  <a:pt x="26850" y="119790"/>
                  <a:pt x="29132" y="120836"/>
                </a:cubicBezTo>
                <a:cubicBezTo>
                  <a:pt x="32379" y="122086"/>
                  <a:pt x="35555" y="123515"/>
                  <a:pt x="38644" y="125117"/>
                </a:cubicBezTo>
                <a:cubicBezTo>
                  <a:pt x="40661" y="126968"/>
                  <a:pt x="42897" y="128565"/>
                  <a:pt x="45302" y="129873"/>
                </a:cubicBezTo>
                <a:lnTo>
                  <a:pt x="45302" y="129873"/>
                </a:lnTo>
                <a:cubicBezTo>
                  <a:pt x="46443" y="129397"/>
                  <a:pt x="47775" y="125782"/>
                  <a:pt x="53196" y="124926"/>
                </a:cubicBezTo>
                <a:cubicBezTo>
                  <a:pt x="54847" y="124989"/>
                  <a:pt x="56453" y="125481"/>
                  <a:pt x="57856" y="126353"/>
                </a:cubicBezTo>
                <a:lnTo>
                  <a:pt x="59283" y="127304"/>
                </a:lnTo>
                <a:lnTo>
                  <a:pt x="59283" y="129112"/>
                </a:lnTo>
                <a:cubicBezTo>
                  <a:pt x="59245" y="129396"/>
                  <a:pt x="59245" y="129683"/>
                  <a:pt x="59283" y="129968"/>
                </a:cubicBezTo>
                <a:cubicBezTo>
                  <a:pt x="59283" y="134153"/>
                  <a:pt x="59283" y="132631"/>
                  <a:pt x="64324" y="136150"/>
                </a:cubicBezTo>
                <a:cubicBezTo>
                  <a:pt x="68280" y="139265"/>
                  <a:pt x="71522" y="143189"/>
                  <a:pt x="73836" y="147660"/>
                </a:cubicBezTo>
                <a:cubicBezTo>
                  <a:pt x="75418" y="152245"/>
                  <a:pt x="77491" y="156647"/>
                  <a:pt x="80019" y="160787"/>
                </a:cubicBezTo>
                <a:cubicBezTo>
                  <a:pt x="82208" y="163691"/>
                  <a:pt x="83970" y="166894"/>
                  <a:pt x="85250" y="170299"/>
                </a:cubicBezTo>
                <a:cubicBezTo>
                  <a:pt x="85488" y="172157"/>
                  <a:pt x="85837" y="173999"/>
                  <a:pt x="86296" y="175815"/>
                </a:cubicBezTo>
                <a:cubicBezTo>
                  <a:pt x="86296" y="176577"/>
                  <a:pt x="87152" y="176862"/>
                  <a:pt x="87247" y="176862"/>
                </a:cubicBezTo>
                <a:cubicBezTo>
                  <a:pt x="88666" y="176937"/>
                  <a:pt x="90056" y="177293"/>
                  <a:pt x="91337" y="177908"/>
                </a:cubicBezTo>
                <a:cubicBezTo>
                  <a:pt x="98851" y="181333"/>
                  <a:pt x="99041" y="186660"/>
                  <a:pt x="102085" y="190179"/>
                </a:cubicBezTo>
                <a:cubicBezTo>
                  <a:pt x="107439" y="195650"/>
                  <a:pt x="113934" y="199872"/>
                  <a:pt x="121107" y="202545"/>
                </a:cubicBezTo>
                <a:cubicBezTo>
                  <a:pt x="127195" y="205684"/>
                  <a:pt x="139655" y="208062"/>
                  <a:pt x="144506" y="216622"/>
                </a:cubicBezTo>
                <a:lnTo>
                  <a:pt x="147454" y="223091"/>
                </a:lnTo>
                <a:cubicBezTo>
                  <a:pt x="152876" y="223851"/>
                  <a:pt x="154302" y="229178"/>
                  <a:pt x="155254" y="232603"/>
                </a:cubicBezTo>
                <a:cubicBezTo>
                  <a:pt x="156204" y="236027"/>
                  <a:pt x="157251" y="238025"/>
                  <a:pt x="158202" y="237739"/>
                </a:cubicBezTo>
                <a:cubicBezTo>
                  <a:pt x="158811" y="237786"/>
                  <a:pt x="159399" y="237982"/>
                  <a:pt x="159914" y="238310"/>
                </a:cubicBezTo>
                <a:lnTo>
                  <a:pt x="160580" y="239071"/>
                </a:lnTo>
                <a:lnTo>
                  <a:pt x="160580" y="239641"/>
                </a:lnTo>
                <a:lnTo>
                  <a:pt x="160580" y="239641"/>
                </a:lnTo>
                <a:cubicBezTo>
                  <a:pt x="162482" y="240212"/>
                  <a:pt x="163243" y="241259"/>
                  <a:pt x="163718" y="241068"/>
                </a:cubicBezTo>
                <a:lnTo>
                  <a:pt x="164479" y="241068"/>
                </a:lnTo>
                <a:cubicBezTo>
                  <a:pt x="165621" y="241068"/>
                  <a:pt x="167523" y="241068"/>
                  <a:pt x="169330" y="241068"/>
                </a:cubicBezTo>
                <a:cubicBezTo>
                  <a:pt x="170021" y="240930"/>
                  <a:pt x="170732" y="240930"/>
                  <a:pt x="171423" y="241068"/>
                </a:cubicBezTo>
                <a:cubicBezTo>
                  <a:pt x="177130" y="244112"/>
                  <a:pt x="176179" y="246871"/>
                  <a:pt x="178271" y="246395"/>
                </a:cubicBezTo>
                <a:lnTo>
                  <a:pt x="181505" y="246395"/>
                </a:lnTo>
                <a:lnTo>
                  <a:pt x="182076" y="248583"/>
                </a:lnTo>
                <a:cubicBezTo>
                  <a:pt x="182741" y="252007"/>
                  <a:pt x="187117" y="258095"/>
                  <a:pt x="189114" y="257619"/>
                </a:cubicBezTo>
                <a:cubicBezTo>
                  <a:pt x="189584" y="257726"/>
                  <a:pt x="190071" y="257726"/>
                  <a:pt x="190541" y="257619"/>
                </a:cubicBezTo>
                <a:lnTo>
                  <a:pt x="192253" y="256668"/>
                </a:lnTo>
                <a:lnTo>
                  <a:pt x="193775" y="258000"/>
                </a:lnTo>
                <a:cubicBezTo>
                  <a:pt x="196172" y="259554"/>
                  <a:pt x="197743" y="262104"/>
                  <a:pt x="198055" y="264944"/>
                </a:cubicBezTo>
                <a:cubicBezTo>
                  <a:pt x="198026" y="266176"/>
                  <a:pt x="197802" y="267396"/>
                  <a:pt x="197389" y="268558"/>
                </a:cubicBezTo>
                <a:cubicBezTo>
                  <a:pt x="196928" y="270208"/>
                  <a:pt x="196290" y="271802"/>
                  <a:pt x="195487" y="273314"/>
                </a:cubicBezTo>
                <a:lnTo>
                  <a:pt x="197769" y="275597"/>
                </a:lnTo>
                <a:cubicBezTo>
                  <a:pt x="202335" y="280638"/>
                  <a:pt x="206235" y="288248"/>
                  <a:pt x="211086" y="287868"/>
                </a:cubicBezTo>
                <a:lnTo>
                  <a:pt x="212036" y="287868"/>
                </a:lnTo>
                <a:lnTo>
                  <a:pt x="214890" y="287868"/>
                </a:lnTo>
                <a:lnTo>
                  <a:pt x="214890" y="290816"/>
                </a:lnTo>
                <a:cubicBezTo>
                  <a:pt x="214890" y="292909"/>
                  <a:pt x="214890" y="295002"/>
                  <a:pt x="214890" y="296999"/>
                </a:cubicBezTo>
                <a:cubicBezTo>
                  <a:pt x="220867" y="298673"/>
                  <a:pt x="226479" y="301448"/>
                  <a:pt x="231439" y="305179"/>
                </a:cubicBezTo>
                <a:cubicBezTo>
                  <a:pt x="236005" y="307653"/>
                  <a:pt x="241522" y="308889"/>
                  <a:pt x="246753" y="311077"/>
                </a:cubicBezTo>
                <a:cubicBezTo>
                  <a:pt x="251984" y="313265"/>
                  <a:pt x="250843" y="315548"/>
                  <a:pt x="253411" y="317165"/>
                </a:cubicBezTo>
                <a:cubicBezTo>
                  <a:pt x="255979" y="318782"/>
                  <a:pt x="260164" y="317165"/>
                  <a:pt x="262923" y="324013"/>
                </a:cubicBezTo>
                <a:cubicBezTo>
                  <a:pt x="263282" y="325120"/>
                  <a:pt x="263474" y="326274"/>
                  <a:pt x="263493" y="327437"/>
                </a:cubicBezTo>
                <a:cubicBezTo>
                  <a:pt x="263493" y="331147"/>
                  <a:pt x="261971" y="334572"/>
                  <a:pt x="262067" y="335998"/>
                </a:cubicBezTo>
                <a:lnTo>
                  <a:pt x="262067" y="335998"/>
                </a:lnTo>
                <a:cubicBezTo>
                  <a:pt x="262628" y="336143"/>
                  <a:pt x="263217" y="336143"/>
                  <a:pt x="263779" y="335998"/>
                </a:cubicBezTo>
                <a:lnTo>
                  <a:pt x="265966" y="335998"/>
                </a:lnTo>
                <a:lnTo>
                  <a:pt x="266537" y="337996"/>
                </a:lnTo>
                <a:cubicBezTo>
                  <a:pt x="267393" y="341230"/>
                  <a:pt x="267488" y="343989"/>
                  <a:pt x="268249" y="345986"/>
                </a:cubicBezTo>
                <a:cubicBezTo>
                  <a:pt x="269010" y="347984"/>
                  <a:pt x="272529" y="350362"/>
                  <a:pt x="274907" y="355023"/>
                </a:cubicBezTo>
                <a:cubicBezTo>
                  <a:pt x="276230" y="360442"/>
                  <a:pt x="276932" y="365995"/>
                  <a:pt x="276999" y="371573"/>
                </a:cubicBezTo>
                <a:cubicBezTo>
                  <a:pt x="278331" y="378042"/>
                  <a:pt x="277855" y="379659"/>
                  <a:pt x="282897" y="380610"/>
                </a:cubicBezTo>
                <a:cubicBezTo>
                  <a:pt x="287938" y="381561"/>
                  <a:pt x="293454" y="379088"/>
                  <a:pt x="300398" y="386127"/>
                </a:cubicBezTo>
                <a:cubicBezTo>
                  <a:pt x="305629" y="391549"/>
                  <a:pt x="305534" y="396210"/>
                  <a:pt x="308102" y="400395"/>
                </a:cubicBezTo>
                <a:cubicBezTo>
                  <a:pt x="311365" y="404976"/>
                  <a:pt x="314199" y="409848"/>
                  <a:pt x="316567" y="414949"/>
                </a:cubicBezTo>
                <a:cubicBezTo>
                  <a:pt x="317793" y="417975"/>
                  <a:pt x="318469" y="421196"/>
                  <a:pt x="318565" y="424461"/>
                </a:cubicBezTo>
                <a:cubicBezTo>
                  <a:pt x="318527" y="426762"/>
                  <a:pt x="318272" y="429055"/>
                  <a:pt x="317804" y="431309"/>
                </a:cubicBezTo>
                <a:cubicBezTo>
                  <a:pt x="317803" y="432641"/>
                  <a:pt x="317803" y="433497"/>
                  <a:pt x="317328" y="433973"/>
                </a:cubicBezTo>
                <a:lnTo>
                  <a:pt x="317803" y="434448"/>
                </a:lnTo>
                <a:cubicBezTo>
                  <a:pt x="318539" y="434185"/>
                  <a:pt x="319307" y="434025"/>
                  <a:pt x="320086" y="433973"/>
                </a:cubicBezTo>
                <a:cubicBezTo>
                  <a:pt x="321011" y="433979"/>
                  <a:pt x="321910" y="434279"/>
                  <a:pt x="322654" y="434829"/>
                </a:cubicBezTo>
                <a:cubicBezTo>
                  <a:pt x="323878" y="435740"/>
                  <a:pt x="324670" y="437117"/>
                  <a:pt x="324842" y="438633"/>
                </a:cubicBezTo>
                <a:lnTo>
                  <a:pt x="324842" y="439585"/>
                </a:lnTo>
                <a:cubicBezTo>
                  <a:pt x="327600" y="443104"/>
                  <a:pt x="326934" y="442058"/>
                  <a:pt x="330929" y="444816"/>
                </a:cubicBezTo>
                <a:cubicBezTo>
                  <a:pt x="331874" y="445401"/>
                  <a:pt x="332684" y="446179"/>
                  <a:pt x="333307" y="447099"/>
                </a:cubicBezTo>
                <a:lnTo>
                  <a:pt x="334543" y="447099"/>
                </a:lnTo>
                <a:cubicBezTo>
                  <a:pt x="336815" y="446276"/>
                  <a:pt x="339178" y="445732"/>
                  <a:pt x="341582" y="445482"/>
                </a:cubicBezTo>
                <a:lnTo>
                  <a:pt x="343960" y="445482"/>
                </a:lnTo>
                <a:cubicBezTo>
                  <a:pt x="346274" y="446042"/>
                  <a:pt x="348534" y="446806"/>
                  <a:pt x="350713" y="447765"/>
                </a:cubicBezTo>
                <a:lnTo>
                  <a:pt x="353947" y="449382"/>
                </a:lnTo>
                <a:cubicBezTo>
                  <a:pt x="353659" y="448562"/>
                  <a:pt x="353841" y="447650"/>
                  <a:pt x="354422" y="447004"/>
                </a:cubicBezTo>
                <a:cubicBezTo>
                  <a:pt x="363934" y="452331"/>
                  <a:pt x="360890" y="442248"/>
                  <a:pt x="358512" y="437492"/>
                </a:cubicBezTo>
                <a:cubicBezTo>
                  <a:pt x="356135" y="432736"/>
                  <a:pt x="357276" y="434924"/>
                  <a:pt x="358512" y="431595"/>
                </a:cubicBezTo>
                <a:cubicBezTo>
                  <a:pt x="358512" y="430548"/>
                  <a:pt x="360034" y="430263"/>
                  <a:pt x="360129" y="428931"/>
                </a:cubicBezTo>
                <a:cubicBezTo>
                  <a:pt x="360224" y="427599"/>
                  <a:pt x="358417" y="426173"/>
                  <a:pt x="358608" y="424651"/>
                </a:cubicBezTo>
                <a:cubicBezTo>
                  <a:pt x="358608" y="421512"/>
                  <a:pt x="361746" y="421512"/>
                  <a:pt x="361936" y="417897"/>
                </a:cubicBezTo>
                <a:cubicBezTo>
                  <a:pt x="361905" y="415064"/>
                  <a:pt x="361489" y="412248"/>
                  <a:pt x="360700" y="409527"/>
                </a:cubicBezTo>
                <a:cubicBezTo>
                  <a:pt x="360034" y="407434"/>
                  <a:pt x="358322" y="406483"/>
                  <a:pt x="357561" y="404390"/>
                </a:cubicBezTo>
                <a:cubicBezTo>
                  <a:pt x="357252" y="401926"/>
                  <a:pt x="356678" y="399502"/>
                  <a:pt x="355849" y="397161"/>
                </a:cubicBezTo>
                <a:cubicBezTo>
                  <a:pt x="353662" y="392976"/>
                  <a:pt x="347384" y="385841"/>
                  <a:pt x="348145" y="380895"/>
                </a:cubicBezTo>
                <a:lnTo>
                  <a:pt x="349667" y="380895"/>
                </a:lnTo>
                <a:cubicBezTo>
                  <a:pt x="349667" y="388219"/>
                  <a:pt x="352140" y="388981"/>
                  <a:pt x="356230" y="394307"/>
                </a:cubicBezTo>
                <a:cubicBezTo>
                  <a:pt x="358988" y="397922"/>
                  <a:pt x="358227" y="402963"/>
                  <a:pt x="361936" y="406578"/>
                </a:cubicBezTo>
                <a:cubicBezTo>
                  <a:pt x="365646" y="410193"/>
                  <a:pt x="370592" y="407529"/>
                  <a:pt x="368880" y="414092"/>
                </a:cubicBezTo>
                <a:cubicBezTo>
                  <a:pt x="368880" y="415424"/>
                  <a:pt x="366883" y="417136"/>
                  <a:pt x="366407" y="418943"/>
                </a:cubicBezTo>
                <a:cubicBezTo>
                  <a:pt x="365931" y="420751"/>
                  <a:pt x="365646" y="424746"/>
                  <a:pt x="365075" y="427409"/>
                </a:cubicBezTo>
                <a:cubicBezTo>
                  <a:pt x="364505" y="430073"/>
                  <a:pt x="361080" y="438729"/>
                  <a:pt x="365075" y="441868"/>
                </a:cubicBezTo>
                <a:cubicBezTo>
                  <a:pt x="367028" y="439048"/>
                  <a:pt x="368655" y="436017"/>
                  <a:pt x="369926" y="432831"/>
                </a:cubicBezTo>
                <a:cubicBezTo>
                  <a:pt x="370877" y="430263"/>
                  <a:pt x="369260" y="422843"/>
                  <a:pt x="372780" y="422748"/>
                </a:cubicBezTo>
                <a:cubicBezTo>
                  <a:pt x="374492" y="418563"/>
                  <a:pt x="380959" y="417422"/>
                  <a:pt x="380674" y="413236"/>
                </a:cubicBezTo>
                <a:cubicBezTo>
                  <a:pt x="380389" y="409051"/>
                  <a:pt x="374492" y="403724"/>
                  <a:pt x="372399" y="400966"/>
                </a:cubicBezTo>
                <a:cubicBezTo>
                  <a:pt x="376869" y="402773"/>
                  <a:pt x="377915" y="405531"/>
                  <a:pt x="380579" y="409146"/>
                </a:cubicBezTo>
                <a:cubicBezTo>
                  <a:pt x="383242" y="412761"/>
                  <a:pt x="384669" y="413427"/>
                  <a:pt x="388093" y="410287"/>
                </a:cubicBezTo>
                <a:cubicBezTo>
                  <a:pt x="391517" y="407149"/>
                  <a:pt x="407972" y="394022"/>
                  <a:pt x="399126" y="392500"/>
                </a:cubicBezTo>
                <a:cubicBezTo>
                  <a:pt x="397890" y="394878"/>
                  <a:pt x="395797" y="400775"/>
                  <a:pt x="392944" y="397541"/>
                </a:cubicBezTo>
                <a:cubicBezTo>
                  <a:pt x="395322" y="394307"/>
                  <a:pt x="395512" y="394688"/>
                  <a:pt x="395417" y="391359"/>
                </a:cubicBezTo>
                <a:cubicBezTo>
                  <a:pt x="395555" y="388325"/>
                  <a:pt x="394722" y="385326"/>
                  <a:pt x="393039" y="382798"/>
                </a:cubicBezTo>
                <a:cubicBezTo>
                  <a:pt x="390566" y="380325"/>
                  <a:pt x="376108" y="378613"/>
                  <a:pt x="380008" y="371859"/>
                </a:cubicBezTo>
                <a:cubicBezTo>
                  <a:pt x="381815" y="372620"/>
                  <a:pt x="382862" y="374237"/>
                  <a:pt x="384574" y="375378"/>
                </a:cubicBezTo>
                <a:cubicBezTo>
                  <a:pt x="386286" y="376520"/>
                  <a:pt x="386761" y="376520"/>
                  <a:pt x="389329" y="376805"/>
                </a:cubicBezTo>
                <a:cubicBezTo>
                  <a:pt x="393400" y="377857"/>
                  <a:pt x="397585" y="378400"/>
                  <a:pt x="401789" y="378422"/>
                </a:cubicBezTo>
                <a:cubicBezTo>
                  <a:pt x="401789" y="376520"/>
                  <a:pt x="400838" y="370717"/>
                  <a:pt x="403501" y="370813"/>
                </a:cubicBezTo>
                <a:cubicBezTo>
                  <a:pt x="406165" y="370908"/>
                  <a:pt x="406735" y="377281"/>
                  <a:pt x="409113" y="378422"/>
                </a:cubicBezTo>
                <a:cubicBezTo>
                  <a:pt x="411301" y="373381"/>
                  <a:pt x="416627" y="370908"/>
                  <a:pt x="420907" y="367769"/>
                </a:cubicBezTo>
                <a:cubicBezTo>
                  <a:pt x="425188" y="364630"/>
                  <a:pt x="425568" y="360920"/>
                  <a:pt x="428611" y="358257"/>
                </a:cubicBezTo>
                <a:cubicBezTo>
                  <a:pt x="431655" y="355593"/>
                  <a:pt x="431465" y="358257"/>
                  <a:pt x="435174" y="357686"/>
                </a:cubicBezTo>
                <a:cubicBezTo>
                  <a:pt x="438884" y="357115"/>
                  <a:pt x="438123" y="354832"/>
                  <a:pt x="440310" y="352359"/>
                </a:cubicBezTo>
                <a:cubicBezTo>
                  <a:pt x="442498" y="349886"/>
                  <a:pt x="446968" y="348935"/>
                  <a:pt x="449822" y="345606"/>
                </a:cubicBezTo>
                <a:cubicBezTo>
                  <a:pt x="451153" y="344179"/>
                  <a:pt x="451819" y="342562"/>
                  <a:pt x="453056" y="341230"/>
                </a:cubicBezTo>
                <a:cubicBezTo>
                  <a:pt x="455719" y="338281"/>
                  <a:pt x="455909" y="339233"/>
                  <a:pt x="459904" y="339042"/>
                </a:cubicBezTo>
                <a:cubicBezTo>
                  <a:pt x="460474" y="336855"/>
                  <a:pt x="458001" y="334477"/>
                  <a:pt x="457051" y="332764"/>
                </a:cubicBezTo>
                <a:cubicBezTo>
                  <a:pt x="456337" y="330435"/>
                  <a:pt x="455414" y="328174"/>
                  <a:pt x="454292" y="326011"/>
                </a:cubicBezTo>
                <a:cubicBezTo>
                  <a:pt x="451153" y="321826"/>
                  <a:pt x="445541" y="318306"/>
                  <a:pt x="444781" y="312409"/>
                </a:cubicBezTo>
                <a:cubicBezTo>
                  <a:pt x="449917" y="314216"/>
                  <a:pt x="449156" y="320304"/>
                  <a:pt x="453151" y="321921"/>
                </a:cubicBezTo>
                <a:cubicBezTo>
                  <a:pt x="454958" y="322682"/>
                  <a:pt x="457241" y="320874"/>
                  <a:pt x="459428" y="321921"/>
                </a:cubicBezTo>
                <a:cubicBezTo>
                  <a:pt x="461616" y="322967"/>
                  <a:pt x="462282" y="325821"/>
                  <a:pt x="464660" y="326201"/>
                </a:cubicBezTo>
                <a:cubicBezTo>
                  <a:pt x="472079" y="327438"/>
                  <a:pt x="474171" y="311267"/>
                  <a:pt x="479117" y="307938"/>
                </a:cubicBezTo>
                <a:cubicBezTo>
                  <a:pt x="484063" y="304609"/>
                  <a:pt x="485204" y="305275"/>
                  <a:pt x="487678" y="301089"/>
                </a:cubicBezTo>
                <a:cubicBezTo>
                  <a:pt x="490150" y="296904"/>
                  <a:pt x="489770" y="294621"/>
                  <a:pt x="488628" y="289580"/>
                </a:cubicBezTo>
                <a:cubicBezTo>
                  <a:pt x="487487" y="284538"/>
                  <a:pt x="490245" y="282351"/>
                  <a:pt x="495382" y="281019"/>
                </a:cubicBezTo>
                <a:cubicBezTo>
                  <a:pt x="500518" y="279687"/>
                  <a:pt x="501564" y="275407"/>
                  <a:pt x="506605" y="272743"/>
                </a:cubicBezTo>
                <a:cubicBezTo>
                  <a:pt x="511646" y="270080"/>
                  <a:pt x="513548" y="270841"/>
                  <a:pt x="516117" y="266656"/>
                </a:cubicBezTo>
                <a:cubicBezTo>
                  <a:pt x="518684" y="262471"/>
                  <a:pt x="514594" y="262185"/>
                  <a:pt x="513548" y="257144"/>
                </a:cubicBezTo>
                <a:cubicBezTo>
                  <a:pt x="516117" y="257144"/>
                  <a:pt x="525152" y="261900"/>
                  <a:pt x="525913" y="257144"/>
                </a:cubicBezTo>
                <a:cubicBezTo>
                  <a:pt x="525913" y="254385"/>
                  <a:pt x="521918" y="254766"/>
                  <a:pt x="522014" y="252293"/>
                </a:cubicBezTo>
                <a:cubicBezTo>
                  <a:pt x="522109" y="249819"/>
                  <a:pt x="525342" y="250771"/>
                  <a:pt x="526674" y="251817"/>
                </a:cubicBezTo>
                <a:cubicBezTo>
                  <a:pt x="528006" y="252863"/>
                  <a:pt x="528386" y="256288"/>
                  <a:pt x="530859" y="256193"/>
                </a:cubicBezTo>
                <a:cubicBezTo>
                  <a:pt x="533332" y="256097"/>
                  <a:pt x="533142" y="252768"/>
                  <a:pt x="532951" y="250866"/>
                </a:cubicBezTo>
                <a:cubicBezTo>
                  <a:pt x="532762" y="248963"/>
                  <a:pt x="532381" y="247346"/>
                  <a:pt x="532476" y="244968"/>
                </a:cubicBezTo>
                <a:cubicBezTo>
                  <a:pt x="532571" y="242590"/>
                  <a:pt x="533617" y="241163"/>
                  <a:pt x="532476" y="239071"/>
                </a:cubicBezTo>
                <a:cubicBezTo>
                  <a:pt x="531430" y="239071"/>
                  <a:pt x="529337" y="239641"/>
                  <a:pt x="528577" y="239071"/>
                </a:cubicBezTo>
                <a:cubicBezTo>
                  <a:pt x="527815" y="238500"/>
                  <a:pt x="526674" y="238119"/>
                  <a:pt x="525818" y="237739"/>
                </a:cubicBezTo>
                <a:cubicBezTo>
                  <a:pt x="524962" y="237359"/>
                  <a:pt x="523916" y="236122"/>
                  <a:pt x="523630" y="235932"/>
                </a:cubicBezTo>
                <a:cubicBezTo>
                  <a:pt x="523345" y="235741"/>
                  <a:pt x="521253" y="235932"/>
                  <a:pt x="520491" y="235266"/>
                </a:cubicBezTo>
                <a:cubicBezTo>
                  <a:pt x="516687" y="232412"/>
                  <a:pt x="514119" y="224422"/>
                  <a:pt x="518018" y="220808"/>
                </a:cubicBezTo>
                <a:cubicBezTo>
                  <a:pt x="518018" y="223566"/>
                  <a:pt x="521062" y="234695"/>
                  <a:pt x="525342" y="229654"/>
                </a:cubicBezTo>
                <a:cubicBezTo>
                  <a:pt x="526959" y="231556"/>
                  <a:pt x="528957" y="235076"/>
                  <a:pt x="532000" y="234695"/>
                </a:cubicBezTo>
                <a:cubicBezTo>
                  <a:pt x="533332" y="226325"/>
                  <a:pt x="534188" y="217954"/>
                  <a:pt x="535329" y="209774"/>
                </a:cubicBezTo>
                <a:cubicBezTo>
                  <a:pt x="536858" y="202594"/>
                  <a:pt x="540124" y="195899"/>
                  <a:pt x="544841" y="190274"/>
                </a:cubicBezTo>
                <a:cubicBezTo>
                  <a:pt x="548160" y="184554"/>
                  <a:pt x="551145" y="178647"/>
                  <a:pt x="553781" y="172582"/>
                </a:cubicBezTo>
                <a:cubicBezTo>
                  <a:pt x="557019" y="165455"/>
                  <a:pt x="561569" y="159002"/>
                  <a:pt x="567192" y="153558"/>
                </a:cubicBezTo>
                <a:cubicBezTo>
                  <a:pt x="573452" y="147594"/>
                  <a:pt x="580268" y="142243"/>
                  <a:pt x="587547" y="137578"/>
                </a:cubicBezTo>
                <a:lnTo>
                  <a:pt x="437457" y="22957"/>
                </a:lnTo>
                <a:cubicBezTo>
                  <a:pt x="424997" y="24670"/>
                  <a:pt x="319610" y="40079"/>
                  <a:pt x="303061" y="40840"/>
                </a:cubicBezTo>
                <a:close/>
              </a:path>
            </a:pathLst>
          </a:custGeom>
          <a:solidFill>
            <a:srgbClr val="00B0F0"/>
          </a:solidFill>
          <a:ln w="3329"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ABF0FB36-B8E2-6019-5DF9-13B3560E93C6}"/>
              </a:ext>
            </a:extLst>
          </p:cNvPr>
          <p:cNvSpPr/>
          <p:nvPr/>
        </p:nvSpPr>
        <p:spPr>
          <a:xfrm>
            <a:off x="254042" y="3238573"/>
            <a:ext cx="2577206" cy="1477328"/>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COLORADO**</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$74M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incentive package to support Economic Development Administration Tech Hub </a:t>
            </a:r>
            <a:r>
              <a:rPr lang="en-US" sz="900" kern="0" dirty="0">
                <a:solidFill>
                  <a:srgbClr val="FFFFFF"/>
                </a:solidFill>
                <a:latin typeface="Poppins" panose="020B0604020202020204" charset="0"/>
                <a:cs typeface="Poppins" panose="020B0604020202020204" charset="0"/>
              </a:rPr>
              <a:t>(Workforce, Economic Development)</a:t>
            </a:r>
            <a:endPar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$3M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in earmarked funds to support Tech Hub grant winners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$1.5M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for the </a:t>
            </a:r>
            <a:r>
              <a:rPr kumimoji="0" lang="en-US" sz="900" b="0" i="0" u="none" strike="noStrike" kern="0" cap="none" spc="0" normalizeH="0" baseline="0" noProof="0" dirty="0" err="1">
                <a:ln>
                  <a:noFill/>
                </a:ln>
                <a:solidFill>
                  <a:srgbClr val="FFFFFF"/>
                </a:solidFill>
                <a:effectLst/>
                <a:uLnTx/>
                <a:uFillTx/>
                <a:latin typeface="Poppins" panose="020B0604020202020204" charset="0"/>
                <a:ea typeface="+mn-ea"/>
                <a:cs typeface="Poppins" panose="020B0604020202020204" charset="0"/>
              </a:rPr>
              <a:t>CUbit</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 Quantum Initiative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(Workforce)</a:t>
            </a:r>
            <a:endParaRPr kumimoji="0" lang="en-US" sz="105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77" name="Rectangle 76">
            <a:extLst>
              <a:ext uri="{FF2B5EF4-FFF2-40B4-BE49-F238E27FC236}">
                <a16:creationId xmlns:a16="http://schemas.microsoft.com/office/drawing/2014/main" id="{A16FF617-D81D-06C4-D115-527BBB4E7F1D}"/>
              </a:ext>
            </a:extLst>
          </p:cNvPr>
          <p:cNvSpPr/>
          <p:nvPr/>
        </p:nvSpPr>
        <p:spPr>
          <a:xfrm>
            <a:off x="9863689" y="1607387"/>
            <a:ext cx="2287964" cy="984885"/>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NEW YORK**</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$6.5M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from the Long Island Investment Fund to construct a Quantum Internet Test Bed at Stony Brook U.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(R&amp;D, Infrastructure)</a:t>
            </a:r>
            <a:endParaRPr kumimoji="0" lang="en-US" sz="105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78" name="Rectangle 77">
            <a:extLst>
              <a:ext uri="{FF2B5EF4-FFF2-40B4-BE49-F238E27FC236}">
                <a16:creationId xmlns:a16="http://schemas.microsoft.com/office/drawing/2014/main" id="{5896E3A4-3758-F69C-F84A-DF45F0EBCCD1}"/>
              </a:ext>
            </a:extLst>
          </p:cNvPr>
          <p:cNvSpPr/>
          <p:nvPr/>
        </p:nvSpPr>
        <p:spPr>
          <a:xfrm>
            <a:off x="9209978" y="5430736"/>
            <a:ext cx="2287964" cy="846386"/>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SOUTH CAROLINA</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$15M: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Support for the South Carolina Quantum Association to bolster quantum education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(Education)</a:t>
            </a:r>
            <a:endParaRPr kumimoji="0" lang="en-US" sz="105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79" name="Rectangle 78">
            <a:extLst>
              <a:ext uri="{FF2B5EF4-FFF2-40B4-BE49-F238E27FC236}">
                <a16:creationId xmlns:a16="http://schemas.microsoft.com/office/drawing/2014/main" id="{D2E52A14-B75B-14B6-C61D-D1490B54DF24}"/>
              </a:ext>
            </a:extLst>
          </p:cNvPr>
          <p:cNvSpPr/>
          <p:nvPr/>
        </p:nvSpPr>
        <p:spPr>
          <a:xfrm>
            <a:off x="6188326" y="5850264"/>
            <a:ext cx="2722277" cy="104644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TEXAS**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$200M: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The</a:t>
            </a: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Texas CHIPS Act will provide Texas A&amp;M University $200M to build fabs for quantum and AI chip fabrication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(Infrastructure)</a:t>
            </a:r>
            <a:endParaRPr kumimoji="0" lang="en-US" sz="105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80" name="Rectangle 79">
            <a:extLst>
              <a:ext uri="{FF2B5EF4-FFF2-40B4-BE49-F238E27FC236}">
                <a16:creationId xmlns:a16="http://schemas.microsoft.com/office/drawing/2014/main" id="{4D5F0DC5-969C-F9EA-1414-2EFF51902A1A}"/>
              </a:ext>
            </a:extLst>
          </p:cNvPr>
          <p:cNvSpPr/>
          <p:nvPr/>
        </p:nvSpPr>
        <p:spPr>
          <a:xfrm>
            <a:off x="4925031" y="340494"/>
            <a:ext cx="2816486" cy="1977464"/>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ILLINOIS**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$200M: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Support for Chicago Quantum Exchange including the development of new quantum facilities at institutions in Illinois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(Infrastructure/Resources, Education)</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$500M: </a:t>
            </a:r>
            <a:r>
              <a:rPr kumimoji="0" lang="en-US" sz="900" b="0" i="1" u="none" strike="noStrike" kern="0" cap="none" spc="0" normalizeH="0" baseline="0" noProof="0" dirty="0">
                <a:ln>
                  <a:noFill/>
                </a:ln>
                <a:solidFill>
                  <a:srgbClr val="ED7D31"/>
                </a:solidFill>
                <a:effectLst/>
                <a:uLnTx/>
                <a:uFillTx/>
                <a:latin typeface="Poppins" panose="020B0604020202020204" charset="0"/>
                <a:ea typeface="+mn-ea"/>
                <a:cs typeface="Poppins" panose="020B0604020202020204" charset="0"/>
              </a:rPr>
              <a:t>Proposed</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for the development of cryogenic facility and a new quantum campus; as well as matching funds for federal grant programs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(Infrastructure)</a:t>
            </a:r>
            <a:endParaRPr kumimoji="0" lang="en-US" sz="105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81" name="Rectangle 80">
            <a:extLst>
              <a:ext uri="{FF2B5EF4-FFF2-40B4-BE49-F238E27FC236}">
                <a16:creationId xmlns:a16="http://schemas.microsoft.com/office/drawing/2014/main" id="{E4AF6E2C-0350-CAAF-E8EF-11097F862E0F}"/>
              </a:ext>
            </a:extLst>
          </p:cNvPr>
          <p:cNvSpPr/>
          <p:nvPr/>
        </p:nvSpPr>
        <p:spPr>
          <a:xfrm>
            <a:off x="9205244" y="3789324"/>
            <a:ext cx="2888852" cy="1500411"/>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MARYLAND**</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$1.5M: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Seed funding for a Quantum Science Institute at the University of Maryland, Baltimore County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(R&amp;D, Education)</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$320K: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Build Our Future Grant Pilot Program funding small-scale efforts to expand quantum facilities and education efforts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(Infrastructure, Education)</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82" name="Freeform 89">
            <a:extLst>
              <a:ext uri="{FF2B5EF4-FFF2-40B4-BE49-F238E27FC236}">
                <a16:creationId xmlns:a16="http://schemas.microsoft.com/office/drawing/2014/main" id="{AD6851F2-A29A-B6A2-B20B-27189607538E}"/>
              </a:ext>
            </a:extLst>
          </p:cNvPr>
          <p:cNvSpPr/>
          <p:nvPr/>
        </p:nvSpPr>
        <p:spPr>
          <a:xfrm>
            <a:off x="5448379" y="2487829"/>
            <a:ext cx="916581" cy="607120"/>
          </a:xfrm>
          <a:custGeom>
            <a:avLst/>
            <a:gdLst>
              <a:gd name="connsiteX0" fmla="*/ 25258 w 819122"/>
              <a:gd name="connsiteY0" fmla="*/ 137102 h 542566"/>
              <a:gd name="connsiteX1" fmla="*/ 25258 w 819122"/>
              <a:gd name="connsiteY1" fmla="*/ 140050 h 542566"/>
              <a:gd name="connsiteX2" fmla="*/ 25258 w 819122"/>
              <a:gd name="connsiteY2" fmla="*/ 140050 h 542566"/>
              <a:gd name="connsiteX3" fmla="*/ -42 w 819122"/>
              <a:gd name="connsiteY3" fmla="*/ 428931 h 542566"/>
              <a:gd name="connsiteX4" fmla="*/ 329148 w 819122"/>
              <a:gd name="connsiteY4" fmla="*/ 454138 h 542566"/>
              <a:gd name="connsiteX5" fmla="*/ 596038 w 819122"/>
              <a:gd name="connsiteY5" fmla="*/ 460511 h 542566"/>
              <a:gd name="connsiteX6" fmla="*/ 598701 w 819122"/>
              <a:gd name="connsiteY6" fmla="*/ 460511 h 542566"/>
              <a:gd name="connsiteX7" fmla="*/ 598701 w 819122"/>
              <a:gd name="connsiteY7" fmla="*/ 463174 h 542566"/>
              <a:gd name="connsiteX8" fmla="*/ 599272 w 819122"/>
              <a:gd name="connsiteY8" fmla="*/ 471069 h 542566"/>
              <a:gd name="connsiteX9" fmla="*/ 601079 w 819122"/>
              <a:gd name="connsiteY9" fmla="*/ 475540 h 542566"/>
              <a:gd name="connsiteX10" fmla="*/ 601650 w 819122"/>
              <a:gd name="connsiteY10" fmla="*/ 475540 h 542566"/>
              <a:gd name="connsiteX11" fmla="*/ 605550 w 819122"/>
              <a:gd name="connsiteY11" fmla="*/ 473828 h 542566"/>
              <a:gd name="connsiteX12" fmla="*/ 610591 w 819122"/>
              <a:gd name="connsiteY12" fmla="*/ 476682 h 542566"/>
              <a:gd name="connsiteX13" fmla="*/ 615156 w 819122"/>
              <a:gd name="connsiteY13" fmla="*/ 483530 h 542566"/>
              <a:gd name="connsiteX14" fmla="*/ 620673 w 819122"/>
              <a:gd name="connsiteY14" fmla="*/ 481628 h 542566"/>
              <a:gd name="connsiteX15" fmla="*/ 623526 w 819122"/>
              <a:gd name="connsiteY15" fmla="*/ 480391 h 542566"/>
              <a:gd name="connsiteX16" fmla="*/ 624572 w 819122"/>
              <a:gd name="connsiteY16" fmla="*/ 483245 h 542566"/>
              <a:gd name="connsiteX17" fmla="*/ 625238 w 819122"/>
              <a:gd name="connsiteY17" fmla="*/ 488667 h 542566"/>
              <a:gd name="connsiteX18" fmla="*/ 625238 w 819122"/>
              <a:gd name="connsiteY18" fmla="*/ 490759 h 542566"/>
              <a:gd name="connsiteX19" fmla="*/ 625238 w 819122"/>
              <a:gd name="connsiteY19" fmla="*/ 490759 h 542566"/>
              <a:gd name="connsiteX20" fmla="*/ 629994 w 819122"/>
              <a:gd name="connsiteY20" fmla="*/ 489808 h 542566"/>
              <a:gd name="connsiteX21" fmla="*/ 631706 w 819122"/>
              <a:gd name="connsiteY21" fmla="*/ 489808 h 542566"/>
              <a:gd name="connsiteX22" fmla="*/ 641217 w 819122"/>
              <a:gd name="connsiteY22" fmla="*/ 497513 h 542566"/>
              <a:gd name="connsiteX23" fmla="*/ 651965 w 819122"/>
              <a:gd name="connsiteY23" fmla="*/ 500176 h 542566"/>
              <a:gd name="connsiteX24" fmla="*/ 653772 w 819122"/>
              <a:gd name="connsiteY24" fmla="*/ 500176 h 542566"/>
              <a:gd name="connsiteX25" fmla="*/ 657957 w 819122"/>
              <a:gd name="connsiteY25" fmla="*/ 497798 h 542566"/>
              <a:gd name="connsiteX26" fmla="*/ 662428 w 819122"/>
              <a:gd name="connsiteY26" fmla="*/ 488857 h 542566"/>
              <a:gd name="connsiteX27" fmla="*/ 668040 w 819122"/>
              <a:gd name="connsiteY27" fmla="*/ 486384 h 542566"/>
              <a:gd name="connsiteX28" fmla="*/ 673366 w 819122"/>
              <a:gd name="connsiteY28" fmla="*/ 489713 h 542566"/>
              <a:gd name="connsiteX29" fmla="*/ 675554 w 819122"/>
              <a:gd name="connsiteY29" fmla="*/ 491425 h 542566"/>
              <a:gd name="connsiteX30" fmla="*/ 675554 w 819122"/>
              <a:gd name="connsiteY30" fmla="*/ 491425 h 542566"/>
              <a:gd name="connsiteX31" fmla="*/ 683448 w 819122"/>
              <a:gd name="connsiteY31" fmla="*/ 488381 h 542566"/>
              <a:gd name="connsiteX32" fmla="*/ 684209 w 819122"/>
              <a:gd name="connsiteY32" fmla="*/ 488381 h 542566"/>
              <a:gd name="connsiteX33" fmla="*/ 688489 w 819122"/>
              <a:gd name="connsiteY33" fmla="*/ 490284 h 542566"/>
              <a:gd name="connsiteX34" fmla="*/ 688489 w 819122"/>
              <a:gd name="connsiteY34" fmla="*/ 490284 h 542566"/>
              <a:gd name="connsiteX35" fmla="*/ 689250 w 819122"/>
              <a:gd name="connsiteY35" fmla="*/ 490284 h 542566"/>
              <a:gd name="connsiteX36" fmla="*/ 690011 w 819122"/>
              <a:gd name="connsiteY36" fmla="*/ 489428 h 542566"/>
              <a:gd name="connsiteX37" fmla="*/ 695147 w 819122"/>
              <a:gd name="connsiteY37" fmla="*/ 486669 h 542566"/>
              <a:gd name="connsiteX38" fmla="*/ 695718 w 819122"/>
              <a:gd name="connsiteY38" fmla="*/ 486669 h 542566"/>
              <a:gd name="connsiteX39" fmla="*/ 702566 w 819122"/>
              <a:gd name="connsiteY39" fmla="*/ 490188 h 542566"/>
              <a:gd name="connsiteX40" fmla="*/ 702566 w 819122"/>
              <a:gd name="connsiteY40" fmla="*/ 490188 h 542566"/>
              <a:gd name="connsiteX41" fmla="*/ 708083 w 819122"/>
              <a:gd name="connsiteY41" fmla="*/ 485718 h 542566"/>
              <a:gd name="connsiteX42" fmla="*/ 710556 w 819122"/>
              <a:gd name="connsiteY42" fmla="*/ 485718 h 542566"/>
              <a:gd name="connsiteX43" fmla="*/ 717404 w 819122"/>
              <a:gd name="connsiteY43" fmla="*/ 487715 h 542566"/>
              <a:gd name="connsiteX44" fmla="*/ 718070 w 819122"/>
              <a:gd name="connsiteY44" fmla="*/ 487715 h 542566"/>
              <a:gd name="connsiteX45" fmla="*/ 726535 w 819122"/>
              <a:gd name="connsiteY45" fmla="*/ 486859 h 542566"/>
              <a:gd name="connsiteX46" fmla="*/ 736046 w 819122"/>
              <a:gd name="connsiteY46" fmla="*/ 492186 h 542566"/>
              <a:gd name="connsiteX47" fmla="*/ 736807 w 819122"/>
              <a:gd name="connsiteY47" fmla="*/ 495420 h 542566"/>
              <a:gd name="connsiteX48" fmla="*/ 736807 w 819122"/>
              <a:gd name="connsiteY48" fmla="*/ 497703 h 542566"/>
              <a:gd name="connsiteX49" fmla="*/ 737663 w 819122"/>
              <a:gd name="connsiteY49" fmla="*/ 497703 h 542566"/>
              <a:gd name="connsiteX50" fmla="*/ 745938 w 819122"/>
              <a:gd name="connsiteY50" fmla="*/ 496562 h 542566"/>
              <a:gd name="connsiteX51" fmla="*/ 747079 w 819122"/>
              <a:gd name="connsiteY51" fmla="*/ 496562 h 542566"/>
              <a:gd name="connsiteX52" fmla="*/ 749267 w 819122"/>
              <a:gd name="connsiteY52" fmla="*/ 496562 h 542566"/>
              <a:gd name="connsiteX53" fmla="*/ 749267 w 819122"/>
              <a:gd name="connsiteY53" fmla="*/ 498940 h 542566"/>
              <a:gd name="connsiteX54" fmla="*/ 749267 w 819122"/>
              <a:gd name="connsiteY54" fmla="*/ 500461 h 542566"/>
              <a:gd name="connsiteX55" fmla="*/ 748506 w 819122"/>
              <a:gd name="connsiteY55" fmla="*/ 506264 h 542566"/>
              <a:gd name="connsiteX56" fmla="*/ 748506 w 819122"/>
              <a:gd name="connsiteY56" fmla="*/ 506264 h 542566"/>
              <a:gd name="connsiteX57" fmla="*/ 749552 w 819122"/>
              <a:gd name="connsiteY57" fmla="*/ 506264 h 542566"/>
              <a:gd name="connsiteX58" fmla="*/ 749552 w 819122"/>
              <a:gd name="connsiteY58" fmla="*/ 506264 h 542566"/>
              <a:gd name="connsiteX59" fmla="*/ 754688 w 819122"/>
              <a:gd name="connsiteY59" fmla="*/ 504552 h 542566"/>
              <a:gd name="connsiteX60" fmla="*/ 755449 w 819122"/>
              <a:gd name="connsiteY60" fmla="*/ 504552 h 542566"/>
              <a:gd name="connsiteX61" fmla="*/ 760871 w 819122"/>
              <a:gd name="connsiteY61" fmla="*/ 505978 h 542566"/>
              <a:gd name="connsiteX62" fmla="*/ 771619 w 819122"/>
              <a:gd name="connsiteY62" fmla="*/ 509117 h 542566"/>
              <a:gd name="connsiteX63" fmla="*/ 780465 w 819122"/>
              <a:gd name="connsiteY63" fmla="*/ 513778 h 542566"/>
              <a:gd name="connsiteX64" fmla="*/ 781130 w 819122"/>
              <a:gd name="connsiteY64" fmla="*/ 513778 h 542566"/>
              <a:gd name="connsiteX65" fmla="*/ 783603 w 819122"/>
              <a:gd name="connsiteY65" fmla="*/ 513778 h 542566"/>
              <a:gd name="connsiteX66" fmla="*/ 784079 w 819122"/>
              <a:gd name="connsiteY66" fmla="*/ 516251 h 542566"/>
              <a:gd name="connsiteX67" fmla="*/ 790356 w 819122"/>
              <a:gd name="connsiteY67" fmla="*/ 522529 h 542566"/>
              <a:gd name="connsiteX68" fmla="*/ 791117 w 819122"/>
              <a:gd name="connsiteY68" fmla="*/ 526049 h 542566"/>
              <a:gd name="connsiteX69" fmla="*/ 790451 w 819122"/>
              <a:gd name="connsiteY69" fmla="*/ 530329 h 542566"/>
              <a:gd name="connsiteX70" fmla="*/ 799202 w 819122"/>
              <a:gd name="connsiteY70" fmla="*/ 532898 h 542566"/>
              <a:gd name="connsiteX71" fmla="*/ 800533 w 819122"/>
              <a:gd name="connsiteY71" fmla="*/ 537083 h 542566"/>
              <a:gd name="connsiteX72" fmla="*/ 800533 w 819122"/>
              <a:gd name="connsiteY72" fmla="*/ 539556 h 542566"/>
              <a:gd name="connsiteX73" fmla="*/ 800533 w 819122"/>
              <a:gd name="connsiteY73" fmla="*/ 540698 h 542566"/>
              <a:gd name="connsiteX74" fmla="*/ 810045 w 819122"/>
              <a:gd name="connsiteY74" fmla="*/ 542505 h 542566"/>
              <a:gd name="connsiteX75" fmla="*/ 808904 w 819122"/>
              <a:gd name="connsiteY75" fmla="*/ 541363 h 542566"/>
              <a:gd name="connsiteX76" fmla="*/ 804909 w 819122"/>
              <a:gd name="connsiteY76" fmla="*/ 530805 h 542566"/>
              <a:gd name="connsiteX77" fmla="*/ 801485 w 819122"/>
              <a:gd name="connsiteY77" fmla="*/ 524242 h 542566"/>
              <a:gd name="connsiteX78" fmla="*/ 800058 w 819122"/>
              <a:gd name="connsiteY78" fmla="*/ 518725 h 542566"/>
              <a:gd name="connsiteX79" fmla="*/ 800058 w 819122"/>
              <a:gd name="connsiteY79" fmla="*/ 513778 h 542566"/>
              <a:gd name="connsiteX80" fmla="*/ 800058 w 819122"/>
              <a:gd name="connsiteY80" fmla="*/ 513778 h 542566"/>
              <a:gd name="connsiteX81" fmla="*/ 797775 w 819122"/>
              <a:gd name="connsiteY81" fmla="*/ 506454 h 542566"/>
              <a:gd name="connsiteX82" fmla="*/ 796253 w 819122"/>
              <a:gd name="connsiteY82" fmla="*/ 500461 h 542566"/>
              <a:gd name="connsiteX83" fmla="*/ 801009 w 819122"/>
              <a:gd name="connsiteY83" fmla="*/ 489903 h 542566"/>
              <a:gd name="connsiteX84" fmla="*/ 802626 w 819122"/>
              <a:gd name="connsiteY84" fmla="*/ 480391 h 542566"/>
              <a:gd name="connsiteX85" fmla="*/ 803863 w 819122"/>
              <a:gd name="connsiteY85" fmla="*/ 473637 h 542566"/>
              <a:gd name="connsiteX86" fmla="*/ 806811 w 819122"/>
              <a:gd name="connsiteY86" fmla="*/ 463364 h 542566"/>
              <a:gd name="connsiteX87" fmla="*/ 812042 w 819122"/>
              <a:gd name="connsiteY87" fmla="*/ 459560 h 542566"/>
              <a:gd name="connsiteX88" fmla="*/ 813184 w 819122"/>
              <a:gd name="connsiteY88" fmla="*/ 454423 h 542566"/>
              <a:gd name="connsiteX89" fmla="*/ 813184 w 819122"/>
              <a:gd name="connsiteY89" fmla="*/ 453377 h 542566"/>
              <a:gd name="connsiteX90" fmla="*/ 806906 w 819122"/>
              <a:gd name="connsiteY90" fmla="*/ 449857 h 542566"/>
              <a:gd name="connsiteX91" fmla="*/ 804433 w 819122"/>
              <a:gd name="connsiteY91" fmla="*/ 445292 h 542566"/>
              <a:gd name="connsiteX92" fmla="*/ 806050 w 819122"/>
              <a:gd name="connsiteY92" fmla="*/ 440631 h 542566"/>
              <a:gd name="connsiteX93" fmla="*/ 806906 w 819122"/>
              <a:gd name="connsiteY93" fmla="*/ 437872 h 542566"/>
              <a:gd name="connsiteX94" fmla="*/ 806906 w 819122"/>
              <a:gd name="connsiteY94" fmla="*/ 437872 h 542566"/>
              <a:gd name="connsiteX95" fmla="*/ 805289 w 819122"/>
              <a:gd name="connsiteY95" fmla="*/ 435684 h 542566"/>
              <a:gd name="connsiteX96" fmla="*/ 802911 w 819122"/>
              <a:gd name="connsiteY96" fmla="*/ 433402 h 542566"/>
              <a:gd name="connsiteX97" fmla="*/ 801104 w 819122"/>
              <a:gd name="connsiteY97" fmla="*/ 428931 h 542566"/>
              <a:gd name="connsiteX98" fmla="*/ 801104 w 819122"/>
              <a:gd name="connsiteY98" fmla="*/ 426933 h 542566"/>
              <a:gd name="connsiteX99" fmla="*/ 803387 w 819122"/>
              <a:gd name="connsiteY99" fmla="*/ 420846 h 542566"/>
              <a:gd name="connsiteX100" fmla="*/ 803387 w 819122"/>
              <a:gd name="connsiteY100" fmla="*/ 420846 h 542566"/>
              <a:gd name="connsiteX101" fmla="*/ 802246 w 819122"/>
              <a:gd name="connsiteY101" fmla="*/ 416185 h 542566"/>
              <a:gd name="connsiteX102" fmla="*/ 802246 w 819122"/>
              <a:gd name="connsiteY102" fmla="*/ 414948 h 542566"/>
              <a:gd name="connsiteX103" fmla="*/ 802245 w 819122"/>
              <a:gd name="connsiteY103" fmla="*/ 414948 h 542566"/>
              <a:gd name="connsiteX104" fmla="*/ 804338 w 819122"/>
              <a:gd name="connsiteY104" fmla="*/ 411809 h 542566"/>
              <a:gd name="connsiteX105" fmla="*/ 804338 w 819122"/>
              <a:gd name="connsiteY105" fmla="*/ 411334 h 542566"/>
              <a:gd name="connsiteX106" fmla="*/ 800533 w 819122"/>
              <a:gd name="connsiteY106" fmla="*/ 409431 h 542566"/>
              <a:gd name="connsiteX107" fmla="*/ 796729 w 819122"/>
              <a:gd name="connsiteY107" fmla="*/ 399919 h 542566"/>
              <a:gd name="connsiteX108" fmla="*/ 798536 w 819122"/>
              <a:gd name="connsiteY108" fmla="*/ 394783 h 542566"/>
              <a:gd name="connsiteX109" fmla="*/ 804338 w 819122"/>
              <a:gd name="connsiteY109" fmla="*/ 392405 h 542566"/>
              <a:gd name="connsiteX110" fmla="*/ 813849 w 819122"/>
              <a:gd name="connsiteY110" fmla="*/ 392405 h 542566"/>
              <a:gd name="connsiteX111" fmla="*/ 819081 w 819122"/>
              <a:gd name="connsiteY111" fmla="*/ 127209 h 542566"/>
              <a:gd name="connsiteX112" fmla="*/ 817178 w 819122"/>
              <a:gd name="connsiteY112" fmla="*/ 123024 h 542566"/>
              <a:gd name="connsiteX113" fmla="*/ 793780 w 819122"/>
              <a:gd name="connsiteY113" fmla="*/ 109707 h 542566"/>
              <a:gd name="connsiteX114" fmla="*/ 793780 w 819122"/>
              <a:gd name="connsiteY114" fmla="*/ 108946 h 542566"/>
              <a:gd name="connsiteX115" fmla="*/ 790547 w 819122"/>
              <a:gd name="connsiteY115" fmla="*/ 102287 h 542566"/>
              <a:gd name="connsiteX116" fmla="*/ 785125 w 819122"/>
              <a:gd name="connsiteY116" fmla="*/ 92775 h 542566"/>
              <a:gd name="connsiteX117" fmla="*/ 772380 w 819122"/>
              <a:gd name="connsiteY117" fmla="*/ 80124 h 542566"/>
              <a:gd name="connsiteX118" fmla="*/ 773902 w 819122"/>
              <a:gd name="connsiteY118" fmla="*/ 78032 h 542566"/>
              <a:gd name="connsiteX119" fmla="*/ 776755 w 819122"/>
              <a:gd name="connsiteY119" fmla="*/ 74322 h 542566"/>
              <a:gd name="connsiteX120" fmla="*/ 777991 w 819122"/>
              <a:gd name="connsiteY120" fmla="*/ 66808 h 542566"/>
              <a:gd name="connsiteX121" fmla="*/ 783888 w 819122"/>
              <a:gd name="connsiteY121" fmla="*/ 61005 h 542566"/>
              <a:gd name="connsiteX122" fmla="*/ 791688 w 819122"/>
              <a:gd name="connsiteY122" fmla="*/ 58247 h 542566"/>
              <a:gd name="connsiteX123" fmla="*/ 800533 w 819122"/>
              <a:gd name="connsiteY123" fmla="*/ 52540 h 542566"/>
              <a:gd name="connsiteX124" fmla="*/ 803958 w 819122"/>
              <a:gd name="connsiteY124" fmla="*/ 37796 h 542566"/>
              <a:gd name="connsiteX125" fmla="*/ 396964 w 819122"/>
              <a:gd name="connsiteY125" fmla="*/ 17725 h 542566"/>
              <a:gd name="connsiteX126" fmla="*/ 36387 w 819122"/>
              <a:gd name="connsiteY126" fmla="*/ -62 h 542566"/>
              <a:gd name="connsiteX127" fmla="*/ 25258 w 819122"/>
              <a:gd name="connsiteY127" fmla="*/ 137482 h 542566"/>
              <a:gd name="connsiteX128" fmla="*/ 25258 w 819122"/>
              <a:gd name="connsiteY128" fmla="*/ 137482 h 54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819122" h="542566">
                <a:moveTo>
                  <a:pt x="25258" y="137102"/>
                </a:moveTo>
                <a:lnTo>
                  <a:pt x="25258" y="140050"/>
                </a:lnTo>
                <a:lnTo>
                  <a:pt x="25258" y="140050"/>
                </a:lnTo>
                <a:lnTo>
                  <a:pt x="-42" y="428931"/>
                </a:lnTo>
                <a:cubicBezTo>
                  <a:pt x="48466" y="441487"/>
                  <a:pt x="194371" y="449477"/>
                  <a:pt x="329148" y="454138"/>
                </a:cubicBezTo>
                <a:cubicBezTo>
                  <a:pt x="468205" y="459084"/>
                  <a:pt x="595467" y="460511"/>
                  <a:pt x="596038" y="460511"/>
                </a:cubicBezTo>
                <a:lnTo>
                  <a:pt x="598701" y="460511"/>
                </a:lnTo>
                <a:lnTo>
                  <a:pt x="598701" y="463174"/>
                </a:lnTo>
                <a:cubicBezTo>
                  <a:pt x="598701" y="464982"/>
                  <a:pt x="598701" y="468121"/>
                  <a:pt x="599272" y="471069"/>
                </a:cubicBezTo>
                <a:cubicBezTo>
                  <a:pt x="599843" y="474018"/>
                  <a:pt x="600794" y="475635"/>
                  <a:pt x="601079" y="475540"/>
                </a:cubicBezTo>
                <a:lnTo>
                  <a:pt x="601650" y="475540"/>
                </a:lnTo>
                <a:cubicBezTo>
                  <a:pt x="602220" y="475540"/>
                  <a:pt x="601650" y="474874"/>
                  <a:pt x="605550" y="473828"/>
                </a:cubicBezTo>
                <a:cubicBezTo>
                  <a:pt x="607562" y="474011"/>
                  <a:pt x="609398" y="475051"/>
                  <a:pt x="610591" y="476682"/>
                </a:cubicBezTo>
                <a:cubicBezTo>
                  <a:pt x="612457" y="478715"/>
                  <a:pt x="613997" y="481025"/>
                  <a:pt x="615156" y="483530"/>
                </a:cubicBezTo>
                <a:cubicBezTo>
                  <a:pt x="617057" y="483094"/>
                  <a:pt x="618907" y="482456"/>
                  <a:pt x="620673" y="481628"/>
                </a:cubicBezTo>
                <a:lnTo>
                  <a:pt x="623526" y="480391"/>
                </a:lnTo>
                <a:lnTo>
                  <a:pt x="624572" y="483245"/>
                </a:lnTo>
                <a:cubicBezTo>
                  <a:pt x="624995" y="485022"/>
                  <a:pt x="625218" y="486840"/>
                  <a:pt x="625238" y="488667"/>
                </a:cubicBezTo>
                <a:cubicBezTo>
                  <a:pt x="625238" y="490188"/>
                  <a:pt x="625238" y="490854"/>
                  <a:pt x="625238" y="490759"/>
                </a:cubicBezTo>
                <a:cubicBezTo>
                  <a:pt x="625238" y="490664"/>
                  <a:pt x="625238" y="490759"/>
                  <a:pt x="625238" y="490759"/>
                </a:cubicBezTo>
                <a:cubicBezTo>
                  <a:pt x="626791" y="490297"/>
                  <a:pt x="628383" y="489978"/>
                  <a:pt x="629994" y="489808"/>
                </a:cubicBezTo>
                <a:cubicBezTo>
                  <a:pt x="630561" y="489714"/>
                  <a:pt x="631139" y="489714"/>
                  <a:pt x="631706" y="489808"/>
                </a:cubicBezTo>
                <a:cubicBezTo>
                  <a:pt x="637127" y="491615"/>
                  <a:pt x="638745" y="496657"/>
                  <a:pt x="641217" y="497513"/>
                </a:cubicBezTo>
                <a:cubicBezTo>
                  <a:pt x="644492" y="499359"/>
                  <a:pt x="648207" y="500279"/>
                  <a:pt x="651965" y="500176"/>
                </a:cubicBezTo>
                <a:lnTo>
                  <a:pt x="653772" y="500176"/>
                </a:lnTo>
                <a:cubicBezTo>
                  <a:pt x="658243" y="499510"/>
                  <a:pt x="657196" y="499510"/>
                  <a:pt x="657957" y="497798"/>
                </a:cubicBezTo>
                <a:cubicBezTo>
                  <a:pt x="658220" y="494347"/>
                  <a:pt x="659825" y="491137"/>
                  <a:pt x="662428" y="488857"/>
                </a:cubicBezTo>
                <a:cubicBezTo>
                  <a:pt x="663939" y="487382"/>
                  <a:pt x="665932" y="486504"/>
                  <a:pt x="668040" y="486384"/>
                </a:cubicBezTo>
                <a:cubicBezTo>
                  <a:pt x="670255" y="486550"/>
                  <a:pt x="672246" y="487795"/>
                  <a:pt x="673366" y="489713"/>
                </a:cubicBezTo>
                <a:cubicBezTo>
                  <a:pt x="674317" y="490854"/>
                  <a:pt x="674793" y="491330"/>
                  <a:pt x="675554" y="491425"/>
                </a:cubicBezTo>
                <a:lnTo>
                  <a:pt x="675554" y="491425"/>
                </a:lnTo>
                <a:cubicBezTo>
                  <a:pt x="676124" y="491425"/>
                  <a:pt x="678502" y="488857"/>
                  <a:pt x="683448" y="488381"/>
                </a:cubicBezTo>
                <a:lnTo>
                  <a:pt x="684209" y="488381"/>
                </a:lnTo>
                <a:cubicBezTo>
                  <a:pt x="685802" y="488543"/>
                  <a:pt x="687302" y="489210"/>
                  <a:pt x="688489" y="490284"/>
                </a:cubicBezTo>
                <a:cubicBezTo>
                  <a:pt x="688489" y="490284"/>
                  <a:pt x="688489" y="490284"/>
                  <a:pt x="688489" y="490284"/>
                </a:cubicBezTo>
                <a:lnTo>
                  <a:pt x="689250" y="490284"/>
                </a:lnTo>
                <a:cubicBezTo>
                  <a:pt x="689250" y="490284"/>
                  <a:pt x="689250" y="490284"/>
                  <a:pt x="690011" y="489428"/>
                </a:cubicBezTo>
                <a:cubicBezTo>
                  <a:pt x="691103" y="487652"/>
                  <a:pt x="693064" y="486599"/>
                  <a:pt x="695147" y="486669"/>
                </a:cubicBezTo>
                <a:lnTo>
                  <a:pt x="695718" y="486669"/>
                </a:lnTo>
                <a:cubicBezTo>
                  <a:pt x="700283" y="487620"/>
                  <a:pt x="702090" y="490759"/>
                  <a:pt x="702566" y="490188"/>
                </a:cubicBezTo>
                <a:lnTo>
                  <a:pt x="702566" y="490188"/>
                </a:lnTo>
                <a:cubicBezTo>
                  <a:pt x="703707" y="490759"/>
                  <a:pt x="703232" y="488286"/>
                  <a:pt x="708083" y="485718"/>
                </a:cubicBezTo>
                <a:cubicBezTo>
                  <a:pt x="708898" y="485546"/>
                  <a:pt x="709740" y="485546"/>
                  <a:pt x="710556" y="485718"/>
                </a:cubicBezTo>
                <a:cubicBezTo>
                  <a:pt x="714551" y="485718"/>
                  <a:pt x="716262" y="487810"/>
                  <a:pt x="717404" y="487715"/>
                </a:cubicBezTo>
                <a:lnTo>
                  <a:pt x="718070" y="487715"/>
                </a:lnTo>
                <a:cubicBezTo>
                  <a:pt x="719877" y="487715"/>
                  <a:pt x="723111" y="486859"/>
                  <a:pt x="726535" y="486859"/>
                </a:cubicBezTo>
                <a:cubicBezTo>
                  <a:pt x="730453" y="486712"/>
                  <a:pt x="734124" y="488768"/>
                  <a:pt x="736046" y="492186"/>
                </a:cubicBezTo>
                <a:cubicBezTo>
                  <a:pt x="736558" y="493187"/>
                  <a:pt x="736819" y="494296"/>
                  <a:pt x="736807" y="495420"/>
                </a:cubicBezTo>
                <a:cubicBezTo>
                  <a:pt x="736929" y="496176"/>
                  <a:pt x="736929" y="496947"/>
                  <a:pt x="736807" y="497703"/>
                </a:cubicBezTo>
                <a:lnTo>
                  <a:pt x="737663" y="497703"/>
                </a:lnTo>
                <a:cubicBezTo>
                  <a:pt x="739565" y="497703"/>
                  <a:pt x="742799" y="496562"/>
                  <a:pt x="745938" y="496562"/>
                </a:cubicBezTo>
                <a:lnTo>
                  <a:pt x="747079" y="496562"/>
                </a:lnTo>
                <a:lnTo>
                  <a:pt x="749267" y="496562"/>
                </a:lnTo>
                <a:lnTo>
                  <a:pt x="749267" y="498940"/>
                </a:lnTo>
                <a:cubicBezTo>
                  <a:pt x="749267" y="498940"/>
                  <a:pt x="749267" y="499891"/>
                  <a:pt x="749267" y="500461"/>
                </a:cubicBezTo>
                <a:cubicBezTo>
                  <a:pt x="749267" y="503125"/>
                  <a:pt x="748506" y="505313"/>
                  <a:pt x="748506" y="506264"/>
                </a:cubicBezTo>
                <a:lnTo>
                  <a:pt x="748506" y="506264"/>
                </a:lnTo>
                <a:cubicBezTo>
                  <a:pt x="748506" y="506264"/>
                  <a:pt x="748506" y="506264"/>
                  <a:pt x="749552" y="506264"/>
                </a:cubicBezTo>
                <a:lnTo>
                  <a:pt x="749552" y="506264"/>
                </a:lnTo>
                <a:cubicBezTo>
                  <a:pt x="749552" y="506264"/>
                  <a:pt x="751360" y="504932"/>
                  <a:pt x="754688" y="504552"/>
                </a:cubicBezTo>
                <a:lnTo>
                  <a:pt x="755449" y="504552"/>
                </a:lnTo>
                <a:cubicBezTo>
                  <a:pt x="757352" y="504535"/>
                  <a:pt x="759223" y="505027"/>
                  <a:pt x="760871" y="505978"/>
                </a:cubicBezTo>
                <a:cubicBezTo>
                  <a:pt x="763534" y="506930"/>
                  <a:pt x="768100" y="507691"/>
                  <a:pt x="771619" y="509117"/>
                </a:cubicBezTo>
                <a:cubicBezTo>
                  <a:pt x="777135" y="511876"/>
                  <a:pt x="777135" y="513873"/>
                  <a:pt x="780465" y="513778"/>
                </a:cubicBezTo>
                <a:lnTo>
                  <a:pt x="781130" y="513778"/>
                </a:lnTo>
                <a:lnTo>
                  <a:pt x="783603" y="513778"/>
                </a:lnTo>
                <a:lnTo>
                  <a:pt x="784079" y="516251"/>
                </a:lnTo>
                <a:cubicBezTo>
                  <a:pt x="784079" y="518344"/>
                  <a:pt x="787027" y="517678"/>
                  <a:pt x="790356" y="522529"/>
                </a:cubicBezTo>
                <a:cubicBezTo>
                  <a:pt x="790915" y="523615"/>
                  <a:pt x="791177" y="524829"/>
                  <a:pt x="791117" y="526049"/>
                </a:cubicBezTo>
                <a:cubicBezTo>
                  <a:pt x="791080" y="527498"/>
                  <a:pt x="790857" y="528937"/>
                  <a:pt x="790451" y="530329"/>
                </a:cubicBezTo>
                <a:cubicBezTo>
                  <a:pt x="793588" y="530049"/>
                  <a:pt x="796714" y="530966"/>
                  <a:pt x="799202" y="532898"/>
                </a:cubicBezTo>
                <a:cubicBezTo>
                  <a:pt x="800075" y="534118"/>
                  <a:pt x="800541" y="535582"/>
                  <a:pt x="800533" y="537083"/>
                </a:cubicBezTo>
                <a:cubicBezTo>
                  <a:pt x="800533" y="538129"/>
                  <a:pt x="800533" y="538890"/>
                  <a:pt x="800533" y="539556"/>
                </a:cubicBezTo>
                <a:cubicBezTo>
                  <a:pt x="800533" y="540222"/>
                  <a:pt x="800533" y="540317"/>
                  <a:pt x="800533" y="540698"/>
                </a:cubicBezTo>
                <a:cubicBezTo>
                  <a:pt x="800533" y="541078"/>
                  <a:pt x="805765" y="542029"/>
                  <a:pt x="810045" y="542505"/>
                </a:cubicBezTo>
                <a:lnTo>
                  <a:pt x="808904" y="541363"/>
                </a:lnTo>
                <a:cubicBezTo>
                  <a:pt x="804338" y="537654"/>
                  <a:pt x="805574" y="533088"/>
                  <a:pt x="804909" y="530805"/>
                </a:cubicBezTo>
                <a:cubicBezTo>
                  <a:pt x="804243" y="528522"/>
                  <a:pt x="803863" y="528617"/>
                  <a:pt x="801485" y="524242"/>
                </a:cubicBezTo>
                <a:cubicBezTo>
                  <a:pt x="800614" y="522528"/>
                  <a:pt x="800127" y="520645"/>
                  <a:pt x="800058" y="518725"/>
                </a:cubicBezTo>
                <a:cubicBezTo>
                  <a:pt x="800058" y="516822"/>
                  <a:pt x="800058" y="515586"/>
                  <a:pt x="800058" y="513778"/>
                </a:cubicBezTo>
                <a:lnTo>
                  <a:pt x="800058" y="513778"/>
                </a:lnTo>
                <a:cubicBezTo>
                  <a:pt x="800058" y="510354"/>
                  <a:pt x="799487" y="510639"/>
                  <a:pt x="797775" y="506454"/>
                </a:cubicBezTo>
                <a:cubicBezTo>
                  <a:pt x="796848" y="504588"/>
                  <a:pt x="796329" y="502545"/>
                  <a:pt x="796253" y="500461"/>
                </a:cubicBezTo>
                <a:cubicBezTo>
                  <a:pt x="796729" y="494659"/>
                  <a:pt x="800058" y="493803"/>
                  <a:pt x="801009" y="489903"/>
                </a:cubicBezTo>
                <a:cubicBezTo>
                  <a:pt x="801770" y="487906"/>
                  <a:pt x="801485" y="484291"/>
                  <a:pt x="802626" y="480391"/>
                </a:cubicBezTo>
                <a:cubicBezTo>
                  <a:pt x="803593" y="478278"/>
                  <a:pt x="804018" y="475957"/>
                  <a:pt x="803863" y="473637"/>
                </a:cubicBezTo>
                <a:cubicBezTo>
                  <a:pt x="803331" y="469949"/>
                  <a:pt x="804405" y="466210"/>
                  <a:pt x="806811" y="463364"/>
                </a:cubicBezTo>
                <a:cubicBezTo>
                  <a:pt x="810616" y="460035"/>
                  <a:pt x="811472" y="461462"/>
                  <a:pt x="812042" y="459560"/>
                </a:cubicBezTo>
                <a:cubicBezTo>
                  <a:pt x="812773" y="457945"/>
                  <a:pt x="813162" y="456196"/>
                  <a:pt x="813184" y="454423"/>
                </a:cubicBezTo>
                <a:cubicBezTo>
                  <a:pt x="813214" y="454075"/>
                  <a:pt x="813214" y="453725"/>
                  <a:pt x="813184" y="453377"/>
                </a:cubicBezTo>
                <a:cubicBezTo>
                  <a:pt x="813184" y="451760"/>
                  <a:pt x="811472" y="453377"/>
                  <a:pt x="806906" y="449857"/>
                </a:cubicBezTo>
                <a:cubicBezTo>
                  <a:pt x="805530" y="448706"/>
                  <a:pt x="804646" y="447073"/>
                  <a:pt x="804433" y="445292"/>
                </a:cubicBezTo>
                <a:cubicBezTo>
                  <a:pt x="804433" y="442343"/>
                  <a:pt x="805574" y="442628"/>
                  <a:pt x="806050" y="440631"/>
                </a:cubicBezTo>
                <a:cubicBezTo>
                  <a:pt x="806253" y="439688"/>
                  <a:pt x="806540" y="438765"/>
                  <a:pt x="806906" y="437872"/>
                </a:cubicBezTo>
                <a:lnTo>
                  <a:pt x="806906" y="437872"/>
                </a:lnTo>
                <a:lnTo>
                  <a:pt x="805289" y="435684"/>
                </a:lnTo>
                <a:cubicBezTo>
                  <a:pt x="804598" y="434825"/>
                  <a:pt x="803799" y="434057"/>
                  <a:pt x="802911" y="433402"/>
                </a:cubicBezTo>
                <a:cubicBezTo>
                  <a:pt x="801678" y="432251"/>
                  <a:pt x="801016" y="430615"/>
                  <a:pt x="801104" y="428931"/>
                </a:cubicBezTo>
                <a:cubicBezTo>
                  <a:pt x="801061" y="428266"/>
                  <a:pt x="801061" y="427598"/>
                  <a:pt x="801104" y="426933"/>
                </a:cubicBezTo>
                <a:cubicBezTo>
                  <a:pt x="801865" y="423129"/>
                  <a:pt x="803482" y="422177"/>
                  <a:pt x="803387" y="420846"/>
                </a:cubicBezTo>
                <a:lnTo>
                  <a:pt x="803387" y="420846"/>
                </a:lnTo>
                <a:cubicBezTo>
                  <a:pt x="802750" y="419367"/>
                  <a:pt x="802364" y="417791"/>
                  <a:pt x="802246" y="416185"/>
                </a:cubicBezTo>
                <a:cubicBezTo>
                  <a:pt x="802161" y="415777"/>
                  <a:pt x="802161" y="415356"/>
                  <a:pt x="802246" y="414948"/>
                </a:cubicBezTo>
                <a:lnTo>
                  <a:pt x="802245" y="414948"/>
                </a:lnTo>
                <a:cubicBezTo>
                  <a:pt x="802580" y="413701"/>
                  <a:pt x="803316" y="412598"/>
                  <a:pt x="804338" y="411809"/>
                </a:cubicBezTo>
                <a:lnTo>
                  <a:pt x="804338" y="411334"/>
                </a:lnTo>
                <a:cubicBezTo>
                  <a:pt x="802920" y="411060"/>
                  <a:pt x="801604" y="410402"/>
                  <a:pt x="800533" y="409431"/>
                </a:cubicBezTo>
                <a:cubicBezTo>
                  <a:pt x="797991" y="406932"/>
                  <a:pt x="796611" y="403483"/>
                  <a:pt x="796729" y="399919"/>
                </a:cubicBezTo>
                <a:cubicBezTo>
                  <a:pt x="796639" y="398037"/>
                  <a:pt x="797287" y="396194"/>
                  <a:pt x="798536" y="394783"/>
                </a:cubicBezTo>
                <a:cubicBezTo>
                  <a:pt x="799972" y="393099"/>
                  <a:pt x="802133" y="392214"/>
                  <a:pt x="804338" y="392405"/>
                </a:cubicBezTo>
                <a:lnTo>
                  <a:pt x="813849" y="392405"/>
                </a:lnTo>
                <a:lnTo>
                  <a:pt x="819081" y="127209"/>
                </a:lnTo>
                <a:lnTo>
                  <a:pt x="817178" y="123024"/>
                </a:lnTo>
                <a:lnTo>
                  <a:pt x="793780" y="109707"/>
                </a:lnTo>
                <a:lnTo>
                  <a:pt x="793780" y="108946"/>
                </a:lnTo>
                <a:lnTo>
                  <a:pt x="790547" y="102287"/>
                </a:lnTo>
                <a:lnTo>
                  <a:pt x="785125" y="92775"/>
                </a:lnTo>
                <a:lnTo>
                  <a:pt x="772380" y="80124"/>
                </a:lnTo>
                <a:lnTo>
                  <a:pt x="773902" y="78032"/>
                </a:lnTo>
                <a:lnTo>
                  <a:pt x="776755" y="74322"/>
                </a:lnTo>
                <a:cubicBezTo>
                  <a:pt x="776842" y="71774"/>
                  <a:pt x="777257" y="69249"/>
                  <a:pt x="777991" y="66808"/>
                </a:cubicBezTo>
                <a:cubicBezTo>
                  <a:pt x="778642" y="63881"/>
                  <a:pt x="780951" y="61609"/>
                  <a:pt x="783888" y="61005"/>
                </a:cubicBezTo>
                <a:cubicBezTo>
                  <a:pt x="786571" y="60338"/>
                  <a:pt x="789182" y="59414"/>
                  <a:pt x="791688" y="58247"/>
                </a:cubicBezTo>
                <a:cubicBezTo>
                  <a:pt x="794834" y="56670"/>
                  <a:pt x="797800" y="54757"/>
                  <a:pt x="800533" y="52540"/>
                </a:cubicBezTo>
                <a:lnTo>
                  <a:pt x="803958" y="37796"/>
                </a:lnTo>
                <a:lnTo>
                  <a:pt x="396964" y="17725"/>
                </a:lnTo>
                <a:lnTo>
                  <a:pt x="36387" y="-62"/>
                </a:lnTo>
                <a:lnTo>
                  <a:pt x="25258" y="137482"/>
                </a:lnTo>
                <a:lnTo>
                  <a:pt x="25258" y="137482"/>
                </a:lnTo>
                <a:close/>
              </a:path>
            </a:pathLst>
          </a:custGeom>
          <a:solidFill>
            <a:srgbClr val="00B0F0"/>
          </a:solidFill>
          <a:ln w="3329"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111">
            <a:extLst>
              <a:ext uri="{FF2B5EF4-FFF2-40B4-BE49-F238E27FC236}">
                <a16:creationId xmlns:a16="http://schemas.microsoft.com/office/drawing/2014/main" id="{1406A84E-7FFA-B224-FEFF-51F2E37E8EE6}"/>
              </a:ext>
            </a:extLst>
          </p:cNvPr>
          <p:cNvSpPr/>
          <p:nvPr/>
        </p:nvSpPr>
        <p:spPr>
          <a:xfrm>
            <a:off x="9161855" y="2643441"/>
            <a:ext cx="442330" cy="233524"/>
          </a:xfrm>
          <a:custGeom>
            <a:avLst/>
            <a:gdLst>
              <a:gd name="connsiteX0" fmla="*/ 238600 w 395298"/>
              <a:gd name="connsiteY0" fmla="*/ 4884 h 208694"/>
              <a:gd name="connsiteX1" fmla="*/ 237077 w 395298"/>
              <a:gd name="connsiteY1" fmla="*/ 4884 h 208694"/>
              <a:gd name="connsiteX2" fmla="*/ 232607 w 395298"/>
              <a:gd name="connsiteY2" fmla="*/ 3553 h 208694"/>
              <a:gd name="connsiteX3" fmla="*/ 232607 w 395298"/>
              <a:gd name="connsiteY3" fmla="*/ 4884 h 208694"/>
              <a:gd name="connsiteX4" fmla="*/ 231466 w 395298"/>
              <a:gd name="connsiteY4" fmla="*/ 10021 h 208694"/>
              <a:gd name="connsiteX5" fmla="*/ 230325 w 395298"/>
              <a:gd name="connsiteY5" fmla="*/ 12399 h 208694"/>
              <a:gd name="connsiteX6" fmla="*/ 227852 w 395298"/>
              <a:gd name="connsiteY6" fmla="*/ 11448 h 208694"/>
              <a:gd name="connsiteX7" fmla="*/ 226140 w 395298"/>
              <a:gd name="connsiteY7" fmla="*/ 10687 h 208694"/>
              <a:gd name="connsiteX8" fmla="*/ 226140 w 395298"/>
              <a:gd name="connsiteY8" fmla="*/ 10687 h 208694"/>
              <a:gd name="connsiteX9" fmla="*/ 223952 w 395298"/>
              <a:gd name="connsiteY9" fmla="*/ 16299 h 208694"/>
              <a:gd name="connsiteX10" fmla="*/ 220813 w 395298"/>
              <a:gd name="connsiteY10" fmla="*/ 17535 h 208694"/>
              <a:gd name="connsiteX11" fmla="*/ 217579 w 395298"/>
              <a:gd name="connsiteY11" fmla="*/ 16679 h 208694"/>
              <a:gd name="connsiteX12" fmla="*/ 217579 w 395298"/>
              <a:gd name="connsiteY12" fmla="*/ 17155 h 208694"/>
              <a:gd name="connsiteX13" fmla="*/ 217579 w 395298"/>
              <a:gd name="connsiteY13" fmla="*/ 17155 h 208694"/>
              <a:gd name="connsiteX14" fmla="*/ 220243 w 395298"/>
              <a:gd name="connsiteY14" fmla="*/ 24003 h 208694"/>
              <a:gd name="connsiteX15" fmla="*/ 219577 w 395298"/>
              <a:gd name="connsiteY15" fmla="*/ 26667 h 208694"/>
              <a:gd name="connsiteX16" fmla="*/ 215487 w 395298"/>
              <a:gd name="connsiteY16" fmla="*/ 29045 h 208694"/>
              <a:gd name="connsiteX17" fmla="*/ 211968 w 395298"/>
              <a:gd name="connsiteY17" fmla="*/ 27998 h 208694"/>
              <a:gd name="connsiteX18" fmla="*/ 211968 w 395298"/>
              <a:gd name="connsiteY18" fmla="*/ 30567 h 208694"/>
              <a:gd name="connsiteX19" fmla="*/ 208449 w 395298"/>
              <a:gd name="connsiteY19" fmla="*/ 37510 h 208694"/>
              <a:gd name="connsiteX20" fmla="*/ 208449 w 395298"/>
              <a:gd name="connsiteY20" fmla="*/ 37511 h 208694"/>
              <a:gd name="connsiteX21" fmla="*/ -42 w 395298"/>
              <a:gd name="connsiteY21" fmla="*/ 84024 h 208694"/>
              <a:gd name="connsiteX22" fmla="*/ -42 w 395298"/>
              <a:gd name="connsiteY22" fmla="*/ 182189 h 208694"/>
              <a:gd name="connsiteX23" fmla="*/ 219957 w 395298"/>
              <a:gd name="connsiteY23" fmla="*/ 131489 h 208694"/>
              <a:gd name="connsiteX24" fmla="*/ 222430 w 395298"/>
              <a:gd name="connsiteY24" fmla="*/ 130728 h 208694"/>
              <a:gd name="connsiteX25" fmla="*/ 223476 w 395298"/>
              <a:gd name="connsiteY25" fmla="*/ 133106 h 208694"/>
              <a:gd name="connsiteX26" fmla="*/ 227566 w 395298"/>
              <a:gd name="connsiteY26" fmla="*/ 142048 h 208694"/>
              <a:gd name="connsiteX27" fmla="*/ 232988 w 395298"/>
              <a:gd name="connsiteY27" fmla="*/ 155935 h 208694"/>
              <a:gd name="connsiteX28" fmla="*/ 231180 w 395298"/>
              <a:gd name="connsiteY28" fmla="*/ 161072 h 208694"/>
              <a:gd name="connsiteX29" fmla="*/ 232322 w 395298"/>
              <a:gd name="connsiteY29" fmla="*/ 167065 h 208694"/>
              <a:gd name="connsiteX30" fmla="*/ 233653 w 395298"/>
              <a:gd name="connsiteY30" fmla="*/ 173438 h 208694"/>
              <a:gd name="connsiteX31" fmla="*/ 233653 w 395298"/>
              <a:gd name="connsiteY31" fmla="*/ 173438 h 208694"/>
              <a:gd name="connsiteX32" fmla="*/ 238219 w 395298"/>
              <a:gd name="connsiteY32" fmla="*/ 174389 h 208694"/>
              <a:gd name="connsiteX33" fmla="*/ 246969 w 395298"/>
              <a:gd name="connsiteY33" fmla="*/ 180191 h 208694"/>
              <a:gd name="connsiteX34" fmla="*/ 250394 w 395298"/>
              <a:gd name="connsiteY34" fmla="*/ 196837 h 208694"/>
              <a:gd name="connsiteX35" fmla="*/ 251440 w 395298"/>
              <a:gd name="connsiteY35" fmla="*/ 204066 h 208694"/>
              <a:gd name="connsiteX36" fmla="*/ 256861 w 395298"/>
              <a:gd name="connsiteY36" fmla="*/ 205493 h 208694"/>
              <a:gd name="connsiteX37" fmla="*/ 255530 w 395298"/>
              <a:gd name="connsiteY37" fmla="*/ 198644 h 208694"/>
              <a:gd name="connsiteX38" fmla="*/ 259619 w 395298"/>
              <a:gd name="connsiteY38" fmla="*/ 194554 h 208694"/>
              <a:gd name="connsiteX39" fmla="*/ 262758 w 395298"/>
              <a:gd name="connsiteY39" fmla="*/ 201974 h 208694"/>
              <a:gd name="connsiteX40" fmla="*/ 265422 w 395298"/>
              <a:gd name="connsiteY40" fmla="*/ 208632 h 208694"/>
              <a:gd name="connsiteX41" fmla="*/ 274933 w 395298"/>
              <a:gd name="connsiteY41" fmla="*/ 201498 h 208694"/>
              <a:gd name="connsiteX42" fmla="*/ 276075 w 395298"/>
              <a:gd name="connsiteY42" fmla="*/ 191986 h 208694"/>
              <a:gd name="connsiteX43" fmla="*/ 282733 w 395298"/>
              <a:gd name="connsiteY43" fmla="*/ 195220 h 208694"/>
              <a:gd name="connsiteX44" fmla="*/ 285491 w 395298"/>
              <a:gd name="connsiteY44" fmla="*/ 187515 h 208694"/>
              <a:gd name="connsiteX45" fmla="*/ 291768 w 395298"/>
              <a:gd name="connsiteY45" fmla="*/ 181713 h 208694"/>
              <a:gd name="connsiteX46" fmla="*/ 295953 w 395298"/>
              <a:gd name="connsiteY46" fmla="*/ 174864 h 208694"/>
              <a:gd name="connsiteX47" fmla="*/ 301280 w 395298"/>
              <a:gd name="connsiteY47" fmla="*/ 170869 h 208694"/>
              <a:gd name="connsiteX48" fmla="*/ 302611 w 395298"/>
              <a:gd name="connsiteY48" fmla="*/ 165352 h 208694"/>
              <a:gd name="connsiteX49" fmla="*/ 305655 w 395298"/>
              <a:gd name="connsiteY49" fmla="*/ 160311 h 208694"/>
              <a:gd name="connsiteX50" fmla="*/ 310696 w 395298"/>
              <a:gd name="connsiteY50" fmla="*/ 160311 h 208694"/>
              <a:gd name="connsiteX51" fmla="*/ 320208 w 395298"/>
              <a:gd name="connsiteY51" fmla="*/ 167160 h 208694"/>
              <a:gd name="connsiteX52" fmla="*/ 318876 w 395298"/>
              <a:gd name="connsiteY52" fmla="*/ 180572 h 208694"/>
              <a:gd name="connsiteX53" fmla="*/ 323822 w 395298"/>
              <a:gd name="connsiteY53" fmla="*/ 182664 h 208694"/>
              <a:gd name="connsiteX54" fmla="*/ 327531 w 395298"/>
              <a:gd name="connsiteY54" fmla="*/ 177908 h 208694"/>
              <a:gd name="connsiteX55" fmla="*/ 335616 w 395298"/>
              <a:gd name="connsiteY55" fmla="*/ 173247 h 208694"/>
              <a:gd name="connsiteX56" fmla="*/ 337233 w 395298"/>
              <a:gd name="connsiteY56" fmla="*/ 168682 h 208694"/>
              <a:gd name="connsiteX57" fmla="*/ 341228 w 395298"/>
              <a:gd name="connsiteY57" fmla="*/ 164211 h 208694"/>
              <a:gd name="connsiteX58" fmla="*/ 356161 w 395298"/>
              <a:gd name="connsiteY58" fmla="*/ 161072 h 208694"/>
              <a:gd name="connsiteX59" fmla="*/ 363009 w 395298"/>
              <a:gd name="connsiteY59" fmla="*/ 154889 h 208694"/>
              <a:gd name="connsiteX60" fmla="*/ 373091 w 395298"/>
              <a:gd name="connsiteY60" fmla="*/ 149277 h 208694"/>
              <a:gd name="connsiteX61" fmla="*/ 377752 w 395298"/>
              <a:gd name="connsiteY61" fmla="*/ 147755 h 208694"/>
              <a:gd name="connsiteX62" fmla="*/ 385265 w 395298"/>
              <a:gd name="connsiteY62" fmla="*/ 144901 h 208694"/>
              <a:gd name="connsiteX63" fmla="*/ 394777 w 395298"/>
              <a:gd name="connsiteY63" fmla="*/ 144045 h 208694"/>
              <a:gd name="connsiteX64" fmla="*/ 389165 w 395298"/>
              <a:gd name="connsiteY64" fmla="*/ 125021 h 208694"/>
              <a:gd name="connsiteX65" fmla="*/ 382412 w 395298"/>
              <a:gd name="connsiteY65" fmla="*/ 113131 h 208694"/>
              <a:gd name="connsiteX66" fmla="*/ 355970 w 395298"/>
              <a:gd name="connsiteY66" fmla="*/ 92966 h 208694"/>
              <a:gd name="connsiteX67" fmla="*/ 363865 w 395298"/>
              <a:gd name="connsiteY67" fmla="*/ 96771 h 208694"/>
              <a:gd name="connsiteX68" fmla="*/ 371664 w 395298"/>
              <a:gd name="connsiteY68" fmla="*/ 106283 h 208694"/>
              <a:gd name="connsiteX69" fmla="*/ 381176 w 395298"/>
              <a:gd name="connsiteY69" fmla="*/ 125307 h 208694"/>
              <a:gd name="connsiteX70" fmla="*/ 370808 w 395298"/>
              <a:gd name="connsiteY70" fmla="*/ 137577 h 208694"/>
              <a:gd name="connsiteX71" fmla="*/ 356541 w 395298"/>
              <a:gd name="connsiteY71" fmla="*/ 146423 h 208694"/>
              <a:gd name="connsiteX72" fmla="*/ 339706 w 395298"/>
              <a:gd name="connsiteY72" fmla="*/ 150799 h 208694"/>
              <a:gd name="connsiteX73" fmla="*/ 324202 w 395298"/>
              <a:gd name="connsiteY73" fmla="*/ 141287 h 208694"/>
              <a:gd name="connsiteX74" fmla="*/ 313359 w 395298"/>
              <a:gd name="connsiteY74" fmla="*/ 125687 h 208694"/>
              <a:gd name="connsiteX75" fmla="*/ 298236 w 395298"/>
              <a:gd name="connsiteY75" fmla="*/ 120170 h 208694"/>
              <a:gd name="connsiteX76" fmla="*/ 292909 w 395298"/>
              <a:gd name="connsiteY76" fmla="*/ 102002 h 208694"/>
              <a:gd name="connsiteX77" fmla="*/ 277976 w 395298"/>
              <a:gd name="connsiteY77" fmla="*/ 91634 h 208694"/>
              <a:gd name="connsiteX78" fmla="*/ 271033 w 395298"/>
              <a:gd name="connsiteY78" fmla="*/ 83263 h 208694"/>
              <a:gd name="connsiteX79" fmla="*/ 262663 w 395298"/>
              <a:gd name="connsiteY79" fmla="*/ 89066 h 208694"/>
              <a:gd name="connsiteX80" fmla="*/ 250679 w 395298"/>
              <a:gd name="connsiteY80" fmla="*/ 74798 h 208694"/>
              <a:gd name="connsiteX81" fmla="*/ 253057 w 395298"/>
              <a:gd name="connsiteY81" fmla="*/ 64430 h 208694"/>
              <a:gd name="connsiteX82" fmla="*/ 253057 w 395298"/>
              <a:gd name="connsiteY82" fmla="*/ 57105 h 208694"/>
              <a:gd name="connsiteX83" fmla="*/ 257432 w 395298"/>
              <a:gd name="connsiteY83" fmla="*/ 54632 h 208694"/>
              <a:gd name="connsiteX84" fmla="*/ 253628 w 395298"/>
              <a:gd name="connsiteY84" fmla="*/ 48449 h 208694"/>
              <a:gd name="connsiteX85" fmla="*/ 260096 w 395298"/>
              <a:gd name="connsiteY85" fmla="*/ 41506 h 208694"/>
              <a:gd name="connsiteX86" fmla="*/ 265136 w 395298"/>
              <a:gd name="connsiteY86" fmla="*/ 40649 h 208694"/>
              <a:gd name="connsiteX87" fmla="*/ 266658 w 395298"/>
              <a:gd name="connsiteY87" fmla="*/ 36940 h 208694"/>
              <a:gd name="connsiteX88" fmla="*/ 276170 w 395298"/>
              <a:gd name="connsiteY88" fmla="*/ 28664 h 208694"/>
              <a:gd name="connsiteX89" fmla="*/ 276930 w 395298"/>
              <a:gd name="connsiteY89" fmla="*/ 27523 h 208694"/>
              <a:gd name="connsiteX90" fmla="*/ 274362 w 395298"/>
              <a:gd name="connsiteY90" fmla="*/ 22672 h 208694"/>
              <a:gd name="connsiteX91" fmla="*/ 273506 w 395298"/>
              <a:gd name="connsiteY91" fmla="*/ 24479 h 208694"/>
              <a:gd name="connsiteX92" fmla="*/ 270082 w 395298"/>
              <a:gd name="connsiteY92" fmla="*/ 21721 h 208694"/>
              <a:gd name="connsiteX93" fmla="*/ 265517 w 395298"/>
              <a:gd name="connsiteY93" fmla="*/ 21721 h 208694"/>
              <a:gd name="connsiteX94" fmla="*/ 259334 w 395298"/>
              <a:gd name="connsiteY94" fmla="*/ 13921 h 208694"/>
              <a:gd name="connsiteX95" fmla="*/ 255340 w 395298"/>
              <a:gd name="connsiteY95" fmla="*/ 11448 h 208694"/>
              <a:gd name="connsiteX96" fmla="*/ 252106 w 395298"/>
              <a:gd name="connsiteY96" fmla="*/ 6121 h 208694"/>
              <a:gd name="connsiteX97" fmla="*/ 250489 w 395298"/>
              <a:gd name="connsiteY97" fmla="*/ 1745 h 208694"/>
              <a:gd name="connsiteX98" fmla="*/ 247350 w 395298"/>
              <a:gd name="connsiteY98" fmla="*/ -62 h 208694"/>
              <a:gd name="connsiteX99" fmla="*/ 241739 w 395298"/>
              <a:gd name="connsiteY99" fmla="*/ -62 h 208694"/>
              <a:gd name="connsiteX100" fmla="*/ 238600 w 395298"/>
              <a:gd name="connsiteY100" fmla="*/ 4884 h 20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95298" h="208694">
                <a:moveTo>
                  <a:pt x="238600" y="4884"/>
                </a:moveTo>
                <a:lnTo>
                  <a:pt x="237077" y="4884"/>
                </a:lnTo>
                <a:cubicBezTo>
                  <a:pt x="235529" y="4665"/>
                  <a:pt x="234023" y="4217"/>
                  <a:pt x="232607" y="3553"/>
                </a:cubicBezTo>
                <a:cubicBezTo>
                  <a:pt x="232555" y="3995"/>
                  <a:pt x="232555" y="4442"/>
                  <a:pt x="232607" y="4884"/>
                </a:cubicBezTo>
                <a:cubicBezTo>
                  <a:pt x="232459" y="6640"/>
                  <a:pt x="232076" y="8368"/>
                  <a:pt x="231466" y="10021"/>
                </a:cubicBezTo>
                <a:lnTo>
                  <a:pt x="230325" y="12399"/>
                </a:lnTo>
                <a:lnTo>
                  <a:pt x="227852" y="11448"/>
                </a:lnTo>
                <a:lnTo>
                  <a:pt x="226140" y="10687"/>
                </a:lnTo>
                <a:cubicBezTo>
                  <a:pt x="226140" y="10687"/>
                  <a:pt x="226140" y="10687"/>
                  <a:pt x="226140" y="10687"/>
                </a:cubicBezTo>
                <a:cubicBezTo>
                  <a:pt x="226140" y="10687"/>
                  <a:pt x="226615" y="12684"/>
                  <a:pt x="223952" y="16299"/>
                </a:cubicBezTo>
                <a:cubicBezTo>
                  <a:pt x="223140" y="17154"/>
                  <a:pt x="221991" y="17607"/>
                  <a:pt x="220813" y="17535"/>
                </a:cubicBezTo>
                <a:cubicBezTo>
                  <a:pt x="219680" y="17530"/>
                  <a:pt x="218567" y="17235"/>
                  <a:pt x="217579" y="16679"/>
                </a:cubicBezTo>
                <a:cubicBezTo>
                  <a:pt x="217569" y="16838"/>
                  <a:pt x="217569" y="16996"/>
                  <a:pt x="217579" y="17155"/>
                </a:cubicBezTo>
                <a:lnTo>
                  <a:pt x="217579" y="17155"/>
                </a:lnTo>
                <a:cubicBezTo>
                  <a:pt x="218802" y="19293"/>
                  <a:pt x="219699" y="21601"/>
                  <a:pt x="220243" y="24003"/>
                </a:cubicBezTo>
                <a:cubicBezTo>
                  <a:pt x="220226" y="24930"/>
                  <a:pt x="219999" y="25841"/>
                  <a:pt x="219577" y="26667"/>
                </a:cubicBezTo>
                <a:cubicBezTo>
                  <a:pt x="218732" y="28129"/>
                  <a:pt x="217176" y="29035"/>
                  <a:pt x="215487" y="29045"/>
                </a:cubicBezTo>
                <a:cubicBezTo>
                  <a:pt x="214261" y="28908"/>
                  <a:pt x="213069" y="28554"/>
                  <a:pt x="211968" y="27998"/>
                </a:cubicBezTo>
                <a:lnTo>
                  <a:pt x="211968" y="30567"/>
                </a:lnTo>
                <a:cubicBezTo>
                  <a:pt x="211931" y="33301"/>
                  <a:pt x="210631" y="35864"/>
                  <a:pt x="208449" y="37510"/>
                </a:cubicBezTo>
                <a:lnTo>
                  <a:pt x="208449" y="37511"/>
                </a:lnTo>
                <a:lnTo>
                  <a:pt x="-42" y="84024"/>
                </a:lnTo>
                <a:lnTo>
                  <a:pt x="-42" y="182189"/>
                </a:lnTo>
                <a:cubicBezTo>
                  <a:pt x="23166" y="177718"/>
                  <a:pt x="161652" y="150894"/>
                  <a:pt x="219957" y="131489"/>
                </a:cubicBezTo>
                <a:lnTo>
                  <a:pt x="222430" y="130728"/>
                </a:lnTo>
                <a:lnTo>
                  <a:pt x="223476" y="133106"/>
                </a:lnTo>
                <a:lnTo>
                  <a:pt x="227566" y="142048"/>
                </a:lnTo>
                <a:cubicBezTo>
                  <a:pt x="230183" y="146319"/>
                  <a:pt x="232018" y="151021"/>
                  <a:pt x="232988" y="155935"/>
                </a:cubicBezTo>
                <a:cubicBezTo>
                  <a:pt x="232988" y="159931"/>
                  <a:pt x="230705" y="160787"/>
                  <a:pt x="231180" y="161072"/>
                </a:cubicBezTo>
                <a:cubicBezTo>
                  <a:pt x="231656" y="161357"/>
                  <a:pt x="232227" y="163926"/>
                  <a:pt x="232322" y="167065"/>
                </a:cubicBezTo>
                <a:cubicBezTo>
                  <a:pt x="232417" y="170204"/>
                  <a:pt x="233463" y="171345"/>
                  <a:pt x="233653" y="173438"/>
                </a:cubicBezTo>
                <a:lnTo>
                  <a:pt x="233653" y="173438"/>
                </a:lnTo>
                <a:cubicBezTo>
                  <a:pt x="235193" y="173663"/>
                  <a:pt x="236718" y="173981"/>
                  <a:pt x="238219" y="174389"/>
                </a:cubicBezTo>
                <a:cubicBezTo>
                  <a:pt x="241517" y="175674"/>
                  <a:pt x="244501" y="177653"/>
                  <a:pt x="246969" y="180191"/>
                </a:cubicBezTo>
                <a:cubicBezTo>
                  <a:pt x="251630" y="185423"/>
                  <a:pt x="250394" y="190274"/>
                  <a:pt x="250394" y="196837"/>
                </a:cubicBezTo>
                <a:cubicBezTo>
                  <a:pt x="250118" y="199297"/>
                  <a:pt x="250478" y="201786"/>
                  <a:pt x="251440" y="204066"/>
                </a:cubicBezTo>
                <a:cubicBezTo>
                  <a:pt x="252201" y="205683"/>
                  <a:pt x="255340" y="208061"/>
                  <a:pt x="256861" y="205493"/>
                </a:cubicBezTo>
                <a:cubicBezTo>
                  <a:pt x="258384" y="202925"/>
                  <a:pt x="255435" y="200547"/>
                  <a:pt x="255530" y="198644"/>
                </a:cubicBezTo>
                <a:cubicBezTo>
                  <a:pt x="255625" y="196742"/>
                  <a:pt x="256386" y="192176"/>
                  <a:pt x="259619" y="194554"/>
                </a:cubicBezTo>
                <a:cubicBezTo>
                  <a:pt x="262854" y="196932"/>
                  <a:pt x="262188" y="199691"/>
                  <a:pt x="262758" y="201974"/>
                </a:cubicBezTo>
                <a:cubicBezTo>
                  <a:pt x="263322" y="204310"/>
                  <a:pt x="264218" y="206552"/>
                  <a:pt x="265422" y="208632"/>
                </a:cubicBezTo>
                <a:cubicBezTo>
                  <a:pt x="267895" y="206730"/>
                  <a:pt x="273411" y="204257"/>
                  <a:pt x="274933" y="201498"/>
                </a:cubicBezTo>
                <a:cubicBezTo>
                  <a:pt x="276455" y="198740"/>
                  <a:pt x="274267" y="194745"/>
                  <a:pt x="276075" y="191986"/>
                </a:cubicBezTo>
                <a:cubicBezTo>
                  <a:pt x="277596" y="192652"/>
                  <a:pt x="281020" y="195696"/>
                  <a:pt x="282733" y="195220"/>
                </a:cubicBezTo>
                <a:cubicBezTo>
                  <a:pt x="284445" y="194745"/>
                  <a:pt x="284540" y="189608"/>
                  <a:pt x="285491" y="187515"/>
                </a:cubicBezTo>
                <a:cubicBezTo>
                  <a:pt x="286442" y="185423"/>
                  <a:pt x="289866" y="184091"/>
                  <a:pt x="291768" y="181713"/>
                </a:cubicBezTo>
                <a:cubicBezTo>
                  <a:pt x="293670" y="179335"/>
                  <a:pt x="292909" y="177052"/>
                  <a:pt x="295953" y="174864"/>
                </a:cubicBezTo>
                <a:cubicBezTo>
                  <a:pt x="297807" y="173640"/>
                  <a:pt x="299586" y="172306"/>
                  <a:pt x="301280" y="170869"/>
                </a:cubicBezTo>
                <a:cubicBezTo>
                  <a:pt x="304418" y="168111"/>
                  <a:pt x="302611" y="168777"/>
                  <a:pt x="302611" y="165352"/>
                </a:cubicBezTo>
                <a:cubicBezTo>
                  <a:pt x="302814" y="163299"/>
                  <a:pt x="303933" y="161447"/>
                  <a:pt x="305655" y="160311"/>
                </a:cubicBezTo>
                <a:cubicBezTo>
                  <a:pt x="308413" y="157933"/>
                  <a:pt x="307842" y="159550"/>
                  <a:pt x="310696" y="160311"/>
                </a:cubicBezTo>
                <a:cubicBezTo>
                  <a:pt x="313550" y="161072"/>
                  <a:pt x="321539" y="160311"/>
                  <a:pt x="320208" y="167160"/>
                </a:cubicBezTo>
                <a:cubicBezTo>
                  <a:pt x="320208" y="170965"/>
                  <a:pt x="316688" y="176672"/>
                  <a:pt x="318876" y="180572"/>
                </a:cubicBezTo>
                <a:cubicBezTo>
                  <a:pt x="319985" y="182162"/>
                  <a:pt x="321908" y="182976"/>
                  <a:pt x="323822" y="182664"/>
                </a:cubicBezTo>
                <a:cubicBezTo>
                  <a:pt x="326105" y="181903"/>
                  <a:pt x="325629" y="179145"/>
                  <a:pt x="327531" y="177908"/>
                </a:cubicBezTo>
                <a:cubicBezTo>
                  <a:pt x="331145" y="175721"/>
                  <a:pt x="336567" y="179525"/>
                  <a:pt x="335616" y="173247"/>
                </a:cubicBezTo>
                <a:cubicBezTo>
                  <a:pt x="335616" y="170204"/>
                  <a:pt x="334950" y="170965"/>
                  <a:pt x="337233" y="168682"/>
                </a:cubicBezTo>
                <a:cubicBezTo>
                  <a:pt x="339516" y="166399"/>
                  <a:pt x="339706" y="165352"/>
                  <a:pt x="341228" y="164211"/>
                </a:cubicBezTo>
                <a:cubicBezTo>
                  <a:pt x="345677" y="161430"/>
                  <a:pt x="350968" y="160317"/>
                  <a:pt x="356161" y="161072"/>
                </a:cubicBezTo>
                <a:cubicBezTo>
                  <a:pt x="356161" y="155650"/>
                  <a:pt x="357968" y="154604"/>
                  <a:pt x="363009" y="154889"/>
                </a:cubicBezTo>
                <a:cubicBezTo>
                  <a:pt x="368050" y="155174"/>
                  <a:pt x="368811" y="151655"/>
                  <a:pt x="373091" y="149277"/>
                </a:cubicBezTo>
                <a:cubicBezTo>
                  <a:pt x="374422" y="148421"/>
                  <a:pt x="376229" y="148516"/>
                  <a:pt x="377752" y="147755"/>
                </a:cubicBezTo>
                <a:cubicBezTo>
                  <a:pt x="381080" y="146328"/>
                  <a:pt x="381080" y="143760"/>
                  <a:pt x="385265" y="144901"/>
                </a:cubicBezTo>
                <a:cubicBezTo>
                  <a:pt x="388457" y="144930"/>
                  <a:pt x="391643" y="144644"/>
                  <a:pt x="394777" y="144045"/>
                </a:cubicBezTo>
                <a:cubicBezTo>
                  <a:pt x="396584" y="144045"/>
                  <a:pt x="392970" y="130063"/>
                  <a:pt x="389165" y="125021"/>
                </a:cubicBezTo>
                <a:cubicBezTo>
                  <a:pt x="386597" y="121502"/>
                  <a:pt x="385361" y="116651"/>
                  <a:pt x="382412" y="113131"/>
                </a:cubicBezTo>
                <a:cubicBezTo>
                  <a:pt x="377086" y="106663"/>
                  <a:pt x="373471" y="91158"/>
                  <a:pt x="355970" y="92966"/>
                </a:cubicBezTo>
                <a:cubicBezTo>
                  <a:pt x="357017" y="93632"/>
                  <a:pt x="362819" y="95915"/>
                  <a:pt x="363865" y="96771"/>
                </a:cubicBezTo>
                <a:cubicBezTo>
                  <a:pt x="368811" y="100480"/>
                  <a:pt x="367574" y="101336"/>
                  <a:pt x="371664" y="106283"/>
                </a:cubicBezTo>
                <a:cubicBezTo>
                  <a:pt x="376405" y="111709"/>
                  <a:pt x="379680" y="118258"/>
                  <a:pt x="381176" y="125307"/>
                </a:cubicBezTo>
                <a:cubicBezTo>
                  <a:pt x="381176" y="130633"/>
                  <a:pt x="375088" y="135675"/>
                  <a:pt x="370808" y="137577"/>
                </a:cubicBezTo>
                <a:cubicBezTo>
                  <a:pt x="364340" y="140526"/>
                  <a:pt x="360536" y="139955"/>
                  <a:pt x="356541" y="146423"/>
                </a:cubicBezTo>
                <a:cubicBezTo>
                  <a:pt x="352546" y="152892"/>
                  <a:pt x="347029" y="151655"/>
                  <a:pt x="339706" y="150799"/>
                </a:cubicBezTo>
                <a:cubicBezTo>
                  <a:pt x="333411" y="150005"/>
                  <a:pt x="327763" y="146539"/>
                  <a:pt x="324202" y="141287"/>
                </a:cubicBezTo>
                <a:cubicBezTo>
                  <a:pt x="320112" y="136436"/>
                  <a:pt x="317544" y="130348"/>
                  <a:pt x="313359" y="125687"/>
                </a:cubicBezTo>
                <a:cubicBezTo>
                  <a:pt x="309174" y="121026"/>
                  <a:pt x="302802" y="124260"/>
                  <a:pt x="298236" y="120170"/>
                </a:cubicBezTo>
                <a:cubicBezTo>
                  <a:pt x="293670" y="116080"/>
                  <a:pt x="294622" y="108375"/>
                  <a:pt x="292909" y="102002"/>
                </a:cubicBezTo>
                <a:cubicBezTo>
                  <a:pt x="291608" y="95041"/>
                  <a:pt x="284953" y="90420"/>
                  <a:pt x="277976" y="91634"/>
                </a:cubicBezTo>
                <a:cubicBezTo>
                  <a:pt x="276836" y="89351"/>
                  <a:pt x="273602" y="84215"/>
                  <a:pt x="271033" y="83263"/>
                </a:cubicBezTo>
                <a:cubicBezTo>
                  <a:pt x="268466" y="82312"/>
                  <a:pt x="265707" y="87734"/>
                  <a:pt x="262663" y="89066"/>
                </a:cubicBezTo>
                <a:cubicBezTo>
                  <a:pt x="255815" y="92015"/>
                  <a:pt x="252106" y="79078"/>
                  <a:pt x="250679" y="74798"/>
                </a:cubicBezTo>
                <a:cubicBezTo>
                  <a:pt x="249252" y="70517"/>
                  <a:pt x="252581" y="68805"/>
                  <a:pt x="253057" y="64430"/>
                </a:cubicBezTo>
                <a:cubicBezTo>
                  <a:pt x="253057" y="62147"/>
                  <a:pt x="251915" y="59293"/>
                  <a:pt x="253057" y="57105"/>
                </a:cubicBezTo>
                <a:cubicBezTo>
                  <a:pt x="254198" y="54917"/>
                  <a:pt x="256006" y="55869"/>
                  <a:pt x="257432" y="54632"/>
                </a:cubicBezTo>
                <a:cubicBezTo>
                  <a:pt x="262378" y="50637"/>
                  <a:pt x="255435" y="49971"/>
                  <a:pt x="253628" y="48449"/>
                </a:cubicBezTo>
                <a:cubicBezTo>
                  <a:pt x="249157" y="44740"/>
                  <a:pt x="257337" y="41791"/>
                  <a:pt x="260096" y="41506"/>
                </a:cubicBezTo>
                <a:cubicBezTo>
                  <a:pt x="262854" y="41220"/>
                  <a:pt x="263900" y="41506"/>
                  <a:pt x="265136" y="40649"/>
                </a:cubicBezTo>
                <a:cubicBezTo>
                  <a:pt x="266373" y="39793"/>
                  <a:pt x="266088" y="38652"/>
                  <a:pt x="266658" y="36940"/>
                </a:cubicBezTo>
                <a:cubicBezTo>
                  <a:pt x="268180" y="32184"/>
                  <a:pt x="273697" y="32469"/>
                  <a:pt x="276170" y="28664"/>
                </a:cubicBezTo>
                <a:lnTo>
                  <a:pt x="276930" y="27523"/>
                </a:lnTo>
                <a:cubicBezTo>
                  <a:pt x="277496" y="25481"/>
                  <a:pt x="276370" y="23352"/>
                  <a:pt x="274362" y="22672"/>
                </a:cubicBezTo>
                <a:cubicBezTo>
                  <a:pt x="274363" y="23243"/>
                  <a:pt x="273506" y="23623"/>
                  <a:pt x="273506" y="24479"/>
                </a:cubicBezTo>
                <a:cubicBezTo>
                  <a:pt x="273506" y="25335"/>
                  <a:pt x="271604" y="22386"/>
                  <a:pt x="270082" y="21721"/>
                </a:cubicBezTo>
                <a:cubicBezTo>
                  <a:pt x="268560" y="21055"/>
                  <a:pt x="266943" y="21721"/>
                  <a:pt x="265517" y="21721"/>
                </a:cubicBezTo>
                <a:cubicBezTo>
                  <a:pt x="262188" y="21055"/>
                  <a:pt x="260096" y="17250"/>
                  <a:pt x="259334" y="13921"/>
                </a:cubicBezTo>
                <a:cubicBezTo>
                  <a:pt x="256957" y="14491"/>
                  <a:pt x="256386" y="13065"/>
                  <a:pt x="255340" y="11448"/>
                </a:cubicBezTo>
                <a:cubicBezTo>
                  <a:pt x="254118" y="9763"/>
                  <a:pt x="253036" y="7982"/>
                  <a:pt x="252106" y="6121"/>
                </a:cubicBezTo>
                <a:cubicBezTo>
                  <a:pt x="251440" y="4694"/>
                  <a:pt x="252106" y="2982"/>
                  <a:pt x="250489" y="1745"/>
                </a:cubicBezTo>
                <a:cubicBezTo>
                  <a:pt x="248872" y="509"/>
                  <a:pt x="248206" y="889"/>
                  <a:pt x="247350" y="-62"/>
                </a:cubicBezTo>
                <a:lnTo>
                  <a:pt x="241739" y="-62"/>
                </a:lnTo>
                <a:cubicBezTo>
                  <a:pt x="241573" y="2004"/>
                  <a:pt x="240398" y="3855"/>
                  <a:pt x="238600" y="4884"/>
                </a:cubicBezTo>
                <a:close/>
              </a:path>
            </a:pathLst>
          </a:custGeom>
          <a:solidFill>
            <a:srgbClr val="00B0F0"/>
          </a:solidFill>
          <a:ln w="3329"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D2D79335-DE26-3DD4-5017-BB2F2E6E6AB6}"/>
              </a:ext>
            </a:extLst>
          </p:cNvPr>
          <p:cNvSpPr/>
          <p:nvPr/>
        </p:nvSpPr>
        <p:spPr>
          <a:xfrm>
            <a:off x="1192042" y="4801195"/>
            <a:ext cx="2602220" cy="1438855"/>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ARIZONA**</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$36M: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Funding to expand the University of Arizona’s  Micro/Nano Fabrication Center which has an increasing focus on quantum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(R&amp;D)</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State of AZ Technology Research Initiative Fund provides support for the ASU Quantum Collaborative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(R&amp;D, Education, Economic Development)</a:t>
            </a:r>
            <a:endParaRPr kumimoji="0" lang="en-US" sz="105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85" name="Rectangle 84">
            <a:extLst>
              <a:ext uri="{FF2B5EF4-FFF2-40B4-BE49-F238E27FC236}">
                <a16:creationId xmlns:a16="http://schemas.microsoft.com/office/drawing/2014/main" id="{94942007-75DE-1F3C-8B02-06551D91A157}"/>
              </a:ext>
            </a:extLst>
          </p:cNvPr>
          <p:cNvSpPr/>
          <p:nvPr/>
        </p:nvSpPr>
        <p:spPr>
          <a:xfrm>
            <a:off x="2575926" y="377325"/>
            <a:ext cx="2506029" cy="1261884"/>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SOUTH DAKOTA</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$3M: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Establishes a Center for Quantum Information Science and Technology (C-QIST) as a partnership between Dakota State University and South Dakota School of Mines and Technology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(R&amp;D, Education, Infrastructure/Resources)</a:t>
            </a:r>
            <a:endParaRPr kumimoji="0" lang="en-US" sz="105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86" name="Rectangle 85">
            <a:extLst>
              <a:ext uri="{FF2B5EF4-FFF2-40B4-BE49-F238E27FC236}">
                <a16:creationId xmlns:a16="http://schemas.microsoft.com/office/drawing/2014/main" id="{4E39C5A2-7BCA-97EE-7DF1-6D45F102F0B0}"/>
              </a:ext>
            </a:extLst>
          </p:cNvPr>
          <p:cNvSpPr/>
          <p:nvPr/>
        </p:nvSpPr>
        <p:spPr>
          <a:xfrm>
            <a:off x="9665569" y="2565577"/>
            <a:ext cx="2451647" cy="1123384"/>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MASSACHUSETTS</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$1M: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Supports access to the University of Mass. Boston and Western New England University to help tech companies test their quantum computer components in cryogenic test facilities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(Resources)</a:t>
            </a:r>
            <a:endParaRPr kumimoji="0" lang="en-US" sz="105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
        <p:nvSpPr>
          <p:cNvPr id="88" name="Rectangle 87">
            <a:extLst>
              <a:ext uri="{FF2B5EF4-FFF2-40B4-BE49-F238E27FC236}">
                <a16:creationId xmlns:a16="http://schemas.microsoft.com/office/drawing/2014/main" id="{4F03DD86-376C-98B9-0E9B-1CF557A01B07}"/>
              </a:ext>
            </a:extLst>
          </p:cNvPr>
          <p:cNvSpPr/>
          <p:nvPr/>
        </p:nvSpPr>
        <p:spPr>
          <a:xfrm>
            <a:off x="9162457" y="327565"/>
            <a:ext cx="2590271" cy="1161857"/>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OHIO</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$7M: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Funds projects with Ohio-based partners to collaborate on a project titled "Quantum Sensor System using Rydberg Atoms”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(R&amp;D)</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$750K: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Funding to build long-distance quantum networks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(Infrastructure)</a:t>
            </a:r>
          </a:p>
        </p:txBody>
      </p:sp>
      <p:sp>
        <p:nvSpPr>
          <p:cNvPr id="87" name="Freeform 128">
            <a:extLst>
              <a:ext uri="{FF2B5EF4-FFF2-40B4-BE49-F238E27FC236}">
                <a16:creationId xmlns:a16="http://schemas.microsoft.com/office/drawing/2014/main" id="{80D422D2-5D53-66E5-B515-42E3C5D6BF31}"/>
              </a:ext>
            </a:extLst>
          </p:cNvPr>
          <p:cNvSpPr/>
          <p:nvPr/>
        </p:nvSpPr>
        <p:spPr>
          <a:xfrm>
            <a:off x="7451619" y="3150617"/>
            <a:ext cx="397055" cy="693654"/>
          </a:xfrm>
          <a:custGeom>
            <a:avLst/>
            <a:gdLst>
              <a:gd name="connsiteX0" fmla="*/ 43520 w 354837"/>
              <a:gd name="connsiteY0" fmla="*/ 379278 h 619899"/>
              <a:gd name="connsiteX1" fmla="*/ 37719 w 354837"/>
              <a:gd name="connsiteY1" fmla="*/ 388790 h 619899"/>
              <a:gd name="connsiteX2" fmla="*/ 31346 w 354837"/>
              <a:gd name="connsiteY2" fmla="*/ 395829 h 619899"/>
              <a:gd name="connsiteX3" fmla="*/ 31346 w 354837"/>
              <a:gd name="connsiteY3" fmla="*/ 396400 h 619899"/>
              <a:gd name="connsiteX4" fmla="*/ 37243 w 354837"/>
              <a:gd name="connsiteY4" fmla="*/ 403248 h 619899"/>
              <a:gd name="connsiteX5" fmla="*/ 37719 w 354837"/>
              <a:gd name="connsiteY5" fmla="*/ 406197 h 619899"/>
              <a:gd name="connsiteX6" fmla="*/ 34199 w 354837"/>
              <a:gd name="connsiteY6" fmla="*/ 411714 h 619899"/>
              <a:gd name="connsiteX7" fmla="*/ 31061 w 354837"/>
              <a:gd name="connsiteY7" fmla="*/ 413997 h 619899"/>
              <a:gd name="connsiteX8" fmla="*/ 29824 w 354837"/>
              <a:gd name="connsiteY8" fmla="*/ 415519 h 619899"/>
              <a:gd name="connsiteX9" fmla="*/ 33058 w 354837"/>
              <a:gd name="connsiteY9" fmla="*/ 416946 h 619899"/>
              <a:gd name="connsiteX10" fmla="*/ 38860 w 354837"/>
              <a:gd name="connsiteY10" fmla="*/ 424555 h 619899"/>
              <a:gd name="connsiteX11" fmla="*/ 38860 w 354837"/>
              <a:gd name="connsiteY11" fmla="*/ 424555 h 619899"/>
              <a:gd name="connsiteX12" fmla="*/ 38860 w 354837"/>
              <a:gd name="connsiteY12" fmla="*/ 427980 h 619899"/>
              <a:gd name="connsiteX13" fmla="*/ 45518 w 354837"/>
              <a:gd name="connsiteY13" fmla="*/ 445767 h 619899"/>
              <a:gd name="connsiteX14" fmla="*/ 44852 w 354837"/>
              <a:gd name="connsiteY14" fmla="*/ 450523 h 619899"/>
              <a:gd name="connsiteX15" fmla="*/ 43711 w 354837"/>
              <a:gd name="connsiteY15" fmla="*/ 453853 h 619899"/>
              <a:gd name="connsiteX16" fmla="*/ 43711 w 354837"/>
              <a:gd name="connsiteY16" fmla="*/ 453853 h 619899"/>
              <a:gd name="connsiteX17" fmla="*/ 46755 w 354837"/>
              <a:gd name="connsiteY17" fmla="*/ 457087 h 619899"/>
              <a:gd name="connsiteX18" fmla="*/ 52176 w 354837"/>
              <a:gd name="connsiteY18" fmla="*/ 467264 h 619899"/>
              <a:gd name="connsiteX19" fmla="*/ 52176 w 354837"/>
              <a:gd name="connsiteY19" fmla="*/ 469738 h 619899"/>
              <a:gd name="connsiteX20" fmla="*/ 48752 w 354837"/>
              <a:gd name="connsiteY20" fmla="*/ 474494 h 619899"/>
              <a:gd name="connsiteX21" fmla="*/ 48752 w 354837"/>
              <a:gd name="connsiteY21" fmla="*/ 474494 h 619899"/>
              <a:gd name="connsiteX22" fmla="*/ 50559 w 354837"/>
              <a:gd name="connsiteY22" fmla="*/ 482864 h 619899"/>
              <a:gd name="connsiteX23" fmla="*/ 46469 w 354837"/>
              <a:gd name="connsiteY23" fmla="*/ 489618 h 619899"/>
              <a:gd name="connsiteX24" fmla="*/ 36958 w 354837"/>
              <a:gd name="connsiteY24" fmla="*/ 493137 h 619899"/>
              <a:gd name="connsiteX25" fmla="*/ 36958 w 354837"/>
              <a:gd name="connsiteY25" fmla="*/ 493708 h 619899"/>
              <a:gd name="connsiteX26" fmla="*/ 40477 w 354837"/>
              <a:gd name="connsiteY26" fmla="*/ 500271 h 619899"/>
              <a:gd name="connsiteX27" fmla="*/ 40477 w 354837"/>
              <a:gd name="connsiteY27" fmla="*/ 502839 h 619899"/>
              <a:gd name="connsiteX28" fmla="*/ 34865 w 354837"/>
              <a:gd name="connsiteY28" fmla="*/ 507976 h 619899"/>
              <a:gd name="connsiteX29" fmla="*/ 33438 w 354837"/>
              <a:gd name="connsiteY29" fmla="*/ 508927 h 619899"/>
              <a:gd name="connsiteX30" fmla="*/ 36102 w 354837"/>
              <a:gd name="connsiteY30" fmla="*/ 512637 h 619899"/>
              <a:gd name="connsiteX31" fmla="*/ 32487 w 354837"/>
              <a:gd name="connsiteY31" fmla="*/ 518059 h 619899"/>
              <a:gd name="connsiteX32" fmla="*/ 28302 w 354837"/>
              <a:gd name="connsiteY32" fmla="*/ 520722 h 619899"/>
              <a:gd name="connsiteX33" fmla="*/ 24117 w 354837"/>
              <a:gd name="connsiteY33" fmla="*/ 522720 h 619899"/>
              <a:gd name="connsiteX34" fmla="*/ 24974 w 354837"/>
              <a:gd name="connsiteY34" fmla="*/ 526334 h 619899"/>
              <a:gd name="connsiteX35" fmla="*/ 24974 w 354837"/>
              <a:gd name="connsiteY35" fmla="*/ 529664 h 619899"/>
              <a:gd name="connsiteX36" fmla="*/ 16318 w 354837"/>
              <a:gd name="connsiteY36" fmla="*/ 549258 h 619899"/>
              <a:gd name="connsiteX37" fmla="*/ 16318 w 354837"/>
              <a:gd name="connsiteY37" fmla="*/ 552112 h 619899"/>
              <a:gd name="connsiteX38" fmla="*/ 17459 w 354837"/>
              <a:gd name="connsiteY38" fmla="*/ 555156 h 619899"/>
              <a:gd name="connsiteX39" fmla="*/ 14225 w 354837"/>
              <a:gd name="connsiteY39" fmla="*/ 555917 h 619899"/>
              <a:gd name="connsiteX40" fmla="*/ 12133 w 354837"/>
              <a:gd name="connsiteY40" fmla="*/ 555917 h 619899"/>
              <a:gd name="connsiteX41" fmla="*/ 6426 w 354837"/>
              <a:gd name="connsiteY41" fmla="*/ 554585 h 619899"/>
              <a:gd name="connsiteX42" fmla="*/ 6426 w 354837"/>
              <a:gd name="connsiteY42" fmla="*/ 556868 h 619899"/>
              <a:gd name="connsiteX43" fmla="*/ 6426 w 354837"/>
              <a:gd name="connsiteY43" fmla="*/ 556868 h 619899"/>
              <a:gd name="connsiteX44" fmla="*/ 7377 w 354837"/>
              <a:gd name="connsiteY44" fmla="*/ 560673 h 619899"/>
              <a:gd name="connsiteX45" fmla="*/ 9089 w 354837"/>
              <a:gd name="connsiteY45" fmla="*/ 562004 h 619899"/>
              <a:gd name="connsiteX46" fmla="*/ 9089 w 354837"/>
              <a:gd name="connsiteY46" fmla="*/ 562004 h 619899"/>
              <a:gd name="connsiteX47" fmla="*/ 14035 w 354837"/>
              <a:gd name="connsiteY47" fmla="*/ 562004 h 619899"/>
              <a:gd name="connsiteX48" fmla="*/ 11942 w 354837"/>
              <a:gd name="connsiteY48" fmla="*/ 566475 h 619899"/>
              <a:gd name="connsiteX49" fmla="*/ 4524 w 354837"/>
              <a:gd name="connsiteY49" fmla="*/ 578936 h 619899"/>
              <a:gd name="connsiteX50" fmla="*/ 2336 w 354837"/>
              <a:gd name="connsiteY50" fmla="*/ 587307 h 619899"/>
              <a:gd name="connsiteX51" fmla="*/ 2336 w 354837"/>
              <a:gd name="connsiteY51" fmla="*/ 595296 h 619899"/>
              <a:gd name="connsiteX52" fmla="*/ 2336 w 354837"/>
              <a:gd name="connsiteY52" fmla="*/ 596628 h 619899"/>
              <a:gd name="connsiteX53" fmla="*/ 2336 w 354837"/>
              <a:gd name="connsiteY53" fmla="*/ 596628 h 619899"/>
              <a:gd name="connsiteX54" fmla="*/ 910 w 354837"/>
              <a:gd name="connsiteY54" fmla="*/ 608708 h 619899"/>
              <a:gd name="connsiteX55" fmla="*/ -42 w 354837"/>
              <a:gd name="connsiteY55" fmla="*/ 608708 h 619899"/>
              <a:gd name="connsiteX56" fmla="*/ 910 w 354837"/>
              <a:gd name="connsiteY56" fmla="*/ 608708 h 619899"/>
              <a:gd name="connsiteX57" fmla="*/ 5095 w 354837"/>
              <a:gd name="connsiteY57" fmla="*/ 619838 h 619899"/>
              <a:gd name="connsiteX58" fmla="*/ 7662 w 354837"/>
              <a:gd name="connsiteY58" fmla="*/ 619838 h 619899"/>
              <a:gd name="connsiteX59" fmla="*/ 5570 w 354837"/>
              <a:gd name="connsiteY59" fmla="*/ 611277 h 619899"/>
              <a:gd name="connsiteX60" fmla="*/ 7377 w 354837"/>
              <a:gd name="connsiteY60" fmla="*/ 605570 h 619899"/>
              <a:gd name="connsiteX61" fmla="*/ 13179 w 354837"/>
              <a:gd name="connsiteY61" fmla="*/ 602526 h 619899"/>
              <a:gd name="connsiteX62" fmla="*/ 24307 w 354837"/>
              <a:gd name="connsiteY62" fmla="*/ 607282 h 619899"/>
              <a:gd name="connsiteX63" fmla="*/ 24307 w 354837"/>
              <a:gd name="connsiteY63" fmla="*/ 607282 h 619899"/>
              <a:gd name="connsiteX64" fmla="*/ 28492 w 354837"/>
              <a:gd name="connsiteY64" fmla="*/ 604618 h 619899"/>
              <a:gd name="connsiteX65" fmla="*/ 36196 w 354837"/>
              <a:gd name="connsiteY65" fmla="*/ 600433 h 619899"/>
              <a:gd name="connsiteX66" fmla="*/ 39906 w 354837"/>
              <a:gd name="connsiteY66" fmla="*/ 601384 h 619899"/>
              <a:gd name="connsiteX67" fmla="*/ 44757 w 354837"/>
              <a:gd name="connsiteY67" fmla="*/ 608994 h 619899"/>
              <a:gd name="connsiteX68" fmla="*/ 45708 w 354837"/>
              <a:gd name="connsiteY68" fmla="*/ 610896 h 619899"/>
              <a:gd name="connsiteX69" fmla="*/ 47705 w 354837"/>
              <a:gd name="connsiteY69" fmla="*/ 604904 h 619899"/>
              <a:gd name="connsiteX70" fmla="*/ 47705 w 354837"/>
              <a:gd name="connsiteY70" fmla="*/ 604904 h 619899"/>
              <a:gd name="connsiteX71" fmla="*/ 44947 w 354837"/>
              <a:gd name="connsiteY71" fmla="*/ 596818 h 619899"/>
              <a:gd name="connsiteX72" fmla="*/ 44947 w 354837"/>
              <a:gd name="connsiteY72" fmla="*/ 594155 h 619899"/>
              <a:gd name="connsiteX73" fmla="*/ 51129 w 354837"/>
              <a:gd name="connsiteY73" fmla="*/ 585214 h 619899"/>
              <a:gd name="connsiteX74" fmla="*/ 52461 w 354837"/>
              <a:gd name="connsiteY74" fmla="*/ 585214 h 619899"/>
              <a:gd name="connsiteX75" fmla="*/ 57597 w 354837"/>
              <a:gd name="connsiteY75" fmla="*/ 590255 h 619899"/>
              <a:gd name="connsiteX76" fmla="*/ 58738 w 354837"/>
              <a:gd name="connsiteY76" fmla="*/ 593394 h 619899"/>
              <a:gd name="connsiteX77" fmla="*/ 72435 w 354837"/>
              <a:gd name="connsiteY77" fmla="*/ 596248 h 619899"/>
              <a:gd name="connsiteX78" fmla="*/ 72435 w 354837"/>
              <a:gd name="connsiteY78" fmla="*/ 596248 h 619899"/>
              <a:gd name="connsiteX79" fmla="*/ 77096 w 354837"/>
              <a:gd name="connsiteY79" fmla="*/ 595677 h 619899"/>
              <a:gd name="connsiteX80" fmla="*/ 81566 w 354837"/>
              <a:gd name="connsiteY80" fmla="*/ 596818 h 619899"/>
              <a:gd name="connsiteX81" fmla="*/ 91934 w 354837"/>
              <a:gd name="connsiteY81" fmla="*/ 603667 h 619899"/>
              <a:gd name="connsiteX82" fmla="*/ 102016 w 354837"/>
              <a:gd name="connsiteY82" fmla="*/ 609374 h 619899"/>
              <a:gd name="connsiteX83" fmla="*/ 104203 w 354837"/>
              <a:gd name="connsiteY83" fmla="*/ 609374 h 619899"/>
              <a:gd name="connsiteX84" fmla="*/ 108103 w 354837"/>
              <a:gd name="connsiteY84" fmla="*/ 608423 h 619899"/>
              <a:gd name="connsiteX85" fmla="*/ 110100 w 354837"/>
              <a:gd name="connsiteY85" fmla="*/ 600718 h 619899"/>
              <a:gd name="connsiteX86" fmla="*/ 115236 w 354837"/>
              <a:gd name="connsiteY86" fmla="*/ 595962 h 619899"/>
              <a:gd name="connsiteX87" fmla="*/ 117139 w 354837"/>
              <a:gd name="connsiteY87" fmla="*/ 595962 h 619899"/>
              <a:gd name="connsiteX88" fmla="*/ 118185 w 354837"/>
              <a:gd name="connsiteY88" fmla="*/ 595962 h 619899"/>
              <a:gd name="connsiteX89" fmla="*/ 124558 w 354837"/>
              <a:gd name="connsiteY89" fmla="*/ 588543 h 619899"/>
              <a:gd name="connsiteX90" fmla="*/ 135115 w 354837"/>
              <a:gd name="connsiteY90" fmla="*/ 579602 h 619899"/>
              <a:gd name="connsiteX91" fmla="*/ 136352 w 354837"/>
              <a:gd name="connsiteY91" fmla="*/ 579602 h 619899"/>
              <a:gd name="connsiteX92" fmla="*/ 141964 w 354837"/>
              <a:gd name="connsiteY92" fmla="*/ 582931 h 619899"/>
              <a:gd name="connsiteX93" fmla="*/ 143296 w 354837"/>
              <a:gd name="connsiteY93" fmla="*/ 586641 h 619899"/>
              <a:gd name="connsiteX94" fmla="*/ 144342 w 354837"/>
              <a:gd name="connsiteY94" fmla="*/ 590160 h 619899"/>
              <a:gd name="connsiteX95" fmla="*/ 144341 w 354837"/>
              <a:gd name="connsiteY95" fmla="*/ 590160 h 619899"/>
              <a:gd name="connsiteX96" fmla="*/ 145388 w 354837"/>
              <a:gd name="connsiteY96" fmla="*/ 590160 h 619899"/>
              <a:gd name="connsiteX97" fmla="*/ 145388 w 354837"/>
              <a:gd name="connsiteY97" fmla="*/ 590160 h 619899"/>
              <a:gd name="connsiteX98" fmla="*/ 151095 w 354837"/>
              <a:gd name="connsiteY98" fmla="*/ 588543 h 619899"/>
              <a:gd name="connsiteX99" fmla="*/ 156326 w 354837"/>
              <a:gd name="connsiteY99" fmla="*/ 591396 h 619899"/>
              <a:gd name="connsiteX100" fmla="*/ 158228 w 354837"/>
              <a:gd name="connsiteY100" fmla="*/ 600908 h 619899"/>
              <a:gd name="connsiteX101" fmla="*/ 160035 w 354837"/>
              <a:gd name="connsiteY101" fmla="*/ 600433 h 619899"/>
              <a:gd name="connsiteX102" fmla="*/ 161557 w 354837"/>
              <a:gd name="connsiteY102" fmla="*/ 593584 h 619899"/>
              <a:gd name="connsiteX103" fmla="*/ 166027 w 354837"/>
              <a:gd name="connsiteY103" fmla="*/ 590160 h 619899"/>
              <a:gd name="connsiteX104" fmla="*/ 167454 w 354837"/>
              <a:gd name="connsiteY104" fmla="*/ 590160 h 619899"/>
              <a:gd name="connsiteX105" fmla="*/ 167454 w 354837"/>
              <a:gd name="connsiteY105" fmla="*/ 590160 h 619899"/>
              <a:gd name="connsiteX106" fmla="*/ 170308 w 354837"/>
              <a:gd name="connsiteY106" fmla="*/ 588162 h 619899"/>
              <a:gd name="connsiteX107" fmla="*/ 169737 w 354837"/>
              <a:gd name="connsiteY107" fmla="*/ 583216 h 619899"/>
              <a:gd name="connsiteX108" fmla="*/ 169737 w 354837"/>
              <a:gd name="connsiteY108" fmla="*/ 576558 h 619899"/>
              <a:gd name="connsiteX109" fmla="*/ 172305 w 354837"/>
              <a:gd name="connsiteY109" fmla="*/ 566380 h 619899"/>
              <a:gd name="connsiteX110" fmla="*/ 176966 w 354837"/>
              <a:gd name="connsiteY110" fmla="*/ 564192 h 619899"/>
              <a:gd name="connsiteX111" fmla="*/ 175444 w 354837"/>
              <a:gd name="connsiteY111" fmla="*/ 558009 h 619899"/>
              <a:gd name="connsiteX112" fmla="*/ 175444 w 354837"/>
              <a:gd name="connsiteY112" fmla="*/ 556202 h 619899"/>
              <a:gd name="connsiteX113" fmla="*/ 176110 w 354837"/>
              <a:gd name="connsiteY113" fmla="*/ 554490 h 619899"/>
              <a:gd name="connsiteX114" fmla="*/ 178012 w 354837"/>
              <a:gd name="connsiteY114" fmla="*/ 554490 h 619899"/>
              <a:gd name="connsiteX115" fmla="*/ 178773 w 354837"/>
              <a:gd name="connsiteY115" fmla="*/ 554490 h 619899"/>
              <a:gd name="connsiteX116" fmla="*/ 184194 w 354837"/>
              <a:gd name="connsiteY116" fmla="*/ 554490 h 619899"/>
              <a:gd name="connsiteX117" fmla="*/ 186952 w 354837"/>
              <a:gd name="connsiteY117" fmla="*/ 554490 h 619899"/>
              <a:gd name="connsiteX118" fmla="*/ 186953 w 354837"/>
              <a:gd name="connsiteY118" fmla="*/ 554490 h 619899"/>
              <a:gd name="connsiteX119" fmla="*/ 184099 w 354837"/>
              <a:gd name="connsiteY119" fmla="*/ 546880 h 619899"/>
              <a:gd name="connsiteX120" fmla="*/ 184099 w 354837"/>
              <a:gd name="connsiteY120" fmla="*/ 545644 h 619899"/>
              <a:gd name="connsiteX121" fmla="*/ 185050 w 354837"/>
              <a:gd name="connsiteY121" fmla="*/ 542980 h 619899"/>
              <a:gd name="connsiteX122" fmla="*/ 187619 w 354837"/>
              <a:gd name="connsiteY122" fmla="*/ 543741 h 619899"/>
              <a:gd name="connsiteX123" fmla="*/ 201505 w 354837"/>
              <a:gd name="connsiteY123" fmla="*/ 555821 h 619899"/>
              <a:gd name="connsiteX124" fmla="*/ 204549 w 354837"/>
              <a:gd name="connsiteY124" fmla="*/ 565334 h 619899"/>
              <a:gd name="connsiteX125" fmla="*/ 214060 w 354837"/>
              <a:gd name="connsiteY125" fmla="*/ 571326 h 619899"/>
              <a:gd name="connsiteX126" fmla="*/ 214726 w 354837"/>
              <a:gd name="connsiteY126" fmla="*/ 571326 h 619899"/>
              <a:gd name="connsiteX127" fmla="*/ 221384 w 354837"/>
              <a:gd name="connsiteY127" fmla="*/ 570090 h 619899"/>
              <a:gd name="connsiteX128" fmla="*/ 227947 w 354837"/>
              <a:gd name="connsiteY128" fmla="*/ 574275 h 619899"/>
              <a:gd name="connsiteX129" fmla="*/ 230800 w 354837"/>
              <a:gd name="connsiteY129" fmla="*/ 570851 h 619899"/>
              <a:gd name="connsiteX130" fmla="*/ 238790 w 354837"/>
              <a:gd name="connsiteY130" fmla="*/ 565239 h 619899"/>
              <a:gd name="connsiteX131" fmla="*/ 239456 w 354837"/>
              <a:gd name="connsiteY131" fmla="*/ 559722 h 619899"/>
              <a:gd name="connsiteX132" fmla="*/ 238790 w 354837"/>
              <a:gd name="connsiteY132" fmla="*/ 552112 h 619899"/>
              <a:gd name="connsiteX133" fmla="*/ 238790 w 354837"/>
              <a:gd name="connsiteY133" fmla="*/ 547451 h 619899"/>
              <a:gd name="connsiteX134" fmla="*/ 240217 w 354837"/>
              <a:gd name="connsiteY134" fmla="*/ 542695 h 619899"/>
              <a:gd name="connsiteX135" fmla="*/ 245068 w 354837"/>
              <a:gd name="connsiteY135" fmla="*/ 540507 h 619899"/>
              <a:gd name="connsiteX136" fmla="*/ 245068 w 354837"/>
              <a:gd name="connsiteY136" fmla="*/ 537368 h 619899"/>
              <a:gd name="connsiteX137" fmla="*/ 245067 w 354837"/>
              <a:gd name="connsiteY137" fmla="*/ 536417 h 619899"/>
              <a:gd name="connsiteX138" fmla="*/ 249633 w 354837"/>
              <a:gd name="connsiteY138" fmla="*/ 525288 h 619899"/>
              <a:gd name="connsiteX139" fmla="*/ 257432 w 354837"/>
              <a:gd name="connsiteY139" fmla="*/ 523100 h 619899"/>
              <a:gd name="connsiteX140" fmla="*/ 258954 w 354837"/>
              <a:gd name="connsiteY140" fmla="*/ 523100 h 619899"/>
              <a:gd name="connsiteX141" fmla="*/ 260000 w 354837"/>
              <a:gd name="connsiteY141" fmla="*/ 520627 h 619899"/>
              <a:gd name="connsiteX142" fmla="*/ 260000 w 354837"/>
              <a:gd name="connsiteY142" fmla="*/ 518630 h 619899"/>
              <a:gd name="connsiteX143" fmla="*/ 260000 w 354837"/>
              <a:gd name="connsiteY143" fmla="*/ 513303 h 619899"/>
              <a:gd name="connsiteX144" fmla="*/ 263995 w 354837"/>
              <a:gd name="connsiteY144" fmla="*/ 503791 h 619899"/>
              <a:gd name="connsiteX145" fmla="*/ 268941 w 354837"/>
              <a:gd name="connsiteY145" fmla="*/ 502459 h 619899"/>
              <a:gd name="connsiteX146" fmla="*/ 270082 w 354837"/>
              <a:gd name="connsiteY146" fmla="*/ 502459 h 619899"/>
              <a:gd name="connsiteX147" fmla="*/ 271699 w 354837"/>
              <a:gd name="connsiteY147" fmla="*/ 502459 h 619899"/>
              <a:gd name="connsiteX148" fmla="*/ 273506 w 354837"/>
              <a:gd name="connsiteY148" fmla="*/ 497608 h 619899"/>
              <a:gd name="connsiteX149" fmla="*/ 277787 w 354837"/>
              <a:gd name="connsiteY149" fmla="*/ 489713 h 619899"/>
              <a:gd name="connsiteX150" fmla="*/ 284540 w 354837"/>
              <a:gd name="connsiteY150" fmla="*/ 487335 h 619899"/>
              <a:gd name="connsiteX151" fmla="*/ 285586 w 354837"/>
              <a:gd name="connsiteY151" fmla="*/ 484386 h 619899"/>
              <a:gd name="connsiteX152" fmla="*/ 284825 w 354837"/>
              <a:gd name="connsiteY152" fmla="*/ 476586 h 619899"/>
              <a:gd name="connsiteX153" fmla="*/ 284825 w 354837"/>
              <a:gd name="connsiteY153" fmla="*/ 475825 h 619899"/>
              <a:gd name="connsiteX154" fmla="*/ 284825 w 354837"/>
              <a:gd name="connsiteY154" fmla="*/ 470308 h 619899"/>
              <a:gd name="connsiteX155" fmla="*/ 282923 w 354837"/>
              <a:gd name="connsiteY155" fmla="*/ 466313 h 619899"/>
              <a:gd name="connsiteX156" fmla="*/ 280354 w 354837"/>
              <a:gd name="connsiteY156" fmla="*/ 460511 h 619899"/>
              <a:gd name="connsiteX157" fmla="*/ 297666 w 354837"/>
              <a:gd name="connsiteY157" fmla="*/ 450999 h 619899"/>
              <a:gd name="connsiteX158" fmla="*/ 308889 w 354837"/>
              <a:gd name="connsiteY158" fmla="*/ 454233 h 619899"/>
              <a:gd name="connsiteX159" fmla="*/ 310791 w 354837"/>
              <a:gd name="connsiteY159" fmla="*/ 457943 h 619899"/>
              <a:gd name="connsiteX160" fmla="*/ 310791 w 354837"/>
              <a:gd name="connsiteY160" fmla="*/ 457372 h 619899"/>
              <a:gd name="connsiteX161" fmla="*/ 311362 w 354837"/>
              <a:gd name="connsiteY161" fmla="*/ 453567 h 619899"/>
              <a:gd name="connsiteX162" fmla="*/ 311933 w 354837"/>
              <a:gd name="connsiteY162" fmla="*/ 447670 h 619899"/>
              <a:gd name="connsiteX163" fmla="*/ 316212 w 354837"/>
              <a:gd name="connsiteY163" fmla="*/ 451665 h 619899"/>
              <a:gd name="connsiteX164" fmla="*/ 320588 w 354837"/>
              <a:gd name="connsiteY164" fmla="*/ 457657 h 619899"/>
              <a:gd name="connsiteX165" fmla="*/ 322110 w 354837"/>
              <a:gd name="connsiteY165" fmla="*/ 455565 h 619899"/>
              <a:gd name="connsiteX166" fmla="*/ 344176 w 354837"/>
              <a:gd name="connsiteY166" fmla="*/ 438158 h 619899"/>
              <a:gd name="connsiteX167" fmla="*/ 347695 w 354837"/>
              <a:gd name="connsiteY167" fmla="*/ 437682 h 619899"/>
              <a:gd name="connsiteX168" fmla="*/ 347695 w 354837"/>
              <a:gd name="connsiteY168" fmla="*/ 437682 h 619899"/>
              <a:gd name="connsiteX169" fmla="*/ 347695 w 354837"/>
              <a:gd name="connsiteY169" fmla="*/ 437682 h 619899"/>
              <a:gd name="connsiteX170" fmla="*/ 347695 w 354837"/>
              <a:gd name="connsiteY170" fmla="*/ 434163 h 619899"/>
              <a:gd name="connsiteX171" fmla="*/ 347695 w 354837"/>
              <a:gd name="connsiteY171" fmla="*/ 431689 h 619899"/>
              <a:gd name="connsiteX172" fmla="*/ 350168 w 354837"/>
              <a:gd name="connsiteY172" fmla="*/ 431214 h 619899"/>
              <a:gd name="connsiteX173" fmla="*/ 354734 w 354837"/>
              <a:gd name="connsiteY173" fmla="*/ 427789 h 619899"/>
              <a:gd name="connsiteX174" fmla="*/ 354734 w 354837"/>
              <a:gd name="connsiteY174" fmla="*/ 426268 h 619899"/>
              <a:gd name="connsiteX175" fmla="*/ 351595 w 354837"/>
              <a:gd name="connsiteY175" fmla="*/ 423794 h 619899"/>
              <a:gd name="connsiteX176" fmla="*/ 343701 w 354837"/>
              <a:gd name="connsiteY176" fmla="*/ 421131 h 619899"/>
              <a:gd name="connsiteX177" fmla="*/ 342464 w 354837"/>
              <a:gd name="connsiteY177" fmla="*/ 417802 h 619899"/>
              <a:gd name="connsiteX178" fmla="*/ 344462 w 354837"/>
              <a:gd name="connsiteY178" fmla="*/ 411809 h 619899"/>
              <a:gd name="connsiteX179" fmla="*/ 344462 w 354837"/>
              <a:gd name="connsiteY179" fmla="*/ 411809 h 619899"/>
              <a:gd name="connsiteX180" fmla="*/ 342464 w 354837"/>
              <a:gd name="connsiteY180" fmla="*/ 409146 h 619899"/>
              <a:gd name="connsiteX181" fmla="*/ 339040 w 354837"/>
              <a:gd name="connsiteY181" fmla="*/ 402963 h 619899"/>
              <a:gd name="connsiteX182" fmla="*/ 339040 w 354837"/>
              <a:gd name="connsiteY182" fmla="*/ 401917 h 619899"/>
              <a:gd name="connsiteX183" fmla="*/ 345032 w 354837"/>
              <a:gd name="connsiteY183" fmla="*/ 397446 h 619899"/>
              <a:gd name="connsiteX184" fmla="*/ 348171 w 354837"/>
              <a:gd name="connsiteY184" fmla="*/ 397446 h 619899"/>
              <a:gd name="connsiteX185" fmla="*/ 348171 w 354837"/>
              <a:gd name="connsiteY185" fmla="*/ 397446 h 619899"/>
              <a:gd name="connsiteX186" fmla="*/ 348171 w 354837"/>
              <a:gd name="connsiteY186" fmla="*/ 395353 h 619899"/>
              <a:gd name="connsiteX187" fmla="*/ 349883 w 354837"/>
              <a:gd name="connsiteY187" fmla="*/ 388980 h 619899"/>
              <a:gd name="connsiteX188" fmla="*/ 351025 w 354837"/>
              <a:gd name="connsiteY188" fmla="*/ 387839 h 619899"/>
              <a:gd name="connsiteX189" fmla="*/ 305465 w 354837"/>
              <a:gd name="connsiteY189" fmla="*/ -62 h 619899"/>
              <a:gd name="connsiteX190" fmla="*/ 90507 w 354837"/>
              <a:gd name="connsiteY190" fmla="*/ 18962 h 619899"/>
              <a:gd name="connsiteX191" fmla="*/ 84324 w 354837"/>
              <a:gd name="connsiteY191" fmla="*/ 24384 h 619899"/>
              <a:gd name="connsiteX192" fmla="*/ 52556 w 354837"/>
              <a:gd name="connsiteY192" fmla="*/ 46261 h 619899"/>
              <a:gd name="connsiteX193" fmla="*/ 30965 w 354837"/>
              <a:gd name="connsiteY193" fmla="*/ 49591 h 619899"/>
              <a:gd name="connsiteX194" fmla="*/ 23547 w 354837"/>
              <a:gd name="connsiteY194" fmla="*/ 44074 h 619899"/>
              <a:gd name="connsiteX195" fmla="*/ 15081 w 354837"/>
              <a:gd name="connsiteY195" fmla="*/ 39984 h 619899"/>
              <a:gd name="connsiteX196" fmla="*/ 13750 w 354837"/>
              <a:gd name="connsiteY196" fmla="*/ 38937 h 619899"/>
              <a:gd name="connsiteX197" fmla="*/ 43330 w 354837"/>
              <a:gd name="connsiteY197" fmla="*/ 380039 h 61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354837" h="619899">
                <a:moveTo>
                  <a:pt x="43520" y="379278"/>
                </a:moveTo>
                <a:cubicBezTo>
                  <a:pt x="41425" y="382348"/>
                  <a:pt x="39489" y="385522"/>
                  <a:pt x="37719" y="388790"/>
                </a:cubicBezTo>
                <a:cubicBezTo>
                  <a:pt x="34865" y="392310"/>
                  <a:pt x="30965" y="394592"/>
                  <a:pt x="31346" y="395829"/>
                </a:cubicBezTo>
                <a:lnTo>
                  <a:pt x="31346" y="396400"/>
                </a:lnTo>
                <a:cubicBezTo>
                  <a:pt x="31346" y="397446"/>
                  <a:pt x="34865" y="398492"/>
                  <a:pt x="37243" y="403248"/>
                </a:cubicBezTo>
                <a:cubicBezTo>
                  <a:pt x="37539" y="404204"/>
                  <a:pt x="37699" y="405197"/>
                  <a:pt x="37719" y="406197"/>
                </a:cubicBezTo>
                <a:cubicBezTo>
                  <a:pt x="37651" y="408544"/>
                  <a:pt x="36299" y="410664"/>
                  <a:pt x="34199" y="411714"/>
                </a:cubicBezTo>
                <a:cubicBezTo>
                  <a:pt x="32985" y="412212"/>
                  <a:pt x="31909" y="412995"/>
                  <a:pt x="31061" y="413997"/>
                </a:cubicBezTo>
                <a:lnTo>
                  <a:pt x="29824" y="415519"/>
                </a:lnTo>
                <a:cubicBezTo>
                  <a:pt x="30585" y="415519"/>
                  <a:pt x="31822" y="416280"/>
                  <a:pt x="33058" y="416946"/>
                </a:cubicBezTo>
                <a:cubicBezTo>
                  <a:pt x="36504" y="417858"/>
                  <a:pt x="38892" y="420991"/>
                  <a:pt x="38860" y="424555"/>
                </a:cubicBezTo>
                <a:lnTo>
                  <a:pt x="38860" y="424555"/>
                </a:lnTo>
                <a:cubicBezTo>
                  <a:pt x="38744" y="425694"/>
                  <a:pt x="38744" y="426841"/>
                  <a:pt x="38860" y="427980"/>
                </a:cubicBezTo>
                <a:cubicBezTo>
                  <a:pt x="38860" y="433116"/>
                  <a:pt x="45232" y="437492"/>
                  <a:pt x="45518" y="445767"/>
                </a:cubicBezTo>
                <a:cubicBezTo>
                  <a:pt x="45524" y="447376"/>
                  <a:pt x="45300" y="448978"/>
                  <a:pt x="44852" y="450523"/>
                </a:cubicBezTo>
                <a:cubicBezTo>
                  <a:pt x="44282" y="452331"/>
                  <a:pt x="43901" y="453282"/>
                  <a:pt x="43711" y="453853"/>
                </a:cubicBezTo>
                <a:lnTo>
                  <a:pt x="43711" y="453853"/>
                </a:lnTo>
                <a:lnTo>
                  <a:pt x="46755" y="457087"/>
                </a:lnTo>
                <a:cubicBezTo>
                  <a:pt x="49751" y="459698"/>
                  <a:pt x="51681" y="463321"/>
                  <a:pt x="52176" y="467264"/>
                </a:cubicBezTo>
                <a:cubicBezTo>
                  <a:pt x="52261" y="468086"/>
                  <a:pt x="52261" y="468915"/>
                  <a:pt x="52176" y="469738"/>
                </a:cubicBezTo>
                <a:cubicBezTo>
                  <a:pt x="51531" y="471627"/>
                  <a:pt x="50339" y="473282"/>
                  <a:pt x="48752" y="474494"/>
                </a:cubicBezTo>
                <a:lnTo>
                  <a:pt x="48752" y="474494"/>
                </a:lnTo>
                <a:cubicBezTo>
                  <a:pt x="48752" y="476301"/>
                  <a:pt x="50369" y="479060"/>
                  <a:pt x="50559" y="482864"/>
                </a:cubicBezTo>
                <a:cubicBezTo>
                  <a:pt x="50583" y="485708"/>
                  <a:pt x="49000" y="488322"/>
                  <a:pt x="46469" y="489618"/>
                </a:cubicBezTo>
                <a:cubicBezTo>
                  <a:pt x="42094" y="491520"/>
                  <a:pt x="36958" y="491901"/>
                  <a:pt x="36958" y="493137"/>
                </a:cubicBezTo>
                <a:cubicBezTo>
                  <a:pt x="36937" y="493327"/>
                  <a:pt x="36937" y="493518"/>
                  <a:pt x="36958" y="493708"/>
                </a:cubicBezTo>
                <a:cubicBezTo>
                  <a:pt x="36102" y="494184"/>
                  <a:pt x="39431" y="494659"/>
                  <a:pt x="40477" y="500271"/>
                </a:cubicBezTo>
                <a:cubicBezTo>
                  <a:pt x="40657" y="501118"/>
                  <a:pt x="40657" y="501993"/>
                  <a:pt x="40477" y="502839"/>
                </a:cubicBezTo>
                <a:cubicBezTo>
                  <a:pt x="39243" y="505138"/>
                  <a:pt x="37263" y="506949"/>
                  <a:pt x="34865" y="507976"/>
                </a:cubicBezTo>
                <a:lnTo>
                  <a:pt x="33438" y="508927"/>
                </a:lnTo>
                <a:cubicBezTo>
                  <a:pt x="34967" y="509547"/>
                  <a:pt x="36003" y="510991"/>
                  <a:pt x="36102" y="512637"/>
                </a:cubicBezTo>
                <a:cubicBezTo>
                  <a:pt x="36102" y="515871"/>
                  <a:pt x="34009" y="516727"/>
                  <a:pt x="32487" y="518059"/>
                </a:cubicBezTo>
                <a:cubicBezTo>
                  <a:pt x="31209" y="519117"/>
                  <a:pt x="29803" y="520012"/>
                  <a:pt x="28302" y="520722"/>
                </a:cubicBezTo>
                <a:cubicBezTo>
                  <a:pt x="26114" y="521768"/>
                  <a:pt x="24593" y="522339"/>
                  <a:pt x="24117" y="522720"/>
                </a:cubicBezTo>
                <a:cubicBezTo>
                  <a:pt x="24281" y="523950"/>
                  <a:pt x="24567" y="525161"/>
                  <a:pt x="24974" y="526334"/>
                </a:cubicBezTo>
                <a:cubicBezTo>
                  <a:pt x="25068" y="527442"/>
                  <a:pt x="25068" y="528556"/>
                  <a:pt x="24974" y="529664"/>
                </a:cubicBezTo>
                <a:cubicBezTo>
                  <a:pt x="24307" y="539175"/>
                  <a:pt x="15462" y="543741"/>
                  <a:pt x="16318" y="549258"/>
                </a:cubicBezTo>
                <a:cubicBezTo>
                  <a:pt x="16164" y="550203"/>
                  <a:pt x="16164" y="551167"/>
                  <a:pt x="16318" y="552112"/>
                </a:cubicBezTo>
                <a:lnTo>
                  <a:pt x="17459" y="555156"/>
                </a:lnTo>
                <a:lnTo>
                  <a:pt x="14225" y="555917"/>
                </a:lnTo>
                <a:lnTo>
                  <a:pt x="12133" y="555917"/>
                </a:lnTo>
                <a:cubicBezTo>
                  <a:pt x="10168" y="555802"/>
                  <a:pt x="8238" y="555352"/>
                  <a:pt x="6426" y="554585"/>
                </a:cubicBezTo>
                <a:cubicBezTo>
                  <a:pt x="6371" y="555345"/>
                  <a:pt x="6371" y="556108"/>
                  <a:pt x="6426" y="556868"/>
                </a:cubicBezTo>
                <a:lnTo>
                  <a:pt x="6426" y="556868"/>
                </a:lnTo>
                <a:cubicBezTo>
                  <a:pt x="6437" y="558194"/>
                  <a:pt x="6763" y="559498"/>
                  <a:pt x="7377" y="560673"/>
                </a:cubicBezTo>
                <a:cubicBezTo>
                  <a:pt x="8043" y="561814"/>
                  <a:pt x="8519" y="562004"/>
                  <a:pt x="9089" y="562004"/>
                </a:cubicBezTo>
                <a:lnTo>
                  <a:pt x="9089" y="562004"/>
                </a:lnTo>
                <a:lnTo>
                  <a:pt x="14035" y="562004"/>
                </a:lnTo>
                <a:lnTo>
                  <a:pt x="11942" y="566475"/>
                </a:lnTo>
                <a:cubicBezTo>
                  <a:pt x="9660" y="571326"/>
                  <a:pt x="6807" y="574941"/>
                  <a:pt x="4524" y="578936"/>
                </a:cubicBezTo>
                <a:cubicBezTo>
                  <a:pt x="3061" y="581481"/>
                  <a:pt x="2306" y="584371"/>
                  <a:pt x="2336" y="587307"/>
                </a:cubicBezTo>
                <a:cubicBezTo>
                  <a:pt x="2336" y="589494"/>
                  <a:pt x="2336" y="592158"/>
                  <a:pt x="2336" y="595296"/>
                </a:cubicBezTo>
                <a:lnTo>
                  <a:pt x="2336" y="596628"/>
                </a:lnTo>
                <a:lnTo>
                  <a:pt x="2336" y="596628"/>
                </a:lnTo>
                <a:cubicBezTo>
                  <a:pt x="2336" y="601384"/>
                  <a:pt x="910" y="605189"/>
                  <a:pt x="910" y="608708"/>
                </a:cubicBezTo>
                <a:lnTo>
                  <a:pt x="-42" y="608708"/>
                </a:lnTo>
                <a:lnTo>
                  <a:pt x="910" y="608708"/>
                </a:lnTo>
                <a:cubicBezTo>
                  <a:pt x="1653" y="612632"/>
                  <a:pt x="3069" y="616397"/>
                  <a:pt x="5095" y="619838"/>
                </a:cubicBezTo>
                <a:lnTo>
                  <a:pt x="7662" y="619838"/>
                </a:lnTo>
                <a:cubicBezTo>
                  <a:pt x="6510" y="617114"/>
                  <a:pt x="5804" y="614224"/>
                  <a:pt x="5570" y="611277"/>
                </a:cubicBezTo>
                <a:cubicBezTo>
                  <a:pt x="5474" y="609220"/>
                  <a:pt x="6115" y="607197"/>
                  <a:pt x="7377" y="605570"/>
                </a:cubicBezTo>
                <a:cubicBezTo>
                  <a:pt x="8714" y="603686"/>
                  <a:pt x="10870" y="602555"/>
                  <a:pt x="13179" y="602526"/>
                </a:cubicBezTo>
                <a:cubicBezTo>
                  <a:pt x="18696" y="603001"/>
                  <a:pt x="22690" y="607567"/>
                  <a:pt x="24307" y="607282"/>
                </a:cubicBezTo>
                <a:lnTo>
                  <a:pt x="24307" y="607282"/>
                </a:lnTo>
                <a:cubicBezTo>
                  <a:pt x="25163" y="607282"/>
                  <a:pt x="26590" y="606330"/>
                  <a:pt x="28492" y="604618"/>
                </a:cubicBezTo>
                <a:cubicBezTo>
                  <a:pt x="30407" y="602261"/>
                  <a:pt x="33177" y="600757"/>
                  <a:pt x="36196" y="600433"/>
                </a:cubicBezTo>
                <a:cubicBezTo>
                  <a:pt x="37500" y="600374"/>
                  <a:pt x="38791" y="600705"/>
                  <a:pt x="39906" y="601384"/>
                </a:cubicBezTo>
                <a:cubicBezTo>
                  <a:pt x="42445" y="603199"/>
                  <a:pt x="44183" y="605926"/>
                  <a:pt x="44757" y="608994"/>
                </a:cubicBezTo>
                <a:cubicBezTo>
                  <a:pt x="45328" y="610230"/>
                  <a:pt x="45423" y="610706"/>
                  <a:pt x="45708" y="610896"/>
                </a:cubicBezTo>
                <a:cubicBezTo>
                  <a:pt x="45708" y="607186"/>
                  <a:pt x="47991" y="605760"/>
                  <a:pt x="47705" y="604904"/>
                </a:cubicBezTo>
                <a:lnTo>
                  <a:pt x="47705" y="604904"/>
                </a:lnTo>
                <a:cubicBezTo>
                  <a:pt x="47705" y="603096"/>
                  <a:pt x="45898" y="601384"/>
                  <a:pt x="44947" y="596818"/>
                </a:cubicBezTo>
                <a:cubicBezTo>
                  <a:pt x="44838" y="595934"/>
                  <a:pt x="44838" y="595039"/>
                  <a:pt x="44947" y="594155"/>
                </a:cubicBezTo>
                <a:cubicBezTo>
                  <a:pt x="44947" y="591587"/>
                  <a:pt x="44947" y="585975"/>
                  <a:pt x="51129" y="585214"/>
                </a:cubicBezTo>
                <a:lnTo>
                  <a:pt x="52461" y="585214"/>
                </a:lnTo>
                <a:cubicBezTo>
                  <a:pt x="55024" y="585722"/>
                  <a:pt x="57042" y="587702"/>
                  <a:pt x="57597" y="590255"/>
                </a:cubicBezTo>
                <a:cubicBezTo>
                  <a:pt x="57880" y="591334"/>
                  <a:pt x="58262" y="592385"/>
                  <a:pt x="58738" y="593394"/>
                </a:cubicBezTo>
                <a:cubicBezTo>
                  <a:pt x="60356" y="595677"/>
                  <a:pt x="67585" y="596343"/>
                  <a:pt x="72435" y="596248"/>
                </a:cubicBezTo>
                <a:lnTo>
                  <a:pt x="72435" y="596248"/>
                </a:lnTo>
                <a:cubicBezTo>
                  <a:pt x="74052" y="596248"/>
                  <a:pt x="74908" y="595772"/>
                  <a:pt x="77096" y="595677"/>
                </a:cubicBezTo>
                <a:cubicBezTo>
                  <a:pt x="78653" y="595717"/>
                  <a:pt x="80181" y="596107"/>
                  <a:pt x="81566" y="596818"/>
                </a:cubicBezTo>
                <a:cubicBezTo>
                  <a:pt x="85191" y="598834"/>
                  <a:pt x="88657" y="601124"/>
                  <a:pt x="91934" y="603667"/>
                </a:cubicBezTo>
                <a:cubicBezTo>
                  <a:pt x="97736" y="607757"/>
                  <a:pt x="97736" y="609374"/>
                  <a:pt x="102016" y="609374"/>
                </a:cubicBezTo>
                <a:lnTo>
                  <a:pt x="104203" y="609374"/>
                </a:lnTo>
                <a:cubicBezTo>
                  <a:pt x="108673" y="608708"/>
                  <a:pt x="108008" y="608518"/>
                  <a:pt x="108103" y="608423"/>
                </a:cubicBezTo>
                <a:cubicBezTo>
                  <a:pt x="108417" y="605776"/>
                  <a:pt x="109089" y="603185"/>
                  <a:pt x="110100" y="600718"/>
                </a:cubicBezTo>
                <a:cubicBezTo>
                  <a:pt x="111146" y="598340"/>
                  <a:pt x="112193" y="596153"/>
                  <a:pt x="115236" y="595962"/>
                </a:cubicBezTo>
                <a:cubicBezTo>
                  <a:pt x="115869" y="595906"/>
                  <a:pt x="116506" y="595906"/>
                  <a:pt x="117139" y="595962"/>
                </a:cubicBezTo>
                <a:lnTo>
                  <a:pt x="118185" y="595962"/>
                </a:lnTo>
                <a:cubicBezTo>
                  <a:pt x="120753" y="595011"/>
                  <a:pt x="121514" y="592538"/>
                  <a:pt x="124558" y="588543"/>
                </a:cubicBezTo>
                <a:cubicBezTo>
                  <a:pt x="126460" y="586355"/>
                  <a:pt x="129409" y="580553"/>
                  <a:pt x="135115" y="579602"/>
                </a:cubicBezTo>
                <a:lnTo>
                  <a:pt x="136352" y="579602"/>
                </a:lnTo>
                <a:cubicBezTo>
                  <a:pt x="138742" y="579398"/>
                  <a:pt x="140997" y="580736"/>
                  <a:pt x="141964" y="582931"/>
                </a:cubicBezTo>
                <a:cubicBezTo>
                  <a:pt x="142273" y="584212"/>
                  <a:pt x="142719" y="585456"/>
                  <a:pt x="143296" y="586641"/>
                </a:cubicBezTo>
                <a:cubicBezTo>
                  <a:pt x="143769" y="587773"/>
                  <a:pt x="144121" y="588953"/>
                  <a:pt x="144342" y="590160"/>
                </a:cubicBezTo>
                <a:lnTo>
                  <a:pt x="144341" y="590160"/>
                </a:lnTo>
                <a:lnTo>
                  <a:pt x="145388" y="590160"/>
                </a:lnTo>
                <a:lnTo>
                  <a:pt x="145388" y="590160"/>
                </a:lnTo>
                <a:cubicBezTo>
                  <a:pt x="145863" y="590160"/>
                  <a:pt x="147575" y="588828"/>
                  <a:pt x="151095" y="588543"/>
                </a:cubicBezTo>
                <a:cubicBezTo>
                  <a:pt x="153199" y="588586"/>
                  <a:pt x="155150" y="589651"/>
                  <a:pt x="156326" y="591396"/>
                </a:cubicBezTo>
                <a:cubicBezTo>
                  <a:pt x="157833" y="594328"/>
                  <a:pt x="158492" y="597622"/>
                  <a:pt x="158228" y="600908"/>
                </a:cubicBezTo>
                <a:lnTo>
                  <a:pt x="160035" y="600433"/>
                </a:lnTo>
                <a:cubicBezTo>
                  <a:pt x="159952" y="598058"/>
                  <a:pt x="160476" y="595701"/>
                  <a:pt x="161557" y="593584"/>
                </a:cubicBezTo>
                <a:cubicBezTo>
                  <a:pt x="162793" y="591967"/>
                  <a:pt x="163174" y="590540"/>
                  <a:pt x="166027" y="590160"/>
                </a:cubicBezTo>
                <a:cubicBezTo>
                  <a:pt x="166491" y="590008"/>
                  <a:pt x="166991" y="590008"/>
                  <a:pt x="167454" y="590160"/>
                </a:cubicBezTo>
                <a:lnTo>
                  <a:pt x="167454" y="590160"/>
                </a:lnTo>
                <a:cubicBezTo>
                  <a:pt x="171163" y="588448"/>
                  <a:pt x="170117" y="589019"/>
                  <a:pt x="170308" y="588162"/>
                </a:cubicBezTo>
                <a:cubicBezTo>
                  <a:pt x="170215" y="586504"/>
                  <a:pt x="170024" y="584852"/>
                  <a:pt x="169737" y="583216"/>
                </a:cubicBezTo>
                <a:cubicBezTo>
                  <a:pt x="169615" y="580998"/>
                  <a:pt x="169615" y="578775"/>
                  <a:pt x="169737" y="576558"/>
                </a:cubicBezTo>
                <a:cubicBezTo>
                  <a:pt x="169466" y="572976"/>
                  <a:pt x="170368" y="569404"/>
                  <a:pt x="172305" y="566380"/>
                </a:cubicBezTo>
                <a:cubicBezTo>
                  <a:pt x="173594" y="565184"/>
                  <a:pt x="175223" y="564420"/>
                  <a:pt x="176966" y="564192"/>
                </a:cubicBezTo>
                <a:cubicBezTo>
                  <a:pt x="176130" y="562226"/>
                  <a:pt x="175616" y="560138"/>
                  <a:pt x="175444" y="558009"/>
                </a:cubicBezTo>
                <a:cubicBezTo>
                  <a:pt x="175356" y="557410"/>
                  <a:pt x="175356" y="556801"/>
                  <a:pt x="175444" y="556202"/>
                </a:cubicBezTo>
                <a:lnTo>
                  <a:pt x="176110" y="554490"/>
                </a:lnTo>
                <a:lnTo>
                  <a:pt x="178012" y="554490"/>
                </a:lnTo>
                <a:lnTo>
                  <a:pt x="178773" y="554490"/>
                </a:lnTo>
                <a:lnTo>
                  <a:pt x="184194" y="554490"/>
                </a:lnTo>
                <a:cubicBezTo>
                  <a:pt x="185110" y="554605"/>
                  <a:pt x="186037" y="554605"/>
                  <a:pt x="186952" y="554490"/>
                </a:cubicBezTo>
                <a:lnTo>
                  <a:pt x="186953" y="554490"/>
                </a:lnTo>
                <a:cubicBezTo>
                  <a:pt x="186953" y="554490"/>
                  <a:pt x="184480" y="551446"/>
                  <a:pt x="184099" y="546880"/>
                </a:cubicBezTo>
                <a:cubicBezTo>
                  <a:pt x="184026" y="546471"/>
                  <a:pt x="184026" y="546053"/>
                  <a:pt x="184099" y="545644"/>
                </a:cubicBezTo>
                <a:lnTo>
                  <a:pt x="185050" y="542980"/>
                </a:lnTo>
                <a:lnTo>
                  <a:pt x="187619" y="543741"/>
                </a:lnTo>
                <a:cubicBezTo>
                  <a:pt x="193516" y="545263"/>
                  <a:pt x="200268" y="546880"/>
                  <a:pt x="201505" y="555821"/>
                </a:cubicBezTo>
                <a:cubicBezTo>
                  <a:pt x="202741" y="564763"/>
                  <a:pt x="200554" y="561434"/>
                  <a:pt x="204549" y="565334"/>
                </a:cubicBezTo>
                <a:cubicBezTo>
                  <a:pt x="208543" y="569233"/>
                  <a:pt x="211207" y="571516"/>
                  <a:pt x="214060" y="571326"/>
                </a:cubicBezTo>
                <a:lnTo>
                  <a:pt x="214726" y="571326"/>
                </a:lnTo>
                <a:cubicBezTo>
                  <a:pt x="217484" y="571326"/>
                  <a:pt x="218816" y="570185"/>
                  <a:pt x="221384" y="570090"/>
                </a:cubicBezTo>
                <a:cubicBezTo>
                  <a:pt x="224143" y="570270"/>
                  <a:pt x="226619" y="571849"/>
                  <a:pt x="227947" y="574275"/>
                </a:cubicBezTo>
                <a:cubicBezTo>
                  <a:pt x="229074" y="573292"/>
                  <a:pt x="230037" y="572136"/>
                  <a:pt x="230800" y="570851"/>
                </a:cubicBezTo>
                <a:cubicBezTo>
                  <a:pt x="232457" y="567849"/>
                  <a:pt x="235404" y="565779"/>
                  <a:pt x="238790" y="565239"/>
                </a:cubicBezTo>
                <a:cubicBezTo>
                  <a:pt x="239268" y="563440"/>
                  <a:pt x="239492" y="561583"/>
                  <a:pt x="239456" y="559722"/>
                </a:cubicBezTo>
                <a:cubicBezTo>
                  <a:pt x="239438" y="557172"/>
                  <a:pt x="239216" y="554627"/>
                  <a:pt x="238790" y="552112"/>
                </a:cubicBezTo>
                <a:cubicBezTo>
                  <a:pt x="238790" y="550875"/>
                  <a:pt x="238790" y="549258"/>
                  <a:pt x="238790" y="547451"/>
                </a:cubicBezTo>
                <a:cubicBezTo>
                  <a:pt x="238720" y="545751"/>
                  <a:pt x="239223" y="544076"/>
                  <a:pt x="240217" y="542695"/>
                </a:cubicBezTo>
                <a:cubicBezTo>
                  <a:pt x="241445" y="541303"/>
                  <a:pt x="243212" y="540507"/>
                  <a:pt x="245068" y="540507"/>
                </a:cubicBezTo>
                <a:cubicBezTo>
                  <a:pt x="245168" y="539463"/>
                  <a:pt x="245168" y="538412"/>
                  <a:pt x="245068" y="537368"/>
                </a:cubicBezTo>
                <a:lnTo>
                  <a:pt x="245067" y="536417"/>
                </a:lnTo>
                <a:cubicBezTo>
                  <a:pt x="244419" y="532149"/>
                  <a:pt x="246174" y="527871"/>
                  <a:pt x="249633" y="525288"/>
                </a:cubicBezTo>
                <a:cubicBezTo>
                  <a:pt x="251907" y="523690"/>
                  <a:pt x="254659" y="522918"/>
                  <a:pt x="257432" y="523100"/>
                </a:cubicBezTo>
                <a:lnTo>
                  <a:pt x="258954" y="523100"/>
                </a:lnTo>
                <a:cubicBezTo>
                  <a:pt x="258954" y="523100"/>
                  <a:pt x="258954" y="523100"/>
                  <a:pt x="260000" y="520627"/>
                </a:cubicBezTo>
                <a:cubicBezTo>
                  <a:pt x="260066" y="519963"/>
                  <a:pt x="260066" y="519294"/>
                  <a:pt x="260000" y="518630"/>
                </a:cubicBezTo>
                <a:cubicBezTo>
                  <a:pt x="260000" y="517203"/>
                  <a:pt x="260000" y="515300"/>
                  <a:pt x="260000" y="513303"/>
                </a:cubicBezTo>
                <a:cubicBezTo>
                  <a:pt x="259642" y="509661"/>
                  <a:pt x="261144" y="506084"/>
                  <a:pt x="263995" y="503791"/>
                </a:cubicBezTo>
                <a:cubicBezTo>
                  <a:pt x="265461" y="502835"/>
                  <a:pt x="267193" y="502368"/>
                  <a:pt x="268941" y="502459"/>
                </a:cubicBezTo>
                <a:lnTo>
                  <a:pt x="270082" y="502459"/>
                </a:lnTo>
                <a:cubicBezTo>
                  <a:pt x="271224" y="502459"/>
                  <a:pt x="271509" y="502459"/>
                  <a:pt x="271699" y="502459"/>
                </a:cubicBezTo>
                <a:cubicBezTo>
                  <a:pt x="271890" y="502459"/>
                  <a:pt x="272270" y="500652"/>
                  <a:pt x="273506" y="497608"/>
                </a:cubicBezTo>
                <a:cubicBezTo>
                  <a:pt x="274429" y="494733"/>
                  <a:pt x="275881" y="492055"/>
                  <a:pt x="277787" y="489713"/>
                </a:cubicBezTo>
                <a:cubicBezTo>
                  <a:pt x="281496" y="487050"/>
                  <a:pt x="284920" y="487810"/>
                  <a:pt x="284540" y="487335"/>
                </a:cubicBezTo>
                <a:cubicBezTo>
                  <a:pt x="285331" y="486570"/>
                  <a:pt x="285717" y="485479"/>
                  <a:pt x="285586" y="484386"/>
                </a:cubicBezTo>
                <a:cubicBezTo>
                  <a:pt x="285586" y="482388"/>
                  <a:pt x="284825" y="479630"/>
                  <a:pt x="284825" y="476586"/>
                </a:cubicBezTo>
                <a:cubicBezTo>
                  <a:pt x="284765" y="476336"/>
                  <a:pt x="284765" y="476075"/>
                  <a:pt x="284825" y="475825"/>
                </a:cubicBezTo>
                <a:cubicBezTo>
                  <a:pt x="284825" y="473257"/>
                  <a:pt x="284825" y="471450"/>
                  <a:pt x="284825" y="470308"/>
                </a:cubicBezTo>
                <a:cubicBezTo>
                  <a:pt x="284825" y="469167"/>
                  <a:pt x="284825" y="468596"/>
                  <a:pt x="282923" y="466313"/>
                </a:cubicBezTo>
                <a:cubicBezTo>
                  <a:pt x="281386" y="464758"/>
                  <a:pt x="280472" y="462694"/>
                  <a:pt x="280354" y="460511"/>
                </a:cubicBezTo>
                <a:cubicBezTo>
                  <a:pt x="281401" y="452426"/>
                  <a:pt x="290532" y="450999"/>
                  <a:pt x="297666" y="450999"/>
                </a:cubicBezTo>
                <a:cubicBezTo>
                  <a:pt x="301675" y="450677"/>
                  <a:pt x="305665" y="451827"/>
                  <a:pt x="308889" y="454233"/>
                </a:cubicBezTo>
                <a:cubicBezTo>
                  <a:pt x="309840" y="455279"/>
                  <a:pt x="310497" y="456560"/>
                  <a:pt x="310791" y="457943"/>
                </a:cubicBezTo>
                <a:cubicBezTo>
                  <a:pt x="310791" y="457943"/>
                  <a:pt x="310791" y="457943"/>
                  <a:pt x="310791" y="457372"/>
                </a:cubicBezTo>
                <a:cubicBezTo>
                  <a:pt x="311088" y="456122"/>
                  <a:pt x="311279" y="454849"/>
                  <a:pt x="311362" y="453567"/>
                </a:cubicBezTo>
                <a:lnTo>
                  <a:pt x="311933" y="447670"/>
                </a:lnTo>
                <a:lnTo>
                  <a:pt x="316212" y="451665"/>
                </a:lnTo>
                <a:cubicBezTo>
                  <a:pt x="317867" y="453511"/>
                  <a:pt x="319333" y="455519"/>
                  <a:pt x="320588" y="457657"/>
                </a:cubicBezTo>
                <a:cubicBezTo>
                  <a:pt x="321188" y="457032"/>
                  <a:pt x="321700" y="456328"/>
                  <a:pt x="322110" y="455565"/>
                </a:cubicBezTo>
                <a:cubicBezTo>
                  <a:pt x="326091" y="446437"/>
                  <a:pt x="334373" y="439904"/>
                  <a:pt x="344176" y="438158"/>
                </a:cubicBezTo>
                <a:lnTo>
                  <a:pt x="347695" y="437682"/>
                </a:lnTo>
                <a:lnTo>
                  <a:pt x="347695" y="437682"/>
                </a:lnTo>
                <a:lnTo>
                  <a:pt x="347695" y="437682"/>
                </a:lnTo>
                <a:cubicBezTo>
                  <a:pt x="347695" y="437016"/>
                  <a:pt x="347695" y="435780"/>
                  <a:pt x="347695" y="434163"/>
                </a:cubicBezTo>
                <a:lnTo>
                  <a:pt x="347695" y="431689"/>
                </a:lnTo>
                <a:lnTo>
                  <a:pt x="350168" y="431214"/>
                </a:lnTo>
                <a:cubicBezTo>
                  <a:pt x="353687" y="430263"/>
                  <a:pt x="354734" y="429121"/>
                  <a:pt x="354734" y="427789"/>
                </a:cubicBezTo>
                <a:cubicBezTo>
                  <a:pt x="354816" y="427285"/>
                  <a:pt x="354816" y="426772"/>
                  <a:pt x="354734" y="426268"/>
                </a:cubicBezTo>
                <a:cubicBezTo>
                  <a:pt x="353687" y="423794"/>
                  <a:pt x="353498" y="424175"/>
                  <a:pt x="351595" y="423794"/>
                </a:cubicBezTo>
                <a:cubicBezTo>
                  <a:pt x="348708" y="424038"/>
                  <a:pt x="345850" y="423074"/>
                  <a:pt x="343701" y="421131"/>
                </a:cubicBezTo>
                <a:cubicBezTo>
                  <a:pt x="342933" y="420188"/>
                  <a:pt x="342498" y="419018"/>
                  <a:pt x="342464" y="417802"/>
                </a:cubicBezTo>
                <a:cubicBezTo>
                  <a:pt x="342870" y="415727"/>
                  <a:pt x="343542" y="413713"/>
                  <a:pt x="344462" y="411809"/>
                </a:cubicBezTo>
                <a:lnTo>
                  <a:pt x="344462" y="411809"/>
                </a:lnTo>
                <a:cubicBezTo>
                  <a:pt x="343917" y="410837"/>
                  <a:pt x="343245" y="409941"/>
                  <a:pt x="342464" y="409146"/>
                </a:cubicBezTo>
                <a:cubicBezTo>
                  <a:pt x="340571" y="407601"/>
                  <a:pt x="339345" y="405387"/>
                  <a:pt x="339040" y="402963"/>
                </a:cubicBezTo>
                <a:cubicBezTo>
                  <a:pt x="339011" y="402615"/>
                  <a:pt x="339011" y="402265"/>
                  <a:pt x="339040" y="401917"/>
                </a:cubicBezTo>
                <a:cubicBezTo>
                  <a:pt x="339610" y="399119"/>
                  <a:pt x="342188" y="397195"/>
                  <a:pt x="345032" y="397446"/>
                </a:cubicBezTo>
                <a:lnTo>
                  <a:pt x="348171" y="397446"/>
                </a:lnTo>
                <a:cubicBezTo>
                  <a:pt x="348171" y="397446"/>
                  <a:pt x="348171" y="397446"/>
                  <a:pt x="348171" y="397446"/>
                </a:cubicBezTo>
                <a:cubicBezTo>
                  <a:pt x="348244" y="396750"/>
                  <a:pt x="348244" y="396049"/>
                  <a:pt x="348171" y="395353"/>
                </a:cubicBezTo>
                <a:cubicBezTo>
                  <a:pt x="348085" y="393105"/>
                  <a:pt x="348682" y="390883"/>
                  <a:pt x="349883" y="388980"/>
                </a:cubicBezTo>
                <a:cubicBezTo>
                  <a:pt x="350240" y="388576"/>
                  <a:pt x="350621" y="388195"/>
                  <a:pt x="351025" y="387839"/>
                </a:cubicBezTo>
                <a:lnTo>
                  <a:pt x="305465" y="-62"/>
                </a:lnTo>
                <a:lnTo>
                  <a:pt x="90507" y="18962"/>
                </a:lnTo>
                <a:cubicBezTo>
                  <a:pt x="88604" y="20769"/>
                  <a:pt x="86512" y="22576"/>
                  <a:pt x="84324" y="24384"/>
                </a:cubicBezTo>
                <a:cubicBezTo>
                  <a:pt x="74911" y="33252"/>
                  <a:pt x="64198" y="40629"/>
                  <a:pt x="52556" y="46261"/>
                </a:cubicBezTo>
                <a:cubicBezTo>
                  <a:pt x="44947" y="44264"/>
                  <a:pt x="38765" y="52159"/>
                  <a:pt x="30965" y="49591"/>
                </a:cubicBezTo>
                <a:cubicBezTo>
                  <a:pt x="27922" y="48640"/>
                  <a:pt x="26305" y="45691"/>
                  <a:pt x="23547" y="44074"/>
                </a:cubicBezTo>
                <a:cubicBezTo>
                  <a:pt x="20788" y="42457"/>
                  <a:pt x="17840" y="41791"/>
                  <a:pt x="15081" y="39984"/>
                </a:cubicBezTo>
                <a:lnTo>
                  <a:pt x="13750" y="38937"/>
                </a:lnTo>
                <a:lnTo>
                  <a:pt x="43330" y="380039"/>
                </a:lnTo>
                <a:close/>
              </a:path>
            </a:pathLst>
          </a:custGeom>
          <a:solidFill>
            <a:srgbClr val="00B0F0"/>
          </a:solidFill>
          <a:ln w="3329"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TextBox 88">
            <a:extLst>
              <a:ext uri="{FF2B5EF4-FFF2-40B4-BE49-F238E27FC236}">
                <a16:creationId xmlns:a16="http://schemas.microsoft.com/office/drawing/2014/main" id="{B32C4246-6DFE-F4CA-081C-D92BFB1EC9B5}"/>
              </a:ext>
            </a:extLst>
          </p:cNvPr>
          <p:cNvSpPr txBox="1"/>
          <p:nvPr/>
        </p:nvSpPr>
        <p:spPr>
          <a:xfrm>
            <a:off x="258059" y="6371879"/>
            <a:ext cx="32583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0" cap="none" spc="0" normalizeH="0" baseline="0" noProof="0">
                <a:ln>
                  <a:noFill/>
                </a:ln>
                <a:solidFill>
                  <a:srgbClr val="00B0F0"/>
                </a:solidFill>
                <a:effectLst/>
                <a:uLnTx/>
                <a:uFillTx/>
                <a:latin typeface="Poppins" panose="020B0604020202020204" charset="0"/>
                <a:ea typeface="+mn-ea"/>
                <a:cs typeface="Poppins" panose="020B0604020202020204" charset="0"/>
              </a:rPr>
              <a:t>**Integrated with and supported by an ecosystem of local players and investments</a:t>
            </a:r>
          </a:p>
        </p:txBody>
      </p:sp>
      <p:sp>
        <p:nvSpPr>
          <p:cNvPr id="90" name="TextBox 89">
            <a:extLst>
              <a:ext uri="{FF2B5EF4-FFF2-40B4-BE49-F238E27FC236}">
                <a16:creationId xmlns:a16="http://schemas.microsoft.com/office/drawing/2014/main" id="{438457CE-5EA6-3D80-9ED7-2B55B789B77C}"/>
              </a:ext>
            </a:extLst>
          </p:cNvPr>
          <p:cNvSpPr txBox="1"/>
          <p:nvPr/>
        </p:nvSpPr>
        <p:spPr>
          <a:xfrm>
            <a:off x="239793" y="405132"/>
            <a:ext cx="2703206"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Poppins" panose="020B0604020202020204" charset="0"/>
                <a:ea typeface="+mn-ea"/>
                <a:cs typeface="Poppins" panose="020B0604020202020204" charset="0"/>
              </a:rPr>
              <a:t>Quantum-Specific Investments by State Governments</a:t>
            </a:r>
            <a:endParaRPr kumimoji="0" lang="en-US" sz="4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A0C3FE58-C13F-FB71-B59E-C256DF16D5CB}"/>
              </a:ext>
            </a:extLst>
          </p:cNvPr>
          <p:cNvSpPr/>
          <p:nvPr/>
        </p:nvSpPr>
        <p:spPr>
          <a:xfrm>
            <a:off x="7673546" y="567187"/>
            <a:ext cx="1592379" cy="1538883"/>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INDIANA</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$4M: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Grant to expand the Quantum Corridor fiber network across the state, connecting data centers in Chicago, IL and Hammond, IN. </a:t>
            </a:r>
            <a:r>
              <a:rPr kumimoji="0" lang="en-US" sz="90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(Infrastructure)</a:t>
            </a:r>
          </a:p>
        </p:txBody>
      </p:sp>
      <p:sp>
        <p:nvSpPr>
          <p:cNvPr id="93" name="Rectangle 92">
            <a:extLst>
              <a:ext uri="{FF2B5EF4-FFF2-40B4-BE49-F238E27FC236}">
                <a16:creationId xmlns:a16="http://schemas.microsoft.com/office/drawing/2014/main" id="{F80F79CC-039F-BF0E-62C6-DC924752A7F2}"/>
              </a:ext>
            </a:extLst>
          </p:cNvPr>
          <p:cNvSpPr/>
          <p:nvPr/>
        </p:nvSpPr>
        <p:spPr>
          <a:xfrm>
            <a:off x="3964994" y="5405732"/>
            <a:ext cx="1798093" cy="1123384"/>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1" i="0" u="none" strike="noStrike" kern="0" cap="none" spc="0" normalizeH="0" baseline="0" noProof="0" dirty="0">
                <a:ln>
                  <a:noFill/>
                </a:ln>
                <a:solidFill>
                  <a:srgbClr val="00B0F0"/>
                </a:solidFill>
                <a:effectLst/>
                <a:uLnTx/>
                <a:uFillTx/>
                <a:latin typeface="Poppins" panose="020B0604020202020204" charset="0"/>
                <a:ea typeface="+mn-ea"/>
                <a:cs typeface="Poppins" panose="020B0604020202020204" charset="0"/>
              </a:rPr>
              <a:t>New Mexico</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(Proposed) $10M: </a:t>
            </a:r>
            <a:r>
              <a:rPr kumimoji="0" lang="en-US" sz="900" b="0" i="0"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rPr>
              <a:t>Funding to support Economic Development Administration Tech Hub (Workforce, Economic Development)</a:t>
            </a:r>
            <a:endParaRPr kumimoji="0" lang="en-US" sz="1050" b="0" i="1" u="none" strike="noStrike" kern="0" cap="none" spc="0" normalizeH="0" baseline="0" noProof="0" dirty="0">
              <a:ln>
                <a:noFill/>
              </a:ln>
              <a:solidFill>
                <a:srgbClr val="FFFFFF"/>
              </a:solidFill>
              <a:effectLst/>
              <a:uLnTx/>
              <a:uFillTx/>
              <a:latin typeface="Poppins" panose="020B0604020202020204" charset="0"/>
              <a:ea typeface="+mn-ea"/>
              <a:cs typeface="Poppins" panose="020B0604020202020204" charset="0"/>
            </a:endParaRPr>
          </a:p>
        </p:txBody>
      </p:sp>
    </p:spTree>
    <p:extLst>
      <p:ext uri="{BB962C8B-B14F-4D97-AF65-F5344CB8AC3E}">
        <p14:creationId xmlns:p14="http://schemas.microsoft.com/office/powerpoint/2010/main" val="1548726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68EE7-7A43-CFCB-518E-68D111ADF919}"/>
              </a:ext>
            </a:extLst>
          </p:cNvPr>
          <p:cNvSpPr>
            <a:spLocks noGrp="1"/>
          </p:cNvSpPr>
          <p:nvPr>
            <p:ph type="title"/>
          </p:nvPr>
        </p:nvSpPr>
        <p:spPr>
          <a:xfrm>
            <a:off x="283779" y="209509"/>
            <a:ext cx="10722071" cy="901545"/>
          </a:xfrm>
        </p:spPr>
        <p:txBody>
          <a:bodyPr/>
          <a:lstStyle/>
          <a:p>
            <a:r>
              <a:rPr lang="en-US" sz="3200" dirty="0"/>
              <a:t>Private investment in quantum tech has been significant over the past 5 years</a:t>
            </a:r>
          </a:p>
        </p:txBody>
      </p:sp>
      <p:sp>
        <p:nvSpPr>
          <p:cNvPr id="5" name="Rectangle 4">
            <a:extLst>
              <a:ext uri="{FF2B5EF4-FFF2-40B4-BE49-F238E27FC236}">
                <a16:creationId xmlns:a16="http://schemas.microsoft.com/office/drawing/2014/main" id="{E03D5EF3-5380-093E-A08C-88F17CE83752}"/>
              </a:ext>
            </a:extLst>
          </p:cNvPr>
          <p:cNvSpPr/>
          <p:nvPr/>
        </p:nvSpPr>
        <p:spPr>
          <a:xfrm>
            <a:off x="397763" y="2169551"/>
            <a:ext cx="5607490" cy="2377042"/>
          </a:xfrm>
          <a:prstGeom prst="rect">
            <a:avLst/>
          </a:prstGeom>
          <a:gradFill flip="none" rotWithShape="1">
            <a:gsLst>
              <a:gs pos="0">
                <a:srgbClr val="815DC2"/>
              </a:gs>
              <a:gs pos="50000">
                <a:srgbClr val="184AAF"/>
              </a:gs>
              <a:gs pos="98000">
                <a:srgbClr val="30ACE7"/>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047741-C8A6-8771-161B-0F3CEA8DE7AC}"/>
              </a:ext>
            </a:extLst>
          </p:cNvPr>
          <p:cNvSpPr/>
          <p:nvPr/>
        </p:nvSpPr>
        <p:spPr>
          <a:xfrm>
            <a:off x="397763" y="4542966"/>
            <a:ext cx="5607490" cy="1890606"/>
          </a:xfrm>
          <a:prstGeom prst="rect">
            <a:avLst/>
          </a:prstGeom>
          <a:solidFill>
            <a:srgbClr val="051C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5">
            <a:extLst>
              <a:ext uri="{FF2B5EF4-FFF2-40B4-BE49-F238E27FC236}">
                <a16:creationId xmlns:a16="http://schemas.microsoft.com/office/drawing/2014/main" id="{0E034AF8-1314-6774-2560-64C461FF41B5}"/>
              </a:ext>
            </a:extLst>
          </p:cNvPr>
          <p:cNvSpPr txBox="1">
            <a:spLocks/>
          </p:cNvSpPr>
          <p:nvPr/>
        </p:nvSpPr>
        <p:spPr>
          <a:xfrm>
            <a:off x="622021" y="2331974"/>
            <a:ext cx="5158974" cy="2311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167C7C"/>
              </a:buClr>
              <a:buFont typeface="Wingdings" pitchFamily="2" charset="2"/>
              <a:buChar char="§"/>
              <a:defRPr sz="2000" b="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1200"/>
              </a:spcBef>
              <a:spcAft>
                <a:spcPts val="600"/>
              </a:spcAft>
              <a:buFont typeface="Arial" panose="020B0604020202020204" pitchFamily="34" charset="0"/>
              <a:buChar char="•"/>
            </a:pPr>
            <a:r>
              <a:rPr lang="en-US" sz="2300" dirty="0">
                <a:solidFill>
                  <a:schemeClr val="bg1"/>
                </a:solidFill>
              </a:rPr>
              <a:t>In 2022,</a:t>
            </a:r>
            <a:r>
              <a:rPr lang="en-US" sz="2300" b="1" dirty="0">
                <a:solidFill>
                  <a:schemeClr val="bg1"/>
                </a:solidFill>
              </a:rPr>
              <a:t> $2.35B </a:t>
            </a:r>
            <a:r>
              <a:rPr lang="en-US" sz="2300" dirty="0">
                <a:solidFill>
                  <a:schemeClr val="bg1"/>
                </a:solidFill>
              </a:rPr>
              <a:t>was raised for quantum technology startups</a:t>
            </a:r>
          </a:p>
          <a:p>
            <a:pPr marL="342900" indent="-342900">
              <a:spcBef>
                <a:spcPts val="1200"/>
              </a:spcBef>
              <a:spcAft>
                <a:spcPts val="600"/>
              </a:spcAft>
              <a:buFont typeface="Arial" panose="020B0604020202020204" pitchFamily="34" charset="0"/>
              <a:buChar char="•"/>
            </a:pPr>
            <a:r>
              <a:rPr lang="en-US" sz="2300" dirty="0">
                <a:solidFill>
                  <a:schemeClr val="bg1"/>
                </a:solidFill>
              </a:rPr>
              <a:t>With economic changes there was a downshift in 2023, but there are still strong trends for the QIS industry overall </a:t>
            </a:r>
          </a:p>
        </p:txBody>
      </p:sp>
      <p:pic>
        <p:nvPicPr>
          <p:cNvPr id="8" name="Picture 7">
            <a:extLst>
              <a:ext uri="{FF2B5EF4-FFF2-40B4-BE49-F238E27FC236}">
                <a16:creationId xmlns:a16="http://schemas.microsoft.com/office/drawing/2014/main" id="{1CCEA973-9272-5DBF-6F52-8A44BC5820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71686" y="2437947"/>
            <a:ext cx="5104314" cy="3976617"/>
          </a:xfrm>
          <a:prstGeom prst="rect">
            <a:avLst/>
          </a:prstGeom>
        </p:spPr>
      </p:pic>
      <p:sp>
        <p:nvSpPr>
          <p:cNvPr id="9" name="TextBox 8">
            <a:extLst>
              <a:ext uri="{FF2B5EF4-FFF2-40B4-BE49-F238E27FC236}">
                <a16:creationId xmlns:a16="http://schemas.microsoft.com/office/drawing/2014/main" id="{03888F49-0857-6A9D-75EE-C4BF914E3A08}"/>
              </a:ext>
            </a:extLst>
          </p:cNvPr>
          <p:cNvSpPr txBox="1"/>
          <p:nvPr/>
        </p:nvSpPr>
        <p:spPr>
          <a:xfrm>
            <a:off x="6096000" y="2117051"/>
            <a:ext cx="5487972" cy="429846"/>
          </a:xfrm>
          <a:prstGeom prst="rect">
            <a:avLst/>
          </a:prstGeom>
        </p:spPr>
        <p:txBody>
          <a:bodyPr vert="horz" wrap="square" lIns="91440" tIns="45720" rIns="91440" bIns="45720" rtlCol="0">
            <a:noAutofit/>
          </a:bodyPr>
          <a:lstStyle/>
          <a:p>
            <a:pPr algn="l"/>
            <a:r>
              <a:rPr lang="en-US" b="1" dirty="0"/>
              <a:t>Private investments in quantum technology*</a:t>
            </a:r>
          </a:p>
        </p:txBody>
      </p:sp>
      <p:sp>
        <p:nvSpPr>
          <p:cNvPr id="10" name="TextBox 9">
            <a:extLst>
              <a:ext uri="{FF2B5EF4-FFF2-40B4-BE49-F238E27FC236}">
                <a16:creationId xmlns:a16="http://schemas.microsoft.com/office/drawing/2014/main" id="{117ED28A-725D-DD0A-7C29-EC44DE6C1751}"/>
              </a:ext>
            </a:extLst>
          </p:cNvPr>
          <p:cNvSpPr txBox="1"/>
          <p:nvPr/>
        </p:nvSpPr>
        <p:spPr>
          <a:xfrm>
            <a:off x="298916" y="6443598"/>
            <a:ext cx="11274822" cy="332375"/>
          </a:xfrm>
          <a:prstGeom prst="rect">
            <a:avLst/>
          </a:prstGeom>
        </p:spPr>
        <p:txBody>
          <a:bodyPr vert="horz" wrap="square" lIns="91440" tIns="45720" rIns="91440" bIns="45720" rtlCol="0">
            <a:noAutofit/>
          </a:bodyPr>
          <a:lstStyle/>
          <a:p>
            <a:pPr algn="l"/>
            <a:r>
              <a:rPr lang="en-US" sz="1100" i="1" dirty="0"/>
              <a:t>*Information reported in McKinsey Digital titled “Steady progress in approaching the quantum advantage”, April 2024. </a:t>
            </a:r>
          </a:p>
        </p:txBody>
      </p:sp>
      <p:pic>
        <p:nvPicPr>
          <p:cNvPr id="11" name="Picture 10">
            <a:extLst>
              <a:ext uri="{FF2B5EF4-FFF2-40B4-BE49-F238E27FC236}">
                <a16:creationId xmlns:a16="http://schemas.microsoft.com/office/drawing/2014/main" id="{0AD327ED-DF5E-8CC8-948A-8AB86014437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589" y="4601519"/>
            <a:ext cx="5314306" cy="1642263"/>
          </a:xfrm>
          <a:prstGeom prst="rect">
            <a:avLst/>
          </a:prstGeom>
        </p:spPr>
      </p:pic>
      <p:sp>
        <p:nvSpPr>
          <p:cNvPr id="3" name="TextBox 2">
            <a:extLst>
              <a:ext uri="{FF2B5EF4-FFF2-40B4-BE49-F238E27FC236}">
                <a16:creationId xmlns:a16="http://schemas.microsoft.com/office/drawing/2014/main" id="{8A1867D5-8A8A-8DF2-130E-85C50C8DC3D2}"/>
              </a:ext>
            </a:extLst>
          </p:cNvPr>
          <p:cNvSpPr txBox="1"/>
          <p:nvPr/>
        </p:nvSpPr>
        <p:spPr>
          <a:xfrm>
            <a:off x="397763" y="1211943"/>
            <a:ext cx="11175975"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Open Sans" panose="020B0606030504020204" pitchFamily="34" charset="0"/>
                <a:ea typeface="Open Sans" panose="020B0606030504020204" pitchFamily="34" charset="0"/>
                <a:cs typeface="Open Sans" panose="020B0606030504020204" pitchFamily="34" charset="0"/>
              </a:rPr>
              <a:t>Quantum market is estimated to be ~$106B by 2040</a:t>
            </a:r>
            <a:r>
              <a:rPr lang="en-US" sz="2000" baseline="30000" dirty="0">
                <a:latin typeface="Open Sans" panose="020B0606030504020204" pitchFamily="34" charset="0"/>
                <a:ea typeface="Open Sans" panose="020B0606030504020204" pitchFamily="34" charset="0"/>
                <a:cs typeface="Open Sans" panose="020B0606030504020204" pitchFamily="34" charset="0"/>
              </a:rPr>
              <a:t>*</a:t>
            </a:r>
            <a:endParaRPr lang="en-US" sz="2400" baseline="300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2200" dirty="0">
                <a:latin typeface="Open Sans" panose="020B0606030504020204" pitchFamily="34" charset="0"/>
                <a:ea typeface="Open Sans" panose="020B0606030504020204" pitchFamily="34" charset="0"/>
                <a:cs typeface="Open Sans" panose="020B0606030504020204" pitchFamily="34" charset="0"/>
              </a:rPr>
              <a:t>Economic impact of quantum is projected to exceed $1.3T</a:t>
            </a:r>
            <a:r>
              <a:rPr lang="en-US" sz="2200" baseline="30000" dirty="0">
                <a:latin typeface="Open Sans" panose="020B0606030504020204" pitchFamily="34" charset="0"/>
                <a:ea typeface="Open Sans" panose="020B0606030504020204" pitchFamily="34" charset="0"/>
                <a:cs typeface="Open Sans" panose="020B0606030504020204" pitchFamily="34" charset="0"/>
              </a:rPr>
              <a:t> </a:t>
            </a:r>
            <a:r>
              <a:rPr lang="en-US" sz="2200" dirty="0">
                <a:latin typeface="Open Sans" panose="020B0606030504020204" pitchFamily="34" charset="0"/>
                <a:ea typeface="Open Sans" panose="020B0606030504020204" pitchFamily="34" charset="0"/>
                <a:cs typeface="Open Sans" panose="020B0606030504020204" pitchFamily="34" charset="0"/>
              </a:rPr>
              <a:t>by 2035</a:t>
            </a:r>
            <a:r>
              <a:rPr lang="en-US" sz="2200" baseline="30000" dirty="0">
                <a:latin typeface="Open Sans" panose="020B0606030504020204" pitchFamily="34" charset="0"/>
                <a:ea typeface="Open Sans" panose="020B0606030504020204" pitchFamily="34" charset="0"/>
                <a:cs typeface="Open Sans" panose="020B0606030504020204" pitchFamily="34" charset="0"/>
              </a:rPr>
              <a:t> </a:t>
            </a:r>
            <a:r>
              <a:rPr lang="en-US" sz="2000" baseline="30000" dirty="0">
                <a:latin typeface="Open Sans" panose="020B0606030504020204" pitchFamily="34" charset="0"/>
                <a:ea typeface="Open Sans" panose="020B0606030504020204" pitchFamily="34" charset="0"/>
                <a:cs typeface="Open Sans" panose="020B0606030504020204" pitchFamily="34" charset="0"/>
              </a:rPr>
              <a:t>*</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29442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4B234E7-8135-DB22-7211-0C804AE9F46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80" y="2221323"/>
            <a:ext cx="12190240" cy="4539400"/>
          </a:xfrm>
          <a:prstGeom prst="rect">
            <a:avLst/>
          </a:prstGeom>
        </p:spPr>
      </p:pic>
      <p:sp>
        <p:nvSpPr>
          <p:cNvPr id="19" name="Rectangle 18">
            <a:extLst>
              <a:ext uri="{FF2B5EF4-FFF2-40B4-BE49-F238E27FC236}">
                <a16:creationId xmlns:a16="http://schemas.microsoft.com/office/drawing/2014/main" id="{7BCD6C52-E4EA-01AA-D7A2-537D2052A279}"/>
              </a:ext>
            </a:extLst>
          </p:cNvPr>
          <p:cNvSpPr/>
          <p:nvPr/>
        </p:nvSpPr>
        <p:spPr>
          <a:xfrm>
            <a:off x="0" y="2221323"/>
            <a:ext cx="12191999" cy="45394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0CD880-3848-4ED4-AB00-5141CB8E773E}"/>
              </a:ext>
            </a:extLst>
          </p:cNvPr>
          <p:cNvSpPr>
            <a:spLocks noGrp="1"/>
          </p:cNvSpPr>
          <p:nvPr>
            <p:ph type="title"/>
          </p:nvPr>
        </p:nvSpPr>
        <p:spPr>
          <a:xfrm>
            <a:off x="283779" y="274822"/>
            <a:ext cx="11524068" cy="559305"/>
          </a:xfrm>
        </p:spPr>
        <p:txBody>
          <a:bodyPr/>
          <a:lstStyle/>
          <a:p>
            <a:r>
              <a:rPr lang="en-US" sz="3200" dirty="0"/>
              <a:t>NM QIS Workforce Development Across the Spectrum</a:t>
            </a:r>
          </a:p>
        </p:txBody>
      </p:sp>
      <p:sp>
        <p:nvSpPr>
          <p:cNvPr id="3" name="Text Placeholder 2">
            <a:extLst>
              <a:ext uri="{FF2B5EF4-FFF2-40B4-BE49-F238E27FC236}">
                <a16:creationId xmlns:a16="http://schemas.microsoft.com/office/drawing/2014/main" id="{5FC31AD8-03CE-49E6-90D8-CD1324C23F38}"/>
              </a:ext>
            </a:extLst>
          </p:cNvPr>
          <p:cNvSpPr>
            <a:spLocks noGrp="1"/>
          </p:cNvSpPr>
          <p:nvPr>
            <p:ph type="body" sz="quarter" idx="10"/>
          </p:nvPr>
        </p:nvSpPr>
        <p:spPr/>
        <p:txBody>
          <a:bodyPr>
            <a:normAutofit/>
          </a:bodyPr>
          <a:lstStyle/>
          <a:p>
            <a:r>
              <a:rPr lang="en-US" sz="1800" dirty="0"/>
              <a:t>QCaMP has introduced quantum to hundreds of high school teachers and students</a:t>
            </a:r>
          </a:p>
          <a:p>
            <a:r>
              <a:rPr lang="en-US" sz="1800" dirty="0"/>
              <a:t>Launching a </a:t>
            </a:r>
            <a:r>
              <a:rPr lang="en-US" sz="1800" b="1" dirty="0">
                <a:solidFill>
                  <a:srgbClr val="167D7D"/>
                </a:solidFill>
              </a:rPr>
              <a:t>first of its kind </a:t>
            </a:r>
            <a:r>
              <a:rPr lang="en-US" sz="1800" dirty="0"/>
              <a:t>quantum technician training program led by CNM </a:t>
            </a:r>
          </a:p>
          <a:p>
            <a:r>
              <a:rPr lang="en-US" sz="1800" dirty="0"/>
              <a:t>Summer schools and internships have engaged hundreds of undergrad &amp; graduate students</a:t>
            </a:r>
          </a:p>
        </p:txBody>
      </p:sp>
      <p:graphicFrame>
        <p:nvGraphicFramePr>
          <p:cNvPr id="6" name="Diagram 5">
            <a:extLst>
              <a:ext uri="{FF2B5EF4-FFF2-40B4-BE49-F238E27FC236}">
                <a16:creationId xmlns:a16="http://schemas.microsoft.com/office/drawing/2014/main" id="{8FC39493-EAF8-4755-B494-79A905185DC9}"/>
              </a:ext>
            </a:extLst>
          </p:cNvPr>
          <p:cNvGraphicFramePr/>
          <p:nvPr>
            <p:extLst>
              <p:ext uri="{D42A27DB-BD31-4B8C-83A1-F6EECF244321}">
                <p14:modId xmlns:p14="http://schemas.microsoft.com/office/powerpoint/2010/main" val="3086240057"/>
              </p:ext>
            </p:extLst>
          </p:nvPr>
        </p:nvGraphicFramePr>
        <p:xfrm>
          <a:off x="139378" y="2727692"/>
          <a:ext cx="11946606" cy="559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1182B1E-C427-2DC4-120B-F5F4BF7D42FE}"/>
              </a:ext>
            </a:extLst>
          </p:cNvPr>
          <p:cNvSpPr txBox="1"/>
          <p:nvPr/>
        </p:nvSpPr>
        <p:spPr>
          <a:xfrm>
            <a:off x="238925" y="2305040"/>
            <a:ext cx="6425111" cy="374571"/>
          </a:xfrm>
          <a:prstGeom prst="round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Traditional higher education pathways</a:t>
            </a:r>
            <a:r>
              <a:rPr kumimoji="0" lang="en-US" sz="1600" b="0" i="1"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UNM, NMSU, NMT, CNM</a:t>
            </a:r>
          </a:p>
        </p:txBody>
      </p:sp>
      <p:sp>
        <p:nvSpPr>
          <p:cNvPr id="22" name="Arrow: Right 21">
            <a:extLst>
              <a:ext uri="{FF2B5EF4-FFF2-40B4-BE49-F238E27FC236}">
                <a16:creationId xmlns:a16="http://schemas.microsoft.com/office/drawing/2014/main" id="{0B4A6225-18CD-C522-47B1-D28C8CD07737}"/>
              </a:ext>
            </a:extLst>
          </p:cNvPr>
          <p:cNvSpPr/>
          <p:nvPr/>
        </p:nvSpPr>
        <p:spPr>
          <a:xfrm>
            <a:off x="6483162" y="2364129"/>
            <a:ext cx="1099666" cy="238697"/>
          </a:xfrm>
          <a:prstGeom prst="rightArrow">
            <a:avLst>
              <a:gd name="adj1" fmla="val 41672"/>
              <a:gd name="adj2" fmla="val 75766"/>
            </a:avLst>
          </a:prstGeom>
          <a:gradFill flip="none" rotWithShape="1">
            <a:gsLst>
              <a:gs pos="90000">
                <a:srgbClr val="1B9C9C">
                  <a:tint val="66000"/>
                  <a:satMod val="160000"/>
                  <a:alpha val="80000"/>
                </a:srgbClr>
              </a:gs>
              <a:gs pos="0">
                <a:srgbClr val="1B9C9C">
                  <a:tint val="23500"/>
                  <a:satMod val="16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B9710915-BA25-B4A1-3413-4E108D8EF802}"/>
              </a:ext>
            </a:extLst>
          </p:cNvPr>
          <p:cNvSpPr txBox="1"/>
          <p:nvPr/>
        </p:nvSpPr>
        <p:spPr>
          <a:xfrm>
            <a:off x="138034" y="3487095"/>
            <a:ext cx="5398037" cy="374571"/>
          </a:xfrm>
          <a:prstGeom prst="round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Additional QIS workforce opportunities</a:t>
            </a:r>
            <a:endParaRPr kumimoji="0" lang="en-US" sz="1600" b="0" i="1"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076" name="Group 3075">
            <a:extLst>
              <a:ext uri="{FF2B5EF4-FFF2-40B4-BE49-F238E27FC236}">
                <a16:creationId xmlns:a16="http://schemas.microsoft.com/office/drawing/2014/main" id="{F3B1E1A1-FA44-1359-7E2C-E4849EB0F767}"/>
              </a:ext>
            </a:extLst>
          </p:cNvPr>
          <p:cNvGrpSpPr/>
          <p:nvPr/>
        </p:nvGrpSpPr>
        <p:grpSpPr>
          <a:xfrm>
            <a:off x="292536" y="4944341"/>
            <a:ext cx="2083488" cy="630933"/>
            <a:chOff x="199467" y="3980843"/>
            <a:chExt cx="2083488" cy="630933"/>
          </a:xfrm>
        </p:grpSpPr>
        <p:sp>
          <p:nvSpPr>
            <p:cNvPr id="20" name="Rectangle 19">
              <a:extLst>
                <a:ext uri="{FF2B5EF4-FFF2-40B4-BE49-F238E27FC236}">
                  <a16:creationId xmlns:a16="http://schemas.microsoft.com/office/drawing/2014/main" id="{E0F9E5AE-4715-4149-1A0F-E4DE9F78041E}"/>
                </a:ext>
              </a:extLst>
            </p:cNvPr>
            <p:cNvSpPr/>
            <p:nvPr/>
          </p:nvSpPr>
          <p:spPr>
            <a:xfrm>
              <a:off x="199467" y="3980843"/>
              <a:ext cx="2083488" cy="6309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9AA6B994-A448-0789-C34E-C7EE018FD0FA}"/>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332314" y="4064796"/>
              <a:ext cx="372183" cy="454780"/>
            </a:xfrm>
            <a:prstGeom prst="rect">
              <a:avLst/>
            </a:prstGeom>
          </p:spPr>
        </p:pic>
        <p:sp>
          <p:nvSpPr>
            <p:cNvPr id="23" name="TextBox 22">
              <a:extLst>
                <a:ext uri="{FF2B5EF4-FFF2-40B4-BE49-F238E27FC236}">
                  <a16:creationId xmlns:a16="http://schemas.microsoft.com/office/drawing/2014/main" id="{99C90709-3D79-40F0-0367-73B45DEF0451}"/>
                </a:ext>
              </a:extLst>
            </p:cNvPr>
            <p:cNvSpPr txBox="1"/>
            <p:nvPr/>
          </p:nvSpPr>
          <p:spPr>
            <a:xfrm>
              <a:off x="709907" y="3999428"/>
              <a:ext cx="1463526" cy="59247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98484"/>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QCaMP</a:t>
              </a:r>
              <a:r>
                <a:rPr kumimoji="0" lang="en-US" sz="11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High school teacher &amp; student camps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82" name="Group 3081">
            <a:extLst>
              <a:ext uri="{FF2B5EF4-FFF2-40B4-BE49-F238E27FC236}">
                <a16:creationId xmlns:a16="http://schemas.microsoft.com/office/drawing/2014/main" id="{8EA5A0A8-65AD-BE9B-5706-A753892DA7CC}"/>
              </a:ext>
            </a:extLst>
          </p:cNvPr>
          <p:cNvGrpSpPr/>
          <p:nvPr/>
        </p:nvGrpSpPr>
        <p:grpSpPr>
          <a:xfrm>
            <a:off x="2474843" y="3286836"/>
            <a:ext cx="7004855" cy="3349652"/>
            <a:chOff x="2474843" y="3541017"/>
            <a:chExt cx="7004855" cy="2927323"/>
          </a:xfrm>
        </p:grpSpPr>
        <p:cxnSp>
          <p:nvCxnSpPr>
            <p:cNvPr id="25" name="Straight Connector 24">
              <a:extLst>
                <a:ext uri="{FF2B5EF4-FFF2-40B4-BE49-F238E27FC236}">
                  <a16:creationId xmlns:a16="http://schemas.microsoft.com/office/drawing/2014/main" id="{2169B5D8-7655-CBC7-31F6-FB985E4BA4DB}"/>
                </a:ext>
              </a:extLst>
            </p:cNvPr>
            <p:cNvCxnSpPr>
              <a:cxnSpLocks/>
            </p:cNvCxnSpPr>
            <p:nvPr/>
          </p:nvCxnSpPr>
          <p:spPr>
            <a:xfrm>
              <a:off x="2474843" y="3541017"/>
              <a:ext cx="0" cy="2883028"/>
            </a:xfrm>
            <a:prstGeom prst="line">
              <a:avLst/>
            </a:prstGeom>
            <a:ln w="1905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6F8CB0-3F39-E029-F530-246906DA9F15}"/>
                </a:ext>
              </a:extLst>
            </p:cNvPr>
            <p:cNvCxnSpPr>
              <a:cxnSpLocks/>
            </p:cNvCxnSpPr>
            <p:nvPr/>
          </p:nvCxnSpPr>
          <p:spPr>
            <a:xfrm>
              <a:off x="4800591" y="3541017"/>
              <a:ext cx="0" cy="2906905"/>
            </a:xfrm>
            <a:prstGeom prst="line">
              <a:avLst/>
            </a:prstGeom>
            <a:ln w="1905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7376C4C-4F49-628A-784C-C1DCFAA8F41E}"/>
                </a:ext>
              </a:extLst>
            </p:cNvPr>
            <p:cNvCxnSpPr>
              <a:cxnSpLocks/>
            </p:cNvCxnSpPr>
            <p:nvPr/>
          </p:nvCxnSpPr>
          <p:spPr>
            <a:xfrm>
              <a:off x="7162028" y="3541017"/>
              <a:ext cx="0" cy="2906905"/>
            </a:xfrm>
            <a:prstGeom prst="line">
              <a:avLst/>
            </a:prstGeom>
            <a:ln w="1905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8F7B238-79EC-B951-B964-BD10D90E3E69}"/>
                </a:ext>
              </a:extLst>
            </p:cNvPr>
            <p:cNvCxnSpPr>
              <a:cxnSpLocks/>
            </p:cNvCxnSpPr>
            <p:nvPr/>
          </p:nvCxnSpPr>
          <p:spPr>
            <a:xfrm>
              <a:off x="9479698" y="3561435"/>
              <a:ext cx="0" cy="2906905"/>
            </a:xfrm>
            <a:prstGeom prst="line">
              <a:avLst/>
            </a:prstGeom>
            <a:ln w="1905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8" name="Group 3077">
            <a:extLst>
              <a:ext uri="{FF2B5EF4-FFF2-40B4-BE49-F238E27FC236}">
                <a16:creationId xmlns:a16="http://schemas.microsoft.com/office/drawing/2014/main" id="{8FFFDFD5-0E01-A1D2-53B4-47E9757D3AFB}"/>
              </a:ext>
            </a:extLst>
          </p:cNvPr>
          <p:cNvGrpSpPr/>
          <p:nvPr/>
        </p:nvGrpSpPr>
        <p:grpSpPr>
          <a:xfrm>
            <a:off x="9629917" y="3492265"/>
            <a:ext cx="2311005" cy="611258"/>
            <a:chOff x="9671587" y="3921506"/>
            <a:chExt cx="2311005" cy="611258"/>
          </a:xfrm>
        </p:grpSpPr>
        <p:sp>
          <p:nvSpPr>
            <p:cNvPr id="24" name="Rectangle 23">
              <a:extLst>
                <a:ext uri="{FF2B5EF4-FFF2-40B4-BE49-F238E27FC236}">
                  <a16:creationId xmlns:a16="http://schemas.microsoft.com/office/drawing/2014/main" id="{17A4D4DF-EFEB-009F-0692-74A78CA1ADC2}"/>
                </a:ext>
              </a:extLst>
            </p:cNvPr>
            <p:cNvSpPr/>
            <p:nvPr/>
          </p:nvSpPr>
          <p:spPr>
            <a:xfrm>
              <a:off x="9671587" y="3921506"/>
              <a:ext cx="2311005" cy="6112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C064868-A15E-C339-E1C2-337CF8029EE6}"/>
                </a:ext>
              </a:extLst>
            </p:cNvPr>
            <p:cNvSpPr txBox="1"/>
            <p:nvPr/>
          </p:nvSpPr>
          <p:spPr>
            <a:xfrm>
              <a:off x="10308558" y="4018956"/>
              <a:ext cx="1379482" cy="42575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98484"/>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QNM</a:t>
              </a:r>
              <a:r>
                <a:rPr kumimoji="0" lang="en-US" sz="11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Quantum Fellowships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 name="Graphic 30">
              <a:extLst>
                <a:ext uri="{FF2B5EF4-FFF2-40B4-BE49-F238E27FC236}">
                  <a16:creationId xmlns:a16="http://schemas.microsoft.com/office/drawing/2014/main" id="{99E1660C-8D5B-57E6-4038-47ECBE60A97D}"/>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l="14904" r="23659" b="30641"/>
            <a:stretch/>
          </p:blipFill>
          <p:spPr>
            <a:xfrm>
              <a:off x="9731615" y="4050278"/>
              <a:ext cx="559055" cy="359267"/>
            </a:xfrm>
            <a:prstGeom prst="rect">
              <a:avLst/>
            </a:prstGeom>
          </p:spPr>
        </p:pic>
      </p:grpSp>
      <p:grpSp>
        <p:nvGrpSpPr>
          <p:cNvPr id="3073" name="Group 3072">
            <a:extLst>
              <a:ext uri="{FF2B5EF4-FFF2-40B4-BE49-F238E27FC236}">
                <a16:creationId xmlns:a16="http://schemas.microsoft.com/office/drawing/2014/main" id="{6D1D2B42-676A-5F1F-203F-8E22727D14F3}"/>
              </a:ext>
            </a:extLst>
          </p:cNvPr>
          <p:cNvGrpSpPr/>
          <p:nvPr/>
        </p:nvGrpSpPr>
        <p:grpSpPr>
          <a:xfrm>
            <a:off x="1580270" y="5636149"/>
            <a:ext cx="4297182" cy="410562"/>
            <a:chOff x="1621835" y="4454904"/>
            <a:chExt cx="4297182" cy="410562"/>
          </a:xfrm>
        </p:grpSpPr>
        <p:sp>
          <p:nvSpPr>
            <p:cNvPr id="37" name="Rectangle 36">
              <a:extLst>
                <a:ext uri="{FF2B5EF4-FFF2-40B4-BE49-F238E27FC236}">
                  <a16:creationId xmlns:a16="http://schemas.microsoft.com/office/drawing/2014/main" id="{AB02726A-04F0-2D37-72D4-E62E3FA9B9EB}"/>
                </a:ext>
              </a:extLst>
            </p:cNvPr>
            <p:cNvSpPr/>
            <p:nvPr/>
          </p:nvSpPr>
          <p:spPr>
            <a:xfrm>
              <a:off x="1621835" y="4454904"/>
              <a:ext cx="4131002" cy="386711"/>
            </a:xfrm>
            <a:prstGeom prst="rect">
              <a:avLst/>
            </a:prstGeom>
            <a:gradFill>
              <a:gsLst>
                <a:gs pos="0">
                  <a:schemeClr val="bg1">
                    <a:alpha val="0"/>
                  </a:schemeClr>
                </a:gs>
                <a:gs pos="82000">
                  <a:schemeClr val="bg1"/>
                </a:gs>
                <a:gs pos="17000">
                  <a:schemeClr val="bg1"/>
                </a:gs>
                <a:gs pos="50512">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F9EA344-AB7D-A758-2C97-F3DDA46BF55D}"/>
                </a:ext>
              </a:extLst>
            </p:cNvPr>
            <p:cNvSpPr txBox="1"/>
            <p:nvPr/>
          </p:nvSpPr>
          <p:spPr>
            <a:xfrm>
              <a:off x="2754009" y="4465356"/>
              <a:ext cx="3165008" cy="400110"/>
            </a:xfrm>
            <a:prstGeom prst="rect">
              <a:avLst/>
            </a:prstGeom>
            <a:noFill/>
          </p:spPr>
          <p:txBody>
            <a:bodyPr wrap="square" lIns="91440" tIns="45720" rIns="91440" bIns="45720" rtlCol="0" anchor="t">
              <a:spAutoFit/>
            </a:bodyPr>
            <a:lstStyle/>
            <a:p>
              <a:pPr marL="0" marR="0" lvl="1" indent="0" algn="l" defTabSz="914400" rtl="0" eaLnBrk="1" fontAlgn="auto" latinLnBrk="0" hangingPunct="1">
                <a:lnSpc>
                  <a:spcPct val="90909"/>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Quantum Learning Lab (</a:t>
              </a:r>
              <a:r>
                <a:rPr kumimoji="0" lang="en-US" sz="1100" b="1"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QuLL</a:t>
              </a:r>
              <a:r>
                <a:rPr kumimoji="0" lang="en-US" sz="1100" b="1"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909"/>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Hands on training for NM students</a:t>
              </a:r>
            </a:p>
          </p:txBody>
        </p:sp>
        <p:pic>
          <p:nvPicPr>
            <p:cNvPr id="38" name="Picture 37">
              <a:extLst>
                <a:ext uri="{FF2B5EF4-FFF2-40B4-BE49-F238E27FC236}">
                  <a16:creationId xmlns:a16="http://schemas.microsoft.com/office/drawing/2014/main" id="{B1603FC3-2A88-94F1-E44B-922816BBEFC8}"/>
                </a:ext>
              </a:extLst>
            </p:cNvPr>
            <p:cNvPicPr>
              <a:picLocks noChangeAspect="1"/>
            </p:cNvPicPr>
            <p:nvPr/>
          </p:nvPicPr>
          <p:blipFill>
            <a:blip r:embed="rId11"/>
            <a:stretch>
              <a:fillRect/>
            </a:stretch>
          </p:blipFill>
          <p:spPr>
            <a:xfrm>
              <a:off x="2292577" y="4561201"/>
              <a:ext cx="494579" cy="223738"/>
            </a:xfrm>
            <a:prstGeom prst="rect">
              <a:avLst/>
            </a:prstGeom>
          </p:spPr>
        </p:pic>
      </p:grpSp>
      <p:grpSp>
        <p:nvGrpSpPr>
          <p:cNvPr id="3079" name="Group 3078">
            <a:extLst>
              <a:ext uri="{FF2B5EF4-FFF2-40B4-BE49-F238E27FC236}">
                <a16:creationId xmlns:a16="http://schemas.microsoft.com/office/drawing/2014/main" id="{16185589-5DEC-B566-F5A4-07C1976A3D83}"/>
              </a:ext>
            </a:extLst>
          </p:cNvPr>
          <p:cNvGrpSpPr/>
          <p:nvPr/>
        </p:nvGrpSpPr>
        <p:grpSpPr>
          <a:xfrm>
            <a:off x="7304894" y="3493912"/>
            <a:ext cx="2043538" cy="854866"/>
            <a:chOff x="7304894" y="4928149"/>
            <a:chExt cx="2043538" cy="854866"/>
          </a:xfrm>
        </p:grpSpPr>
        <p:sp>
          <p:nvSpPr>
            <p:cNvPr id="40" name="Rectangle 39">
              <a:extLst>
                <a:ext uri="{FF2B5EF4-FFF2-40B4-BE49-F238E27FC236}">
                  <a16:creationId xmlns:a16="http://schemas.microsoft.com/office/drawing/2014/main" id="{EE98EBED-C730-512F-79C3-74810DC10A10}"/>
                </a:ext>
              </a:extLst>
            </p:cNvPr>
            <p:cNvSpPr/>
            <p:nvPr/>
          </p:nvSpPr>
          <p:spPr>
            <a:xfrm>
              <a:off x="7304894" y="4928149"/>
              <a:ext cx="2043538" cy="8548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AFB650F9-71AA-23F9-5A5B-10CD710085E2}"/>
                </a:ext>
              </a:extLst>
            </p:cNvPr>
            <p:cNvSpPr txBox="1"/>
            <p:nvPr/>
          </p:nvSpPr>
          <p:spPr>
            <a:xfrm>
              <a:off x="7312906" y="4975288"/>
              <a:ext cx="1977768" cy="78483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QPAQT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Quantum Photonics and Quantum Tech Graduate program </a:t>
              </a:r>
            </a:p>
          </p:txBody>
        </p:sp>
        <p:pic>
          <p:nvPicPr>
            <p:cNvPr id="41" name="Picture 4">
              <a:extLst>
                <a:ext uri="{FF2B5EF4-FFF2-40B4-BE49-F238E27FC236}">
                  <a16:creationId xmlns:a16="http://schemas.microsoft.com/office/drawing/2014/main" id="{6C214FF1-36A4-283C-001A-00B8147FD5E1}"/>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7413095" y="4983569"/>
              <a:ext cx="357554" cy="261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80" name="Group 3079">
            <a:extLst>
              <a:ext uri="{FF2B5EF4-FFF2-40B4-BE49-F238E27FC236}">
                <a16:creationId xmlns:a16="http://schemas.microsoft.com/office/drawing/2014/main" id="{563FE2D2-08F0-FD62-673A-3B2B52652472}"/>
              </a:ext>
            </a:extLst>
          </p:cNvPr>
          <p:cNvGrpSpPr/>
          <p:nvPr/>
        </p:nvGrpSpPr>
        <p:grpSpPr>
          <a:xfrm>
            <a:off x="4923987" y="3493913"/>
            <a:ext cx="2150573" cy="862122"/>
            <a:chOff x="4953804" y="4739011"/>
            <a:chExt cx="2150573" cy="862122"/>
          </a:xfrm>
        </p:grpSpPr>
        <p:sp>
          <p:nvSpPr>
            <p:cNvPr id="39" name="Rectangle 38">
              <a:extLst>
                <a:ext uri="{FF2B5EF4-FFF2-40B4-BE49-F238E27FC236}">
                  <a16:creationId xmlns:a16="http://schemas.microsoft.com/office/drawing/2014/main" id="{146344F4-612B-71A6-A061-97000C6BB75C}"/>
                </a:ext>
              </a:extLst>
            </p:cNvPr>
            <p:cNvSpPr/>
            <p:nvPr/>
          </p:nvSpPr>
          <p:spPr>
            <a:xfrm>
              <a:off x="4953804" y="4739011"/>
              <a:ext cx="2150573" cy="8619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17B6283-299B-184B-E7FA-334246F93065}"/>
                </a:ext>
              </a:extLst>
            </p:cNvPr>
            <p:cNvSpPr txBox="1"/>
            <p:nvPr/>
          </p:nvSpPr>
          <p:spPr>
            <a:xfrm>
              <a:off x="4963627" y="4816303"/>
              <a:ext cx="2042995" cy="784830"/>
            </a:xfrm>
            <a:prstGeom prst="rect">
              <a:avLst/>
            </a:prstGeom>
            <a:noFill/>
          </p:spPr>
          <p:txBody>
            <a:bodyPr wrap="square" rtlCol="0">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QU-REACH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Quantum Undergraduate Research Experience At CHTM</a:t>
              </a:r>
            </a:p>
          </p:txBody>
        </p:sp>
        <p:pic>
          <p:nvPicPr>
            <p:cNvPr id="42" name="Picture 4">
              <a:extLst>
                <a:ext uri="{FF2B5EF4-FFF2-40B4-BE49-F238E27FC236}">
                  <a16:creationId xmlns:a16="http://schemas.microsoft.com/office/drawing/2014/main" id="{1DBDF350-F0A7-D95B-B4FF-9482CE5BC789}"/>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070748" y="4805100"/>
              <a:ext cx="357554" cy="2614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77" name="Group 3076">
            <a:extLst>
              <a:ext uri="{FF2B5EF4-FFF2-40B4-BE49-F238E27FC236}">
                <a16:creationId xmlns:a16="http://schemas.microsoft.com/office/drawing/2014/main" id="{A626ED3A-E438-029B-33E6-2A820FAA81FB}"/>
              </a:ext>
            </a:extLst>
          </p:cNvPr>
          <p:cNvGrpSpPr/>
          <p:nvPr/>
        </p:nvGrpSpPr>
        <p:grpSpPr>
          <a:xfrm>
            <a:off x="4917597" y="4832039"/>
            <a:ext cx="4430835" cy="334645"/>
            <a:chOff x="4947414" y="3910413"/>
            <a:chExt cx="4430835" cy="334645"/>
          </a:xfrm>
        </p:grpSpPr>
        <p:sp>
          <p:nvSpPr>
            <p:cNvPr id="46" name="Rectangle 45">
              <a:extLst>
                <a:ext uri="{FF2B5EF4-FFF2-40B4-BE49-F238E27FC236}">
                  <a16:creationId xmlns:a16="http://schemas.microsoft.com/office/drawing/2014/main" id="{64F7E874-CD80-A38A-9BB4-2C002EA566C9}"/>
                </a:ext>
              </a:extLst>
            </p:cNvPr>
            <p:cNvSpPr/>
            <p:nvPr/>
          </p:nvSpPr>
          <p:spPr>
            <a:xfrm>
              <a:off x="4947414" y="3910413"/>
              <a:ext cx="4430835" cy="3346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7BA8831D-9276-40D4-1950-882097DDBB80}"/>
                </a:ext>
              </a:extLst>
            </p:cNvPr>
            <p:cNvSpPr txBox="1"/>
            <p:nvPr/>
          </p:nvSpPr>
          <p:spPr>
            <a:xfrm>
              <a:off x="5310566" y="3950169"/>
              <a:ext cx="3549476" cy="25904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98484"/>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Quantum Computing Summer School Fellowships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1" name="Picture 2" descr="Los Alamos National Laboratory">
              <a:extLst>
                <a:ext uri="{FF2B5EF4-FFF2-40B4-BE49-F238E27FC236}">
                  <a16:creationId xmlns:a16="http://schemas.microsoft.com/office/drawing/2014/main" id="{068A2896-1D11-0F1C-626A-FB6D29194BA3}"/>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10364" t="9633" r="9315" b="10744"/>
            <a:stretch/>
          </p:blipFill>
          <p:spPr bwMode="auto">
            <a:xfrm>
              <a:off x="5077322" y="3942998"/>
              <a:ext cx="254671" cy="2569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81" name="Group 3080">
            <a:extLst>
              <a:ext uri="{FF2B5EF4-FFF2-40B4-BE49-F238E27FC236}">
                <a16:creationId xmlns:a16="http://schemas.microsoft.com/office/drawing/2014/main" id="{A8244530-62C9-5B99-289F-B97D29052229}"/>
              </a:ext>
            </a:extLst>
          </p:cNvPr>
          <p:cNvGrpSpPr/>
          <p:nvPr/>
        </p:nvGrpSpPr>
        <p:grpSpPr>
          <a:xfrm>
            <a:off x="4923987" y="5231293"/>
            <a:ext cx="4430835" cy="334645"/>
            <a:chOff x="4953804" y="4363278"/>
            <a:chExt cx="4430835" cy="334645"/>
          </a:xfrm>
        </p:grpSpPr>
        <p:sp>
          <p:nvSpPr>
            <p:cNvPr id="45" name="Rectangle 44">
              <a:extLst>
                <a:ext uri="{FF2B5EF4-FFF2-40B4-BE49-F238E27FC236}">
                  <a16:creationId xmlns:a16="http://schemas.microsoft.com/office/drawing/2014/main" id="{ECAF0206-6A3F-FBB9-5D13-C98B0A89BFDD}"/>
                </a:ext>
              </a:extLst>
            </p:cNvPr>
            <p:cNvSpPr/>
            <p:nvPr/>
          </p:nvSpPr>
          <p:spPr>
            <a:xfrm>
              <a:off x="4953804" y="4363278"/>
              <a:ext cx="4430835" cy="3346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0E53BA84-AA11-ECB2-DA0D-8940062A6D52}"/>
                </a:ext>
              </a:extLst>
            </p:cNvPr>
            <p:cNvSpPr txBox="1"/>
            <p:nvPr/>
          </p:nvSpPr>
          <p:spPr>
            <a:xfrm>
              <a:off x="5555492" y="4403034"/>
              <a:ext cx="2470646" cy="25904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98484"/>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QIS Internship Programs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1" name="Picture 2" descr="Los Alamos National Laboratory">
              <a:extLst>
                <a:ext uri="{FF2B5EF4-FFF2-40B4-BE49-F238E27FC236}">
                  <a16:creationId xmlns:a16="http://schemas.microsoft.com/office/drawing/2014/main" id="{2E531750-2C17-43AA-983F-6832AC1D1DF6}"/>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10364" t="9633" r="9315" b="10744"/>
            <a:stretch/>
          </p:blipFill>
          <p:spPr bwMode="auto">
            <a:xfrm>
              <a:off x="5312268" y="4407754"/>
              <a:ext cx="254671" cy="256916"/>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73A5C45A-F260-6051-3F6A-24453098CB89}"/>
                </a:ext>
              </a:extLst>
            </p:cNvPr>
            <p:cNvPicPr>
              <a:picLocks noChangeAspect="1"/>
            </p:cNvPicPr>
            <p:nvPr/>
          </p:nvPicPr>
          <p:blipFill rotWithShape="1">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rcRect r="59217"/>
            <a:stretch/>
          </p:blipFill>
          <p:spPr>
            <a:xfrm>
              <a:off x="5015727" y="4399718"/>
              <a:ext cx="254671" cy="273634"/>
            </a:xfrm>
            <a:prstGeom prst="rect">
              <a:avLst/>
            </a:prstGeom>
          </p:spPr>
        </p:pic>
      </p:grpSp>
      <p:grpSp>
        <p:nvGrpSpPr>
          <p:cNvPr id="3075" name="Group 3074">
            <a:extLst>
              <a:ext uri="{FF2B5EF4-FFF2-40B4-BE49-F238E27FC236}">
                <a16:creationId xmlns:a16="http://schemas.microsoft.com/office/drawing/2014/main" id="{7CBAE4BB-17A2-E819-E3A6-DBB7231FFB2F}"/>
              </a:ext>
            </a:extLst>
          </p:cNvPr>
          <p:cNvGrpSpPr/>
          <p:nvPr/>
        </p:nvGrpSpPr>
        <p:grpSpPr>
          <a:xfrm>
            <a:off x="296863" y="6082318"/>
            <a:ext cx="9057959" cy="365584"/>
            <a:chOff x="296863" y="3654480"/>
            <a:chExt cx="11639466" cy="365584"/>
          </a:xfrm>
        </p:grpSpPr>
        <p:sp>
          <p:nvSpPr>
            <p:cNvPr id="36" name="Rectangle 35">
              <a:extLst>
                <a:ext uri="{FF2B5EF4-FFF2-40B4-BE49-F238E27FC236}">
                  <a16:creationId xmlns:a16="http://schemas.microsoft.com/office/drawing/2014/main" id="{69645918-0260-C3EF-A5ED-24DE663D7C30}"/>
                </a:ext>
              </a:extLst>
            </p:cNvPr>
            <p:cNvSpPr/>
            <p:nvPr/>
          </p:nvSpPr>
          <p:spPr>
            <a:xfrm>
              <a:off x="296863" y="3654480"/>
              <a:ext cx="11639466" cy="3655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66F326F-E5C8-62A7-E9DF-936B1695CE62}"/>
                </a:ext>
              </a:extLst>
            </p:cNvPr>
            <p:cNvSpPr txBox="1"/>
            <p:nvPr/>
          </p:nvSpPr>
          <p:spPr>
            <a:xfrm>
              <a:off x="1249427" y="3711901"/>
              <a:ext cx="975252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Elevate Quantum Workforce Collaborative (EQWC) - </a:t>
              </a:r>
              <a:r>
                <a:rPr kumimoji="0" lang="en-US" sz="11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Full spectrum workforce collaborative</a:t>
              </a:r>
            </a:p>
          </p:txBody>
        </p:sp>
        <p:pic>
          <p:nvPicPr>
            <p:cNvPr id="3072" name="Picture 3071">
              <a:extLst>
                <a:ext uri="{FF2B5EF4-FFF2-40B4-BE49-F238E27FC236}">
                  <a16:creationId xmlns:a16="http://schemas.microsoft.com/office/drawing/2014/main" id="{7F38C88A-C43E-9687-A33C-09C9F6B07A2D}"/>
                </a:ext>
              </a:extLst>
            </p:cNvPr>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343119" y="3662353"/>
              <a:ext cx="913737" cy="342651"/>
            </a:xfrm>
            <a:prstGeom prst="rect">
              <a:avLst/>
            </a:prstGeom>
          </p:spPr>
        </p:pic>
      </p:grpSp>
      <p:grpSp>
        <p:nvGrpSpPr>
          <p:cNvPr id="3083" name="Group 3082">
            <a:extLst>
              <a:ext uri="{FF2B5EF4-FFF2-40B4-BE49-F238E27FC236}">
                <a16:creationId xmlns:a16="http://schemas.microsoft.com/office/drawing/2014/main" id="{07667ED0-9C60-8D8E-63CF-9FEA8636AE50}"/>
              </a:ext>
            </a:extLst>
          </p:cNvPr>
          <p:cNvGrpSpPr/>
          <p:nvPr/>
        </p:nvGrpSpPr>
        <p:grpSpPr>
          <a:xfrm>
            <a:off x="4931858" y="4436648"/>
            <a:ext cx="4430835" cy="334645"/>
            <a:chOff x="4947414" y="3910413"/>
            <a:chExt cx="4430835" cy="334645"/>
          </a:xfrm>
        </p:grpSpPr>
        <p:sp>
          <p:nvSpPr>
            <p:cNvPr id="3084" name="Rectangle 3083">
              <a:extLst>
                <a:ext uri="{FF2B5EF4-FFF2-40B4-BE49-F238E27FC236}">
                  <a16:creationId xmlns:a16="http://schemas.microsoft.com/office/drawing/2014/main" id="{28CA726B-853F-317F-D310-6A7C4D053DFD}"/>
                </a:ext>
              </a:extLst>
            </p:cNvPr>
            <p:cNvSpPr/>
            <p:nvPr/>
          </p:nvSpPr>
          <p:spPr>
            <a:xfrm>
              <a:off x="4947414" y="3910413"/>
              <a:ext cx="4430835" cy="3346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5" name="TextBox 3084">
              <a:extLst>
                <a:ext uri="{FF2B5EF4-FFF2-40B4-BE49-F238E27FC236}">
                  <a16:creationId xmlns:a16="http://schemas.microsoft.com/office/drawing/2014/main" id="{C6BC10F6-B99D-A023-CB85-22B0EDD9BF2A}"/>
                </a:ext>
              </a:extLst>
            </p:cNvPr>
            <p:cNvSpPr txBox="1"/>
            <p:nvPr/>
          </p:nvSpPr>
          <p:spPr>
            <a:xfrm>
              <a:off x="5740274" y="3950169"/>
              <a:ext cx="3573967" cy="27328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98484"/>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Qu-Drive: </a:t>
              </a:r>
              <a:r>
                <a:rPr kumimoji="0" lang="en-US" sz="110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Quantum material summer program </a:t>
              </a:r>
              <a:endParaRPr kumimoji="0" lang="en-US" sz="180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89" name="Group 3088">
            <a:extLst>
              <a:ext uri="{FF2B5EF4-FFF2-40B4-BE49-F238E27FC236}">
                <a16:creationId xmlns:a16="http://schemas.microsoft.com/office/drawing/2014/main" id="{28185AB1-D40E-F635-20A6-A718999F8624}"/>
              </a:ext>
            </a:extLst>
          </p:cNvPr>
          <p:cNvGrpSpPr/>
          <p:nvPr/>
        </p:nvGrpSpPr>
        <p:grpSpPr>
          <a:xfrm>
            <a:off x="9630022" y="4168112"/>
            <a:ext cx="2311005" cy="611258"/>
            <a:chOff x="9671587" y="4805428"/>
            <a:chExt cx="2311005" cy="611258"/>
          </a:xfrm>
        </p:grpSpPr>
        <p:sp>
          <p:nvSpPr>
            <p:cNvPr id="32" name="Rectangle 31">
              <a:extLst>
                <a:ext uri="{FF2B5EF4-FFF2-40B4-BE49-F238E27FC236}">
                  <a16:creationId xmlns:a16="http://schemas.microsoft.com/office/drawing/2014/main" id="{0B7BF6F5-C5DF-4E2E-A3DC-EF466AEF31B5}"/>
                </a:ext>
              </a:extLst>
            </p:cNvPr>
            <p:cNvSpPr/>
            <p:nvPr/>
          </p:nvSpPr>
          <p:spPr>
            <a:xfrm>
              <a:off x="9671587" y="4805428"/>
              <a:ext cx="2311005" cy="6112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2A628B3D-311D-E4DF-C87D-FC5031F54A77}"/>
                </a:ext>
              </a:extLst>
            </p:cNvPr>
            <p:cNvSpPr txBox="1"/>
            <p:nvPr/>
          </p:nvSpPr>
          <p:spPr>
            <a:xfrm>
              <a:off x="10107335" y="4904478"/>
              <a:ext cx="1875257" cy="42575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98484"/>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Gil Herrera </a:t>
              </a:r>
              <a:r>
                <a:rPr kumimoji="0" lang="en-US" sz="1100" b="1"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Postdoctoral Fellowship </a:t>
              </a:r>
              <a:r>
                <a:rPr kumimoji="0" lang="en-US" sz="11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in QIS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88" name="Graphic 3087">
              <a:extLst>
                <a:ext uri="{FF2B5EF4-FFF2-40B4-BE49-F238E27FC236}">
                  <a16:creationId xmlns:a16="http://schemas.microsoft.com/office/drawing/2014/main" id="{1FC73D56-8527-457A-29BC-086F45EFA067}"/>
                </a:ext>
              </a:extLst>
            </p:cNvPr>
            <p:cNvPicPr>
              <a:picLocks noChangeAspect="1"/>
            </p:cNvPicPr>
            <p:nvPr/>
          </p:nvPicPr>
          <p:blipFill rotWithShape="1">
            <a:blip r:embed="rId14" cstate="screen">
              <a:extLst>
                <a:ext uri="{28A0092B-C50C-407E-A947-70E740481C1C}">
                  <a14:useLocalDpi xmlns:a14="http://schemas.microsoft.com/office/drawing/2010/main" val="0"/>
                </a:ext>
                <a:ext uri="{96DAC541-7B7A-43D3-8B79-37D633B846F1}">
                  <asvg:svgBlip xmlns:asvg="http://schemas.microsoft.com/office/drawing/2016/SVG/main" r:embed="rId15"/>
                </a:ext>
              </a:extLst>
            </a:blip>
            <a:srcRect r="59217"/>
            <a:stretch/>
          </p:blipFill>
          <p:spPr>
            <a:xfrm>
              <a:off x="9721699" y="4880219"/>
              <a:ext cx="402280" cy="432234"/>
            </a:xfrm>
            <a:prstGeom prst="rect">
              <a:avLst/>
            </a:prstGeom>
          </p:spPr>
        </p:pic>
      </p:grpSp>
      <p:pic>
        <p:nvPicPr>
          <p:cNvPr id="3090" name="Picture 3089">
            <a:extLst>
              <a:ext uri="{FF2B5EF4-FFF2-40B4-BE49-F238E27FC236}">
                <a16:creationId xmlns:a16="http://schemas.microsoft.com/office/drawing/2014/main" id="{84462E69-6897-AC1F-6E3E-50BB9DF83E3A}"/>
              </a:ext>
            </a:extLst>
          </p:cNvPr>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5017975" y="4493943"/>
            <a:ext cx="693474" cy="203003"/>
          </a:xfrm>
          <a:prstGeom prst="rect">
            <a:avLst/>
          </a:prstGeom>
        </p:spPr>
      </p:pic>
      <p:cxnSp>
        <p:nvCxnSpPr>
          <p:cNvPr id="3092" name="Straight Connector 3091">
            <a:extLst>
              <a:ext uri="{FF2B5EF4-FFF2-40B4-BE49-F238E27FC236}">
                <a16:creationId xmlns:a16="http://schemas.microsoft.com/office/drawing/2014/main" id="{6CF97441-7323-0AF1-1978-438B481E47D5}"/>
              </a:ext>
            </a:extLst>
          </p:cNvPr>
          <p:cNvCxnSpPr>
            <a:cxnSpLocks/>
          </p:cNvCxnSpPr>
          <p:nvPr/>
        </p:nvCxnSpPr>
        <p:spPr>
          <a:xfrm>
            <a:off x="138034" y="3314156"/>
            <a:ext cx="0" cy="3298966"/>
          </a:xfrm>
          <a:prstGeom prst="line">
            <a:avLst/>
          </a:prstGeom>
          <a:ln w="1905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93" name="Straight Connector 3092">
            <a:extLst>
              <a:ext uri="{FF2B5EF4-FFF2-40B4-BE49-F238E27FC236}">
                <a16:creationId xmlns:a16="http://schemas.microsoft.com/office/drawing/2014/main" id="{04286288-FDC5-5196-C695-D81E74FF4B11}"/>
              </a:ext>
            </a:extLst>
          </p:cNvPr>
          <p:cNvCxnSpPr>
            <a:cxnSpLocks/>
          </p:cNvCxnSpPr>
          <p:nvPr/>
        </p:nvCxnSpPr>
        <p:spPr>
          <a:xfrm>
            <a:off x="12063724" y="3032225"/>
            <a:ext cx="0" cy="3641080"/>
          </a:xfrm>
          <a:prstGeom prst="line">
            <a:avLst/>
          </a:prstGeom>
          <a:ln w="1905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Slide Number Placeholder 6">
            <a:extLst>
              <a:ext uri="{FF2B5EF4-FFF2-40B4-BE49-F238E27FC236}">
                <a16:creationId xmlns:a16="http://schemas.microsoft.com/office/drawing/2014/main" id="{DC62740E-5D91-0AF5-6BF9-B7DA5CA85506}"/>
              </a:ext>
            </a:extLst>
          </p:cNvPr>
          <p:cNvSpPr txBox="1">
            <a:spLocks/>
          </p:cNvSpPr>
          <p:nvPr/>
        </p:nvSpPr>
        <p:spPr>
          <a:xfrm>
            <a:off x="11749720" y="6415027"/>
            <a:ext cx="347472" cy="2452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b="1" dirty="0">
              <a:solidFill>
                <a:schemeClr val="bg1"/>
              </a:solidFill>
            </a:endParaRPr>
          </a:p>
        </p:txBody>
      </p:sp>
    </p:spTree>
    <p:extLst>
      <p:ext uri="{BB962C8B-B14F-4D97-AF65-F5344CB8AC3E}">
        <p14:creationId xmlns:p14="http://schemas.microsoft.com/office/powerpoint/2010/main" val="2264821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685F50A7-2183-F090-CCDF-F7A92D6FE26A}"/>
              </a:ext>
            </a:extLst>
          </p:cNvPr>
          <p:cNvSpPr>
            <a:spLocks noGrp="1"/>
          </p:cNvSpPr>
          <p:nvPr>
            <p:ph type="body" sz="quarter" idx="13"/>
          </p:nvPr>
        </p:nvSpPr>
        <p:spPr>
          <a:xfrm>
            <a:off x="246963" y="350832"/>
            <a:ext cx="11659091" cy="617538"/>
          </a:xfrm>
        </p:spPr>
        <p:txBody>
          <a:bodyPr/>
          <a:lstStyle/>
          <a:p>
            <a:r>
              <a:rPr lang="en-US" dirty="0">
                <a:solidFill>
                  <a:schemeClr val="accent1"/>
                </a:solidFill>
              </a:rPr>
              <a:t>NM will be tomorrow’s quantum hotbed</a:t>
            </a:r>
          </a:p>
          <a:p>
            <a:endParaRPr lang="en-US" dirty="0"/>
          </a:p>
        </p:txBody>
      </p:sp>
      <p:sp>
        <p:nvSpPr>
          <p:cNvPr id="3" name="TextBox 2">
            <a:extLst>
              <a:ext uri="{FF2B5EF4-FFF2-40B4-BE49-F238E27FC236}">
                <a16:creationId xmlns:a16="http://schemas.microsoft.com/office/drawing/2014/main" id="{F6A38A80-29F4-7FC3-2F2D-265F290B832F}"/>
              </a:ext>
            </a:extLst>
          </p:cNvPr>
          <p:cNvSpPr txBox="1"/>
          <p:nvPr/>
        </p:nvSpPr>
        <p:spPr>
          <a:xfrm>
            <a:off x="1898080" y="5358203"/>
            <a:ext cx="4542926" cy="1200329"/>
          </a:xfrm>
          <a:prstGeom prst="rect">
            <a:avLst/>
          </a:prstGeom>
          <a:noFill/>
        </p:spPr>
        <p:txBody>
          <a:bodyPr wrap="square">
            <a:spAutoFit/>
          </a:bodyPr>
          <a:lstStyle/>
          <a:p>
            <a:pPr marL="91440" marR="0" lvl="0" indent="-18288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70" normalizeH="0" noProof="0" dirty="0">
                <a:ln>
                  <a:noFill/>
                </a:ln>
                <a:solidFill>
                  <a:schemeClr val="bg1"/>
                </a:solidFill>
                <a:effectLst/>
                <a:uLnTx/>
                <a:uFillTx/>
                <a:latin typeface="Roboto" panose="02000000000000000000" pitchFamily="2" charset="0"/>
              </a:rPr>
              <a:t>World Class Research Institutions</a:t>
            </a:r>
          </a:p>
          <a:p>
            <a:pPr marL="91440" marR="0" lvl="0" indent="-18288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70" normalizeH="0" noProof="0" dirty="0">
                <a:ln>
                  <a:noFill/>
                </a:ln>
                <a:solidFill>
                  <a:schemeClr val="bg1"/>
                </a:solidFill>
                <a:effectLst/>
                <a:uLnTx/>
                <a:uFillTx/>
                <a:latin typeface="Roboto" panose="02000000000000000000" pitchFamily="2" charset="0"/>
              </a:rPr>
              <a:t>Entrepreneurial Ecosystems</a:t>
            </a:r>
            <a:endParaRPr kumimoji="0" lang="en-US" sz="1800" b="0" i="0" u="none" strike="noStrike" kern="1200" cap="none" spc="70" normalizeH="0" noProof="0" dirty="0">
              <a:ln>
                <a:noFill/>
              </a:ln>
              <a:solidFill>
                <a:schemeClr val="bg1"/>
              </a:solidFill>
              <a:effectLst/>
              <a:uLnTx/>
              <a:uFillTx/>
              <a:latin typeface="Roboto" panose="02000000000000000000" pitchFamily="2" charset="0"/>
            </a:endParaRPr>
          </a:p>
          <a:p>
            <a:pPr marL="91440" marR="0" lvl="0" indent="-18288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70" normalizeH="0" noProof="0" dirty="0">
                <a:ln>
                  <a:noFill/>
                </a:ln>
                <a:solidFill>
                  <a:schemeClr val="bg1"/>
                </a:solidFill>
                <a:effectLst/>
                <a:uLnTx/>
                <a:uFillTx/>
                <a:latin typeface="Roboto" panose="02000000000000000000" pitchFamily="2" charset="0"/>
              </a:rPr>
              <a:t>Pro-Innovation Government </a:t>
            </a:r>
            <a:endParaRPr kumimoji="0" lang="en-US" sz="1800" b="0" i="0" u="none" strike="noStrike" kern="1200" cap="none" spc="70" normalizeH="0" noProof="0" dirty="0">
              <a:ln>
                <a:noFill/>
              </a:ln>
              <a:solidFill>
                <a:schemeClr val="bg1"/>
              </a:solidFill>
              <a:effectLst/>
              <a:uLnTx/>
              <a:uFillTx/>
              <a:latin typeface="Roboto" panose="02000000000000000000" pitchFamily="2" charset="0"/>
            </a:endParaRPr>
          </a:p>
          <a:p>
            <a:pPr marL="91440" marR="0" lvl="0" indent="-18288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i="0" u="none" strike="noStrike" kern="1200" cap="none" spc="70" normalizeH="0" noProof="0" dirty="0">
                <a:ln>
                  <a:noFill/>
                </a:ln>
                <a:solidFill>
                  <a:schemeClr val="bg1"/>
                </a:solidFill>
                <a:effectLst/>
                <a:uLnTx/>
                <a:uFillTx/>
                <a:latin typeface="Roboto" panose="02000000000000000000" pitchFamily="2" charset="0"/>
              </a:rPr>
              <a:t>Quantum Solutions for NM priorities</a:t>
            </a:r>
          </a:p>
        </p:txBody>
      </p:sp>
      <p:grpSp>
        <p:nvGrpSpPr>
          <p:cNvPr id="1024" name="Group 1023">
            <a:extLst>
              <a:ext uri="{FF2B5EF4-FFF2-40B4-BE49-F238E27FC236}">
                <a16:creationId xmlns:a16="http://schemas.microsoft.com/office/drawing/2014/main" id="{70FBB264-1C21-438F-F75B-8B296926636E}"/>
              </a:ext>
            </a:extLst>
          </p:cNvPr>
          <p:cNvGrpSpPr/>
          <p:nvPr/>
        </p:nvGrpSpPr>
        <p:grpSpPr>
          <a:xfrm>
            <a:off x="9109308" y="1335208"/>
            <a:ext cx="2331484" cy="2642978"/>
            <a:chOff x="8350773" y="1434072"/>
            <a:chExt cx="2331484" cy="2642978"/>
          </a:xfrm>
        </p:grpSpPr>
        <p:pic>
          <p:nvPicPr>
            <p:cNvPr id="42" name="Google Shape;17;p22" descr="A purple city with many dots&#10;&#10;Description automatically generated with medium confidence">
              <a:extLst>
                <a:ext uri="{FF2B5EF4-FFF2-40B4-BE49-F238E27FC236}">
                  <a16:creationId xmlns:a16="http://schemas.microsoft.com/office/drawing/2014/main" id="{792B66F6-E81C-D656-743F-F05A9090DFC8}"/>
                </a:ext>
              </a:extLst>
            </p:cNvPr>
            <p:cNvPicPr preferRelativeResize="0"/>
            <p:nvPr/>
          </p:nvPicPr>
          <p:blipFill rotWithShape="1">
            <a:blip r:embed="rId3" cstate="screen">
              <a:extLst>
                <a:ext uri="{28A0092B-C50C-407E-A947-70E740481C1C}">
                  <a14:useLocalDpi xmlns:a14="http://schemas.microsoft.com/office/drawing/2010/main"/>
                </a:ext>
              </a:extLst>
            </a:blip>
            <a:stretch/>
          </p:blipFill>
          <p:spPr>
            <a:xfrm>
              <a:off x="8350774" y="1434072"/>
              <a:ext cx="2252811" cy="1266981"/>
            </a:xfrm>
            <a:prstGeom prst="rect">
              <a:avLst/>
            </a:prstGeom>
          </p:spPr>
        </p:pic>
        <p:sp>
          <p:nvSpPr>
            <p:cNvPr id="43" name="Rectangle 42">
              <a:extLst>
                <a:ext uri="{FF2B5EF4-FFF2-40B4-BE49-F238E27FC236}">
                  <a16:creationId xmlns:a16="http://schemas.microsoft.com/office/drawing/2014/main" id="{79C4C123-825C-C463-B6D8-EA70ACB654CA}"/>
                </a:ext>
              </a:extLst>
            </p:cNvPr>
            <p:cNvSpPr/>
            <p:nvPr/>
          </p:nvSpPr>
          <p:spPr>
            <a:xfrm>
              <a:off x="8350773" y="1434072"/>
              <a:ext cx="2252812" cy="1279681"/>
            </a:xfrm>
            <a:prstGeom prst="rect">
              <a:avLst/>
            </a:prstGeom>
            <a:gradFill flip="none" rotWithShape="1">
              <a:gsLst>
                <a:gs pos="11000">
                  <a:srgbClr val="16B2AE">
                    <a:alpha val="49804"/>
                    <a:lumMod val="75000"/>
                    <a:lumOff val="25000"/>
                  </a:srgbClr>
                </a:gs>
                <a:gs pos="54000">
                  <a:srgbClr val="B5A5E3">
                    <a:alpha val="50000"/>
                  </a:srgbClr>
                </a:gs>
                <a:gs pos="93000">
                  <a:srgbClr val="D48C8C">
                    <a:alpha val="49804"/>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E8B2D709-B21B-B134-D48D-A9A673663B89}"/>
                </a:ext>
              </a:extLst>
            </p:cNvPr>
            <p:cNvPicPr>
              <a:picLocks noChangeAspect="1"/>
            </p:cNvPicPr>
            <p:nvPr/>
          </p:nvPicPr>
          <p:blipFill rotWithShape="1">
            <a:blip r:embed="rId4" cstate="screen">
              <a:alphaModFix amt="70000"/>
              <a:extLst>
                <a:ext uri="{28A0092B-C50C-407E-A947-70E740481C1C}">
                  <a14:useLocalDpi xmlns:a14="http://schemas.microsoft.com/office/drawing/2010/main"/>
                </a:ext>
              </a:extLst>
            </a:blip>
            <a:srcRect t="-145" r="567" b="2345"/>
            <a:stretch/>
          </p:blipFill>
          <p:spPr>
            <a:xfrm>
              <a:off x="8632654" y="1571200"/>
              <a:ext cx="1672193" cy="613985"/>
            </a:xfrm>
            <a:prstGeom prst="roundRect">
              <a:avLst>
                <a:gd name="adj" fmla="val 10259"/>
              </a:avLst>
            </a:prstGeom>
          </p:spPr>
        </p:pic>
        <p:sp>
          <p:nvSpPr>
            <p:cNvPr id="38" name="Freeform: Shape 37">
              <a:extLst>
                <a:ext uri="{FF2B5EF4-FFF2-40B4-BE49-F238E27FC236}">
                  <a16:creationId xmlns:a16="http://schemas.microsoft.com/office/drawing/2014/main" id="{80D9B712-A386-3D9A-11E1-19D8FD73461C}"/>
                </a:ext>
              </a:extLst>
            </p:cNvPr>
            <p:cNvSpPr/>
            <p:nvPr/>
          </p:nvSpPr>
          <p:spPr>
            <a:xfrm>
              <a:off x="8350776" y="2331191"/>
              <a:ext cx="2252810" cy="1745859"/>
            </a:xfrm>
            <a:custGeom>
              <a:avLst/>
              <a:gdLst>
                <a:gd name="connsiteX0" fmla="*/ 0 w 2329011"/>
                <a:gd name="connsiteY0" fmla="*/ 0 h 2121641"/>
                <a:gd name="connsiteX1" fmla="*/ 1881227 w 2329011"/>
                <a:gd name="connsiteY1" fmla="*/ 0 h 2121641"/>
                <a:gd name="connsiteX2" fmla="*/ 2322959 w 2329011"/>
                <a:gd name="connsiteY2" fmla="*/ 308949 h 2121641"/>
                <a:gd name="connsiteX3" fmla="*/ 2329011 w 2329011"/>
                <a:gd name="connsiteY3" fmla="*/ 308949 h 2121641"/>
                <a:gd name="connsiteX4" fmla="*/ 2329011 w 2329011"/>
                <a:gd name="connsiteY4" fmla="*/ 1695948 h 2121641"/>
                <a:gd name="connsiteX5" fmla="*/ 1903318 w 2329011"/>
                <a:gd name="connsiteY5" fmla="*/ 2121641 h 2121641"/>
                <a:gd name="connsiteX6" fmla="*/ 1 w 2329011"/>
                <a:gd name="connsiteY6" fmla="*/ 2121641 h 2121641"/>
                <a:gd name="connsiteX7" fmla="*/ 1 w 2329011"/>
                <a:gd name="connsiteY7" fmla="*/ 339744 h 2121641"/>
                <a:gd name="connsiteX8" fmla="*/ 0 w 2329011"/>
                <a:gd name="connsiteY8" fmla="*/ 339744 h 212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011" h="2121641">
                  <a:moveTo>
                    <a:pt x="0" y="0"/>
                  </a:moveTo>
                  <a:lnTo>
                    <a:pt x="1881227" y="0"/>
                  </a:lnTo>
                  <a:lnTo>
                    <a:pt x="2322959" y="308949"/>
                  </a:lnTo>
                  <a:lnTo>
                    <a:pt x="2329011" y="308949"/>
                  </a:lnTo>
                  <a:lnTo>
                    <a:pt x="2329011" y="1695948"/>
                  </a:lnTo>
                  <a:lnTo>
                    <a:pt x="1903318" y="2121641"/>
                  </a:lnTo>
                  <a:lnTo>
                    <a:pt x="1" y="2121641"/>
                  </a:lnTo>
                  <a:lnTo>
                    <a:pt x="1" y="339744"/>
                  </a:lnTo>
                  <a:lnTo>
                    <a:pt x="0" y="33974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TextBox 38">
              <a:extLst>
                <a:ext uri="{FF2B5EF4-FFF2-40B4-BE49-F238E27FC236}">
                  <a16:creationId xmlns:a16="http://schemas.microsoft.com/office/drawing/2014/main" id="{50A8C06B-D7B3-2986-F0D6-1A337C871C31}"/>
                </a:ext>
              </a:extLst>
            </p:cNvPr>
            <p:cNvSpPr txBox="1"/>
            <p:nvPr/>
          </p:nvSpPr>
          <p:spPr>
            <a:xfrm>
              <a:off x="8429447" y="2441797"/>
              <a:ext cx="2252810" cy="1446550"/>
            </a:xfrm>
            <a:prstGeom prst="rect">
              <a:avLst/>
            </a:prstGeom>
            <a:noFill/>
          </p:spPr>
          <p:txBody>
            <a:bodyPr wrap="square">
              <a:spAutoFit/>
            </a:bodyPr>
            <a:lstStyle/>
            <a:p>
              <a:pPr marL="9144" algn="l"/>
              <a:r>
                <a:rPr lang="en-US" sz="1100" i="0" dirty="0">
                  <a:solidFill>
                    <a:srgbClr val="555555"/>
                  </a:solidFill>
                  <a:effectLst/>
                  <a:latin typeface="Open Sans SemiBold" panose="020B0706030804020204" pitchFamily="34" charset="0"/>
                  <a:ea typeface="Open Sans SemiBold" panose="020B0706030804020204" pitchFamily="34" charset="0"/>
                  <a:cs typeface="Open Sans SemiBold" panose="020B0706030804020204" pitchFamily="34" charset="0"/>
                </a:rPr>
                <a:t>MARCH, 2024</a:t>
              </a:r>
              <a:endParaRPr lang="en-US" sz="1100" i="0" dirty="0">
                <a:solidFill>
                  <a:srgbClr val="222222"/>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a:spcBef>
                  <a:spcPts val="400"/>
                </a:spcBef>
              </a:pPr>
              <a:r>
                <a:rPr lang="en-US" sz="12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Governor Polis and Governor Lujan Grisham urge the Department Of Commerce to fund the Regional Quantum Partnership</a:t>
              </a:r>
            </a:p>
          </p:txBody>
        </p:sp>
        <p:cxnSp>
          <p:nvCxnSpPr>
            <p:cNvPr id="40" name="Straight Connector 39">
              <a:extLst>
                <a:ext uri="{FF2B5EF4-FFF2-40B4-BE49-F238E27FC236}">
                  <a16:creationId xmlns:a16="http://schemas.microsoft.com/office/drawing/2014/main" id="{69D10829-62D4-D353-28B3-1C0FDA817660}"/>
                </a:ext>
              </a:extLst>
            </p:cNvPr>
            <p:cNvCxnSpPr/>
            <p:nvPr/>
          </p:nvCxnSpPr>
          <p:spPr>
            <a:xfrm>
              <a:off x="8539736" y="3898196"/>
              <a:ext cx="507156" cy="0"/>
            </a:xfrm>
            <a:prstGeom prst="line">
              <a:avLst/>
            </a:prstGeom>
            <a:ln w="19050">
              <a:solidFill>
                <a:srgbClr val="1B9C9C"/>
              </a:solidFill>
            </a:ln>
          </p:spPr>
          <p:style>
            <a:lnRef idx="1">
              <a:schemeClr val="accent1"/>
            </a:lnRef>
            <a:fillRef idx="0">
              <a:schemeClr val="accent1"/>
            </a:fillRef>
            <a:effectRef idx="0">
              <a:schemeClr val="accent1"/>
            </a:effectRef>
            <a:fontRef idx="minor">
              <a:schemeClr val="tx1"/>
            </a:fontRef>
          </p:style>
        </p:cxnSp>
      </p:grpSp>
      <p:grpSp>
        <p:nvGrpSpPr>
          <p:cNvPr id="1030" name="Group 1029">
            <a:extLst>
              <a:ext uri="{FF2B5EF4-FFF2-40B4-BE49-F238E27FC236}">
                <a16:creationId xmlns:a16="http://schemas.microsoft.com/office/drawing/2014/main" id="{71C8C257-9AB0-86D6-3A6D-FA580BC2A6AC}"/>
              </a:ext>
            </a:extLst>
          </p:cNvPr>
          <p:cNvGrpSpPr/>
          <p:nvPr/>
        </p:nvGrpSpPr>
        <p:grpSpPr>
          <a:xfrm>
            <a:off x="6584023" y="1335208"/>
            <a:ext cx="2254421" cy="2380900"/>
            <a:chOff x="6155688" y="1264868"/>
            <a:chExt cx="2254421" cy="2380900"/>
          </a:xfrm>
        </p:grpSpPr>
        <p:pic>
          <p:nvPicPr>
            <p:cNvPr id="9" name="Picture 8">
              <a:extLst>
                <a:ext uri="{FF2B5EF4-FFF2-40B4-BE49-F238E27FC236}">
                  <a16:creationId xmlns:a16="http://schemas.microsoft.com/office/drawing/2014/main" id="{A2EEC150-0705-A182-C721-19C1EB4CC29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4"/>
            <a:stretch/>
          </p:blipFill>
          <p:spPr>
            <a:xfrm>
              <a:off x="6156579" y="1264868"/>
              <a:ext cx="2252810" cy="1203380"/>
            </a:xfrm>
            <a:prstGeom prst="rect">
              <a:avLst/>
            </a:prstGeom>
          </p:spPr>
        </p:pic>
        <p:sp>
          <p:nvSpPr>
            <p:cNvPr id="54" name="Freeform: Shape 53">
              <a:extLst>
                <a:ext uri="{FF2B5EF4-FFF2-40B4-BE49-F238E27FC236}">
                  <a16:creationId xmlns:a16="http://schemas.microsoft.com/office/drawing/2014/main" id="{7117D466-C298-2BAE-A351-EB890CC3C48A}"/>
                </a:ext>
              </a:extLst>
            </p:cNvPr>
            <p:cNvSpPr/>
            <p:nvPr/>
          </p:nvSpPr>
          <p:spPr>
            <a:xfrm>
              <a:off x="6155688" y="2180473"/>
              <a:ext cx="2254421" cy="1465295"/>
            </a:xfrm>
            <a:custGeom>
              <a:avLst/>
              <a:gdLst>
                <a:gd name="connsiteX0" fmla="*/ 0 w 2253802"/>
                <a:gd name="connsiteY0" fmla="*/ 1526146 h 1526146"/>
                <a:gd name="connsiteX1" fmla="*/ 1848118 w 2253802"/>
                <a:gd name="connsiteY1" fmla="*/ 1526146 h 1526146"/>
                <a:gd name="connsiteX2" fmla="*/ 2253802 w 2253802"/>
                <a:gd name="connsiteY2" fmla="*/ 1107583 h 1526146"/>
                <a:gd name="connsiteX3" fmla="*/ 2253802 w 2253802"/>
                <a:gd name="connsiteY3" fmla="*/ 212501 h 1526146"/>
                <a:gd name="connsiteX4" fmla="*/ 1899633 w 2253802"/>
                <a:gd name="connsiteY4" fmla="*/ 0 h 1526146"/>
                <a:gd name="connsiteX5" fmla="*/ 6439 w 2253802"/>
                <a:gd name="connsiteY5" fmla="*/ 0 h 1526146"/>
                <a:gd name="connsiteX6" fmla="*/ 0 w 2253802"/>
                <a:gd name="connsiteY6" fmla="*/ 1526146 h 1526146"/>
                <a:gd name="connsiteX0" fmla="*/ 0 w 2253802"/>
                <a:gd name="connsiteY0" fmla="*/ 1635616 h 1635616"/>
                <a:gd name="connsiteX1" fmla="*/ 1848118 w 2253802"/>
                <a:gd name="connsiteY1" fmla="*/ 1635616 h 1635616"/>
                <a:gd name="connsiteX2" fmla="*/ 2253802 w 2253802"/>
                <a:gd name="connsiteY2" fmla="*/ 1217053 h 1635616"/>
                <a:gd name="connsiteX3" fmla="*/ 2253802 w 2253802"/>
                <a:gd name="connsiteY3" fmla="*/ 321971 h 1635616"/>
                <a:gd name="connsiteX4" fmla="*/ 1822359 w 2253802"/>
                <a:gd name="connsiteY4" fmla="*/ 0 h 1635616"/>
                <a:gd name="connsiteX5" fmla="*/ 6439 w 2253802"/>
                <a:gd name="connsiteY5" fmla="*/ 109470 h 1635616"/>
                <a:gd name="connsiteX6" fmla="*/ 0 w 2253802"/>
                <a:gd name="connsiteY6" fmla="*/ 1635616 h 1635616"/>
                <a:gd name="connsiteX0" fmla="*/ 619 w 2254421"/>
                <a:gd name="connsiteY0" fmla="*/ 1635616 h 1635616"/>
                <a:gd name="connsiteX1" fmla="*/ 1848737 w 2254421"/>
                <a:gd name="connsiteY1" fmla="*/ 1635616 h 1635616"/>
                <a:gd name="connsiteX2" fmla="*/ 2254421 w 2254421"/>
                <a:gd name="connsiteY2" fmla="*/ 1217053 h 1635616"/>
                <a:gd name="connsiteX3" fmla="*/ 2254421 w 2254421"/>
                <a:gd name="connsiteY3" fmla="*/ 321971 h 1635616"/>
                <a:gd name="connsiteX4" fmla="*/ 1822978 w 2254421"/>
                <a:gd name="connsiteY4" fmla="*/ 0 h 1635616"/>
                <a:gd name="connsiteX5" fmla="*/ 619 w 2254421"/>
                <a:gd name="connsiteY5" fmla="*/ 12878 h 1635616"/>
                <a:gd name="connsiteX6" fmla="*/ 619 w 2254421"/>
                <a:gd name="connsiteY6" fmla="*/ 1635616 h 1635616"/>
                <a:gd name="connsiteX0" fmla="*/ 619 w 2254421"/>
                <a:gd name="connsiteY0" fmla="*/ 1622738 h 1622738"/>
                <a:gd name="connsiteX1" fmla="*/ 1848737 w 2254421"/>
                <a:gd name="connsiteY1" fmla="*/ 1622738 h 1622738"/>
                <a:gd name="connsiteX2" fmla="*/ 2254421 w 2254421"/>
                <a:gd name="connsiteY2" fmla="*/ 1204175 h 1622738"/>
                <a:gd name="connsiteX3" fmla="*/ 2254421 w 2254421"/>
                <a:gd name="connsiteY3" fmla="*/ 309093 h 1622738"/>
                <a:gd name="connsiteX4" fmla="*/ 1822978 w 2254421"/>
                <a:gd name="connsiteY4" fmla="*/ 6440 h 1622738"/>
                <a:gd name="connsiteX5" fmla="*/ 619 w 2254421"/>
                <a:gd name="connsiteY5" fmla="*/ 0 h 1622738"/>
                <a:gd name="connsiteX6" fmla="*/ 619 w 2254421"/>
                <a:gd name="connsiteY6" fmla="*/ 1622738 h 162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4421" h="1622738">
                  <a:moveTo>
                    <a:pt x="619" y="1622738"/>
                  </a:moveTo>
                  <a:lnTo>
                    <a:pt x="1848737" y="1622738"/>
                  </a:lnTo>
                  <a:lnTo>
                    <a:pt x="2254421" y="1204175"/>
                  </a:lnTo>
                  <a:lnTo>
                    <a:pt x="2254421" y="309093"/>
                  </a:lnTo>
                  <a:lnTo>
                    <a:pt x="1822978" y="6440"/>
                  </a:lnTo>
                  <a:lnTo>
                    <a:pt x="619" y="0"/>
                  </a:lnTo>
                  <a:cubicBezTo>
                    <a:pt x="-1527" y="508715"/>
                    <a:pt x="2765" y="1114023"/>
                    <a:pt x="619" y="162273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6943E06-F3D3-13B3-5C33-391DAFF39DC2}"/>
                </a:ext>
              </a:extLst>
            </p:cNvPr>
            <p:cNvSpPr txBox="1"/>
            <p:nvPr/>
          </p:nvSpPr>
          <p:spPr>
            <a:xfrm>
              <a:off x="6242338" y="2304301"/>
              <a:ext cx="1935279" cy="1077218"/>
            </a:xfrm>
            <a:prstGeom prst="rect">
              <a:avLst/>
            </a:prstGeom>
            <a:noFill/>
          </p:spPr>
          <p:txBody>
            <a:bodyPr wrap="square">
              <a:spAutoFit/>
            </a:bodyPr>
            <a:lstStyle/>
            <a:p>
              <a:pPr marL="9144" algn="l"/>
              <a:r>
                <a:rPr lang="en-US" sz="1100" i="0" dirty="0">
                  <a:solidFill>
                    <a:srgbClr val="555555"/>
                  </a:solidFill>
                  <a:effectLst/>
                  <a:latin typeface="Open Sans SemiBold" panose="020B0706030804020204" pitchFamily="34" charset="0"/>
                  <a:ea typeface="Open Sans SemiBold" panose="020B0706030804020204" pitchFamily="34" charset="0"/>
                  <a:cs typeface="Open Sans SemiBold" panose="020B0706030804020204" pitchFamily="34" charset="0"/>
                </a:rPr>
                <a:t>JANUARY, 2024</a:t>
              </a:r>
              <a:endParaRPr lang="en-US" sz="1100" i="0" dirty="0">
                <a:solidFill>
                  <a:srgbClr val="222222"/>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algn="l">
                <a:spcBef>
                  <a:spcPts val="400"/>
                </a:spcBef>
              </a:pPr>
              <a:r>
                <a:rPr lang="en-US" sz="1200" b="1" i="0" dirty="0">
                  <a:solidFill>
                    <a:schemeClr val="tx2">
                      <a:lumMod val="75000"/>
                    </a:schemeClr>
                  </a:solidFill>
                  <a:effectLst/>
                  <a:latin typeface="Open Sans" panose="020B0606030504020204" pitchFamily="34" charset="0"/>
                  <a:ea typeface="Open Sans" panose="020B0606030504020204" pitchFamily="34" charset="0"/>
                  <a:cs typeface="Open Sans" panose="020B0606030504020204" pitchFamily="34" charset="0"/>
                </a:rPr>
                <a:t>The University of New Mexico launches the Quantum New Mexico Institute</a:t>
              </a:r>
            </a:p>
          </p:txBody>
        </p:sp>
        <p:cxnSp>
          <p:nvCxnSpPr>
            <p:cNvPr id="29" name="Straight Connector 28">
              <a:extLst>
                <a:ext uri="{FF2B5EF4-FFF2-40B4-BE49-F238E27FC236}">
                  <a16:creationId xmlns:a16="http://schemas.microsoft.com/office/drawing/2014/main" id="{C7CC8460-F457-A43C-BB9C-16F81096DEDD}"/>
                </a:ext>
              </a:extLst>
            </p:cNvPr>
            <p:cNvCxnSpPr/>
            <p:nvPr/>
          </p:nvCxnSpPr>
          <p:spPr>
            <a:xfrm>
              <a:off x="6352762" y="3439570"/>
              <a:ext cx="507156" cy="0"/>
            </a:xfrm>
            <a:prstGeom prst="line">
              <a:avLst/>
            </a:prstGeom>
            <a:ln w="19050">
              <a:solidFill>
                <a:srgbClr val="1B9C9C"/>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13F2A9D8-71E6-6D04-4AA1-BD65D71D52F1}"/>
              </a:ext>
            </a:extLst>
          </p:cNvPr>
          <p:cNvGrpSpPr/>
          <p:nvPr/>
        </p:nvGrpSpPr>
        <p:grpSpPr>
          <a:xfrm>
            <a:off x="9109308" y="4124277"/>
            <a:ext cx="2260632" cy="2455698"/>
            <a:chOff x="5833189" y="4066247"/>
            <a:chExt cx="2260632" cy="2455698"/>
          </a:xfrm>
        </p:grpSpPr>
        <p:pic>
          <p:nvPicPr>
            <p:cNvPr id="44" name="Google Shape;17;p22">
              <a:extLst>
                <a:ext uri="{FF2B5EF4-FFF2-40B4-BE49-F238E27FC236}">
                  <a16:creationId xmlns:a16="http://schemas.microsoft.com/office/drawing/2014/main" id="{EDD8E0AA-8273-5D33-A6AF-623CCDDFAA95}"/>
                </a:ext>
              </a:extLst>
            </p:cNvPr>
            <p:cNvPicPr preferRelativeResize="0"/>
            <p:nvPr/>
          </p:nvPicPr>
          <p:blipFill rotWithShape="1">
            <a:blip r:embed="rId6" cstate="screen">
              <a:extLst>
                <a:ext uri="{28A0092B-C50C-407E-A947-70E740481C1C}">
                  <a14:useLocalDpi xmlns:a14="http://schemas.microsoft.com/office/drawing/2010/main"/>
                </a:ext>
              </a:extLst>
            </a:blip>
            <a:srcRect b="-22996"/>
            <a:stretch/>
          </p:blipFill>
          <p:spPr>
            <a:xfrm>
              <a:off x="5841012" y="4066247"/>
              <a:ext cx="2252809" cy="1480377"/>
            </a:xfrm>
            <a:prstGeom prst="rect">
              <a:avLst/>
            </a:prstGeom>
          </p:spPr>
        </p:pic>
        <p:sp>
          <p:nvSpPr>
            <p:cNvPr id="53" name="Freeform: Shape 52">
              <a:extLst>
                <a:ext uri="{FF2B5EF4-FFF2-40B4-BE49-F238E27FC236}">
                  <a16:creationId xmlns:a16="http://schemas.microsoft.com/office/drawing/2014/main" id="{EDEAC391-3CDB-D13D-63D5-386739926D75}"/>
                </a:ext>
              </a:extLst>
            </p:cNvPr>
            <p:cNvSpPr/>
            <p:nvPr/>
          </p:nvSpPr>
          <p:spPr>
            <a:xfrm>
              <a:off x="5833189" y="5056650"/>
              <a:ext cx="2254421" cy="1465295"/>
            </a:xfrm>
            <a:custGeom>
              <a:avLst/>
              <a:gdLst>
                <a:gd name="connsiteX0" fmla="*/ 0 w 2253802"/>
                <a:gd name="connsiteY0" fmla="*/ 1526146 h 1526146"/>
                <a:gd name="connsiteX1" fmla="*/ 1848118 w 2253802"/>
                <a:gd name="connsiteY1" fmla="*/ 1526146 h 1526146"/>
                <a:gd name="connsiteX2" fmla="*/ 2253802 w 2253802"/>
                <a:gd name="connsiteY2" fmla="*/ 1107583 h 1526146"/>
                <a:gd name="connsiteX3" fmla="*/ 2253802 w 2253802"/>
                <a:gd name="connsiteY3" fmla="*/ 212501 h 1526146"/>
                <a:gd name="connsiteX4" fmla="*/ 1899633 w 2253802"/>
                <a:gd name="connsiteY4" fmla="*/ 0 h 1526146"/>
                <a:gd name="connsiteX5" fmla="*/ 6439 w 2253802"/>
                <a:gd name="connsiteY5" fmla="*/ 0 h 1526146"/>
                <a:gd name="connsiteX6" fmla="*/ 0 w 2253802"/>
                <a:gd name="connsiteY6" fmla="*/ 1526146 h 1526146"/>
                <a:gd name="connsiteX0" fmla="*/ 0 w 2253802"/>
                <a:gd name="connsiteY0" fmla="*/ 1635616 h 1635616"/>
                <a:gd name="connsiteX1" fmla="*/ 1848118 w 2253802"/>
                <a:gd name="connsiteY1" fmla="*/ 1635616 h 1635616"/>
                <a:gd name="connsiteX2" fmla="*/ 2253802 w 2253802"/>
                <a:gd name="connsiteY2" fmla="*/ 1217053 h 1635616"/>
                <a:gd name="connsiteX3" fmla="*/ 2253802 w 2253802"/>
                <a:gd name="connsiteY3" fmla="*/ 321971 h 1635616"/>
                <a:gd name="connsiteX4" fmla="*/ 1822359 w 2253802"/>
                <a:gd name="connsiteY4" fmla="*/ 0 h 1635616"/>
                <a:gd name="connsiteX5" fmla="*/ 6439 w 2253802"/>
                <a:gd name="connsiteY5" fmla="*/ 109470 h 1635616"/>
                <a:gd name="connsiteX6" fmla="*/ 0 w 2253802"/>
                <a:gd name="connsiteY6" fmla="*/ 1635616 h 1635616"/>
                <a:gd name="connsiteX0" fmla="*/ 619 w 2254421"/>
                <a:gd name="connsiteY0" fmla="*/ 1635616 h 1635616"/>
                <a:gd name="connsiteX1" fmla="*/ 1848737 w 2254421"/>
                <a:gd name="connsiteY1" fmla="*/ 1635616 h 1635616"/>
                <a:gd name="connsiteX2" fmla="*/ 2254421 w 2254421"/>
                <a:gd name="connsiteY2" fmla="*/ 1217053 h 1635616"/>
                <a:gd name="connsiteX3" fmla="*/ 2254421 w 2254421"/>
                <a:gd name="connsiteY3" fmla="*/ 321971 h 1635616"/>
                <a:gd name="connsiteX4" fmla="*/ 1822978 w 2254421"/>
                <a:gd name="connsiteY4" fmla="*/ 0 h 1635616"/>
                <a:gd name="connsiteX5" fmla="*/ 619 w 2254421"/>
                <a:gd name="connsiteY5" fmla="*/ 12878 h 1635616"/>
                <a:gd name="connsiteX6" fmla="*/ 619 w 2254421"/>
                <a:gd name="connsiteY6" fmla="*/ 1635616 h 1635616"/>
                <a:gd name="connsiteX0" fmla="*/ 619 w 2254421"/>
                <a:gd name="connsiteY0" fmla="*/ 1622738 h 1622738"/>
                <a:gd name="connsiteX1" fmla="*/ 1848737 w 2254421"/>
                <a:gd name="connsiteY1" fmla="*/ 1622738 h 1622738"/>
                <a:gd name="connsiteX2" fmla="*/ 2254421 w 2254421"/>
                <a:gd name="connsiteY2" fmla="*/ 1204175 h 1622738"/>
                <a:gd name="connsiteX3" fmla="*/ 2254421 w 2254421"/>
                <a:gd name="connsiteY3" fmla="*/ 309093 h 1622738"/>
                <a:gd name="connsiteX4" fmla="*/ 1822978 w 2254421"/>
                <a:gd name="connsiteY4" fmla="*/ 6440 h 1622738"/>
                <a:gd name="connsiteX5" fmla="*/ 619 w 2254421"/>
                <a:gd name="connsiteY5" fmla="*/ 0 h 1622738"/>
                <a:gd name="connsiteX6" fmla="*/ 619 w 2254421"/>
                <a:gd name="connsiteY6" fmla="*/ 1622738 h 162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4421" h="1622738">
                  <a:moveTo>
                    <a:pt x="619" y="1622738"/>
                  </a:moveTo>
                  <a:lnTo>
                    <a:pt x="1848737" y="1622738"/>
                  </a:lnTo>
                  <a:lnTo>
                    <a:pt x="2254421" y="1204175"/>
                  </a:lnTo>
                  <a:lnTo>
                    <a:pt x="2254421" y="309093"/>
                  </a:lnTo>
                  <a:lnTo>
                    <a:pt x="1822978" y="6440"/>
                  </a:lnTo>
                  <a:lnTo>
                    <a:pt x="619" y="0"/>
                  </a:lnTo>
                  <a:cubicBezTo>
                    <a:pt x="-1527" y="508715"/>
                    <a:pt x="2765" y="1114023"/>
                    <a:pt x="619" y="162273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7704BCF2-E08E-CE0C-C9D5-8004084519D1}"/>
                </a:ext>
              </a:extLst>
            </p:cNvPr>
            <p:cNvGrpSpPr/>
            <p:nvPr/>
          </p:nvGrpSpPr>
          <p:grpSpPr>
            <a:xfrm>
              <a:off x="5929981" y="5212930"/>
              <a:ext cx="2013180" cy="1114724"/>
              <a:chOff x="5957228" y="2371500"/>
              <a:chExt cx="2013180" cy="1114724"/>
            </a:xfrm>
          </p:grpSpPr>
          <p:sp>
            <p:nvSpPr>
              <p:cNvPr id="49" name="TextBox 48">
                <a:extLst>
                  <a:ext uri="{FF2B5EF4-FFF2-40B4-BE49-F238E27FC236}">
                    <a16:creationId xmlns:a16="http://schemas.microsoft.com/office/drawing/2014/main" id="{16D0DB58-EC1C-84EB-28E4-26A7FCD02E5D}"/>
                  </a:ext>
                </a:extLst>
              </p:cNvPr>
              <p:cNvSpPr txBox="1"/>
              <p:nvPr/>
            </p:nvSpPr>
            <p:spPr>
              <a:xfrm>
                <a:off x="5957228" y="2371500"/>
                <a:ext cx="2013180" cy="1051570"/>
              </a:xfrm>
              <a:prstGeom prst="rect">
                <a:avLst/>
              </a:prstGeom>
              <a:noFill/>
            </p:spPr>
            <p:txBody>
              <a:bodyPr wrap="square">
                <a:spAutoFit/>
              </a:bodyPr>
              <a:lstStyle/>
              <a:p>
                <a:pPr marL="9144" algn="l"/>
                <a:r>
                  <a:rPr lang="en-US" sz="1100" i="0" dirty="0">
                    <a:solidFill>
                      <a:srgbClr val="555555"/>
                    </a:solidFill>
                    <a:effectLst/>
                    <a:latin typeface="Open Sans SemiBold" panose="020B0706030804020204" pitchFamily="34" charset="0"/>
                    <a:ea typeface="Open Sans SemiBold" panose="020B0706030804020204" pitchFamily="34" charset="0"/>
                    <a:cs typeface="Open Sans SemiBold" panose="020B0706030804020204" pitchFamily="34" charset="0"/>
                  </a:rPr>
                  <a:t>July, 2024</a:t>
                </a:r>
                <a:endParaRPr lang="en-US" sz="1100" i="0" dirty="0">
                  <a:solidFill>
                    <a:srgbClr val="222222"/>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a:spcBef>
                    <a:spcPts val="400"/>
                  </a:spcBef>
                </a:pPr>
                <a:r>
                  <a:rPr lang="en-US" sz="12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EDA announces $504 million in funding to 12 designated tech hubs across America</a:t>
                </a:r>
              </a:p>
            </p:txBody>
          </p:sp>
          <p:cxnSp>
            <p:nvCxnSpPr>
              <p:cNvPr id="50" name="Straight Connector 49">
                <a:extLst>
                  <a:ext uri="{FF2B5EF4-FFF2-40B4-BE49-F238E27FC236}">
                    <a16:creationId xmlns:a16="http://schemas.microsoft.com/office/drawing/2014/main" id="{B1CFA462-B873-554B-FF8F-CE114D95604B}"/>
                  </a:ext>
                </a:extLst>
              </p:cNvPr>
              <p:cNvCxnSpPr/>
              <p:nvPr/>
            </p:nvCxnSpPr>
            <p:spPr>
              <a:xfrm>
                <a:off x="6050083" y="3486224"/>
                <a:ext cx="507156" cy="0"/>
              </a:xfrm>
              <a:prstGeom prst="line">
                <a:avLst/>
              </a:prstGeom>
              <a:ln w="19050">
                <a:solidFill>
                  <a:srgbClr val="1B9C9C"/>
                </a:solidFill>
              </a:ln>
            </p:spPr>
            <p:style>
              <a:lnRef idx="1">
                <a:schemeClr val="accent1"/>
              </a:lnRef>
              <a:fillRef idx="0">
                <a:schemeClr val="accent1"/>
              </a:fillRef>
              <a:effectRef idx="0">
                <a:schemeClr val="accent1"/>
              </a:effectRef>
              <a:fontRef idx="minor">
                <a:schemeClr val="tx1"/>
              </a:fontRef>
            </p:style>
          </p:cxnSp>
        </p:grpSp>
        <p:pic>
          <p:nvPicPr>
            <p:cNvPr id="55" name="Graphic 54">
              <a:extLst>
                <a:ext uri="{FF2B5EF4-FFF2-40B4-BE49-F238E27FC236}">
                  <a16:creationId xmlns:a16="http://schemas.microsoft.com/office/drawing/2014/main" id="{08998DDC-32C2-D798-E7CF-F165EE6EA133}"/>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30804" y="4703178"/>
              <a:ext cx="614079" cy="238188"/>
            </a:xfrm>
            <a:prstGeom prst="rect">
              <a:avLst/>
            </a:prstGeom>
          </p:spPr>
        </p:pic>
      </p:grpSp>
      <p:grpSp>
        <p:nvGrpSpPr>
          <p:cNvPr id="1029" name="Group 1028">
            <a:extLst>
              <a:ext uri="{FF2B5EF4-FFF2-40B4-BE49-F238E27FC236}">
                <a16:creationId xmlns:a16="http://schemas.microsoft.com/office/drawing/2014/main" id="{D23B53A5-4E4E-3B33-6263-1E617ADF9898}"/>
              </a:ext>
            </a:extLst>
          </p:cNvPr>
          <p:cNvGrpSpPr/>
          <p:nvPr/>
        </p:nvGrpSpPr>
        <p:grpSpPr>
          <a:xfrm>
            <a:off x="6598657" y="3879710"/>
            <a:ext cx="2252810" cy="2714892"/>
            <a:chOff x="6170322" y="3879710"/>
            <a:chExt cx="2252810" cy="2714892"/>
          </a:xfrm>
        </p:grpSpPr>
        <p:sp>
          <p:nvSpPr>
            <p:cNvPr id="1025" name="Rectangle 1024">
              <a:extLst>
                <a:ext uri="{FF2B5EF4-FFF2-40B4-BE49-F238E27FC236}">
                  <a16:creationId xmlns:a16="http://schemas.microsoft.com/office/drawing/2014/main" id="{33AE04C6-7255-BD56-52DF-D902C67A2FDD}"/>
                </a:ext>
              </a:extLst>
            </p:cNvPr>
            <p:cNvSpPr/>
            <p:nvPr/>
          </p:nvSpPr>
          <p:spPr>
            <a:xfrm>
              <a:off x="6172015" y="3879710"/>
              <a:ext cx="2249424" cy="1264638"/>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1287204C-C371-4D1C-E4E9-6294C3450B5C}"/>
                </a:ext>
              </a:extLst>
            </p:cNvPr>
            <p:cNvSpPr/>
            <p:nvPr/>
          </p:nvSpPr>
          <p:spPr>
            <a:xfrm>
              <a:off x="6170322" y="4848743"/>
              <a:ext cx="2252810" cy="1745859"/>
            </a:xfrm>
            <a:custGeom>
              <a:avLst/>
              <a:gdLst>
                <a:gd name="connsiteX0" fmla="*/ 0 w 2329011"/>
                <a:gd name="connsiteY0" fmla="*/ 0 h 2121641"/>
                <a:gd name="connsiteX1" fmla="*/ 1881227 w 2329011"/>
                <a:gd name="connsiteY1" fmla="*/ 0 h 2121641"/>
                <a:gd name="connsiteX2" fmla="*/ 2322959 w 2329011"/>
                <a:gd name="connsiteY2" fmla="*/ 308949 h 2121641"/>
                <a:gd name="connsiteX3" fmla="*/ 2329011 w 2329011"/>
                <a:gd name="connsiteY3" fmla="*/ 308949 h 2121641"/>
                <a:gd name="connsiteX4" fmla="*/ 2329011 w 2329011"/>
                <a:gd name="connsiteY4" fmla="*/ 1695948 h 2121641"/>
                <a:gd name="connsiteX5" fmla="*/ 1903318 w 2329011"/>
                <a:gd name="connsiteY5" fmla="*/ 2121641 h 2121641"/>
                <a:gd name="connsiteX6" fmla="*/ 1 w 2329011"/>
                <a:gd name="connsiteY6" fmla="*/ 2121641 h 2121641"/>
                <a:gd name="connsiteX7" fmla="*/ 1 w 2329011"/>
                <a:gd name="connsiteY7" fmla="*/ 339744 h 2121641"/>
                <a:gd name="connsiteX8" fmla="*/ 0 w 2329011"/>
                <a:gd name="connsiteY8" fmla="*/ 339744 h 212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011" h="2121641">
                  <a:moveTo>
                    <a:pt x="0" y="0"/>
                  </a:moveTo>
                  <a:lnTo>
                    <a:pt x="1881227" y="0"/>
                  </a:lnTo>
                  <a:lnTo>
                    <a:pt x="2322959" y="308949"/>
                  </a:lnTo>
                  <a:lnTo>
                    <a:pt x="2329011" y="308949"/>
                  </a:lnTo>
                  <a:lnTo>
                    <a:pt x="2329011" y="1695948"/>
                  </a:lnTo>
                  <a:lnTo>
                    <a:pt x="1903318" y="2121641"/>
                  </a:lnTo>
                  <a:lnTo>
                    <a:pt x="1" y="2121641"/>
                  </a:lnTo>
                  <a:lnTo>
                    <a:pt x="1" y="339744"/>
                  </a:lnTo>
                  <a:lnTo>
                    <a:pt x="0" y="33974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1027">
              <a:extLst>
                <a:ext uri="{FF2B5EF4-FFF2-40B4-BE49-F238E27FC236}">
                  <a16:creationId xmlns:a16="http://schemas.microsoft.com/office/drawing/2014/main" id="{EC32D976-C7E3-CD18-E9CA-066355A65F2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98312" y="4038801"/>
              <a:ext cx="1283917" cy="672392"/>
            </a:xfrm>
            <a:prstGeom prst="rect">
              <a:avLst/>
            </a:prstGeom>
          </p:spPr>
        </p:pic>
        <p:grpSp>
          <p:nvGrpSpPr>
            <p:cNvPr id="58" name="Group 57">
              <a:extLst>
                <a:ext uri="{FF2B5EF4-FFF2-40B4-BE49-F238E27FC236}">
                  <a16:creationId xmlns:a16="http://schemas.microsoft.com/office/drawing/2014/main" id="{F2365C61-AFDB-4385-8392-D40E1077E30E}"/>
                </a:ext>
              </a:extLst>
            </p:cNvPr>
            <p:cNvGrpSpPr/>
            <p:nvPr/>
          </p:nvGrpSpPr>
          <p:grpSpPr>
            <a:xfrm>
              <a:off x="6242338" y="4938886"/>
              <a:ext cx="2013180" cy="1464158"/>
              <a:chOff x="5957228" y="1784126"/>
              <a:chExt cx="2013180" cy="1464158"/>
            </a:xfrm>
          </p:grpSpPr>
          <p:sp>
            <p:nvSpPr>
              <p:cNvPr id="59" name="TextBox 58">
                <a:extLst>
                  <a:ext uri="{FF2B5EF4-FFF2-40B4-BE49-F238E27FC236}">
                    <a16:creationId xmlns:a16="http://schemas.microsoft.com/office/drawing/2014/main" id="{42286A4E-323F-2CA2-ED41-599939D57713}"/>
                  </a:ext>
                </a:extLst>
              </p:cNvPr>
              <p:cNvSpPr txBox="1"/>
              <p:nvPr/>
            </p:nvSpPr>
            <p:spPr>
              <a:xfrm>
                <a:off x="5957228" y="1784126"/>
                <a:ext cx="2013180" cy="1446550"/>
              </a:xfrm>
              <a:prstGeom prst="rect">
                <a:avLst/>
              </a:prstGeom>
              <a:noFill/>
            </p:spPr>
            <p:txBody>
              <a:bodyPr wrap="square">
                <a:spAutoFit/>
              </a:bodyPr>
              <a:lstStyle/>
              <a:p>
                <a:pPr marL="9144" algn="l"/>
                <a:r>
                  <a:rPr lang="en-US" sz="1100" i="0" dirty="0">
                    <a:solidFill>
                      <a:srgbClr val="555555"/>
                    </a:solidFill>
                    <a:effectLst/>
                    <a:latin typeface="Open Sans SemiBold" panose="020B0706030804020204" pitchFamily="34" charset="0"/>
                    <a:ea typeface="Open Sans SemiBold" panose="020B0706030804020204" pitchFamily="34" charset="0"/>
                    <a:cs typeface="Open Sans SemiBold" panose="020B0706030804020204" pitchFamily="34" charset="0"/>
                  </a:rPr>
                  <a:t>MAY, 2024</a:t>
                </a:r>
                <a:endParaRPr lang="en-US" sz="1100" i="0" dirty="0">
                  <a:solidFill>
                    <a:srgbClr val="222222"/>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a:spcBef>
                    <a:spcPts val="400"/>
                  </a:spcBef>
                </a:pPr>
                <a:r>
                  <a:rPr lang="en-US" sz="120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New Mexico Community College receives federal funding to launch rare quantum learning lab and training program </a:t>
                </a:r>
              </a:p>
            </p:txBody>
          </p:sp>
          <p:cxnSp>
            <p:nvCxnSpPr>
              <p:cNvPr id="60" name="Straight Connector 59">
                <a:extLst>
                  <a:ext uri="{FF2B5EF4-FFF2-40B4-BE49-F238E27FC236}">
                    <a16:creationId xmlns:a16="http://schemas.microsoft.com/office/drawing/2014/main" id="{AF7F9EC8-6AF7-6C6A-9343-FE3E0D1DE6AB}"/>
                  </a:ext>
                </a:extLst>
              </p:cNvPr>
              <p:cNvCxnSpPr/>
              <p:nvPr/>
            </p:nvCxnSpPr>
            <p:spPr>
              <a:xfrm>
                <a:off x="6064151" y="3248284"/>
                <a:ext cx="507156" cy="0"/>
              </a:xfrm>
              <a:prstGeom prst="line">
                <a:avLst/>
              </a:prstGeom>
              <a:ln w="19050">
                <a:solidFill>
                  <a:srgbClr val="1B9C9C"/>
                </a:solidFill>
              </a:ln>
            </p:spPr>
            <p:style>
              <a:lnRef idx="1">
                <a:schemeClr val="accent1"/>
              </a:lnRef>
              <a:fillRef idx="0">
                <a:schemeClr val="accent1"/>
              </a:fillRef>
              <a:effectRef idx="0">
                <a:schemeClr val="accent1"/>
              </a:effectRef>
              <a:fontRef idx="minor">
                <a:schemeClr val="tx1"/>
              </a:fontRef>
            </p:style>
          </p:cxnSp>
        </p:grpSp>
      </p:grpSp>
      <p:grpSp>
        <p:nvGrpSpPr>
          <p:cNvPr id="1035" name="Group 1034">
            <a:extLst>
              <a:ext uri="{FF2B5EF4-FFF2-40B4-BE49-F238E27FC236}">
                <a16:creationId xmlns:a16="http://schemas.microsoft.com/office/drawing/2014/main" id="{B03E6D6A-F803-BF59-9CB0-C8736362D107}"/>
              </a:ext>
            </a:extLst>
          </p:cNvPr>
          <p:cNvGrpSpPr/>
          <p:nvPr/>
        </p:nvGrpSpPr>
        <p:grpSpPr>
          <a:xfrm>
            <a:off x="559007" y="1337378"/>
            <a:ext cx="5655640" cy="3807289"/>
            <a:chOff x="365037" y="1351446"/>
            <a:chExt cx="5655640" cy="3807289"/>
          </a:xfrm>
        </p:grpSpPr>
        <p:sp>
          <p:nvSpPr>
            <p:cNvPr id="23" name="Rectangle 22">
              <a:extLst>
                <a:ext uri="{FF2B5EF4-FFF2-40B4-BE49-F238E27FC236}">
                  <a16:creationId xmlns:a16="http://schemas.microsoft.com/office/drawing/2014/main" id="{83484CF3-4292-EE43-2FD2-0BBC12EBAFE6}"/>
                </a:ext>
              </a:extLst>
            </p:cNvPr>
            <p:cNvSpPr/>
            <p:nvPr/>
          </p:nvSpPr>
          <p:spPr>
            <a:xfrm>
              <a:off x="365037" y="1351446"/>
              <a:ext cx="5655640" cy="3807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0C8D81C-A903-3CF8-6E5E-E4336321AC38}"/>
                </a:ext>
              </a:extLst>
            </p:cNvPr>
            <p:cNvGrpSpPr/>
            <p:nvPr/>
          </p:nvGrpSpPr>
          <p:grpSpPr>
            <a:xfrm>
              <a:off x="490932" y="1463173"/>
              <a:ext cx="5336749" cy="614083"/>
              <a:chOff x="1773732" y="0"/>
              <a:chExt cx="8763785" cy="1008420"/>
            </a:xfrm>
          </p:grpSpPr>
          <p:pic>
            <p:nvPicPr>
              <p:cNvPr id="19" name="Picture 18">
                <a:extLst>
                  <a:ext uri="{FF2B5EF4-FFF2-40B4-BE49-F238E27FC236}">
                    <a16:creationId xmlns:a16="http://schemas.microsoft.com/office/drawing/2014/main" id="{B102BFA3-6D6E-22AF-9652-FAA0BCE9DA50}"/>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sharpenSoften amount="10000"/>
                        </a14:imgEffect>
                      </a14:imgLayer>
                    </a14:imgProps>
                  </a:ext>
                  <a:ext uri="{28A0092B-C50C-407E-A947-70E740481C1C}">
                    <a14:useLocalDpi xmlns:a14="http://schemas.microsoft.com/office/drawing/2010/main"/>
                  </a:ext>
                </a:extLst>
              </a:blip>
              <a:srcRect/>
              <a:stretch/>
            </p:blipFill>
            <p:spPr>
              <a:xfrm>
                <a:off x="1773732" y="0"/>
                <a:ext cx="8761649" cy="1008420"/>
              </a:xfrm>
              <a:prstGeom prst="rect">
                <a:avLst/>
              </a:prstGeom>
            </p:spPr>
          </p:pic>
          <p:sp>
            <p:nvSpPr>
              <p:cNvPr id="20" name="Rectangle 19">
                <a:extLst>
                  <a:ext uri="{FF2B5EF4-FFF2-40B4-BE49-F238E27FC236}">
                    <a16:creationId xmlns:a16="http://schemas.microsoft.com/office/drawing/2014/main" id="{611A38BF-29F1-80D3-1E3C-7A413067F8D6}"/>
                  </a:ext>
                </a:extLst>
              </p:cNvPr>
              <p:cNvSpPr/>
              <p:nvPr/>
            </p:nvSpPr>
            <p:spPr>
              <a:xfrm>
                <a:off x="10103734" y="148471"/>
                <a:ext cx="433783" cy="503989"/>
              </a:xfrm>
              <a:prstGeom prst="rect">
                <a:avLst/>
              </a:prstGeom>
              <a:solidFill>
                <a:srgbClr val="0406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30924487-325F-E023-F1B1-5682A0418368}"/>
                </a:ext>
              </a:extLst>
            </p:cNvPr>
            <p:cNvSpPr txBox="1"/>
            <p:nvPr/>
          </p:nvSpPr>
          <p:spPr>
            <a:xfrm>
              <a:off x="430592" y="2002565"/>
              <a:ext cx="5145439" cy="692497"/>
            </a:xfrm>
            <a:prstGeom prst="rect">
              <a:avLst/>
            </a:prstGeom>
            <a:solidFill>
              <a:schemeClr val="bg1"/>
            </a:solidFill>
          </p:spPr>
          <p:txBody>
            <a:bodyPr wrap="square" tIns="91440" bIns="182880">
              <a:spAutoFit/>
            </a:bodyPr>
            <a:lstStyle/>
            <a:p>
              <a:pPr algn="l"/>
              <a:r>
                <a:rPr lang="en-US" sz="1350" b="1" dirty="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rPr>
                <a:t>Tomorrow’s quantum hotbeds? 7 U.S. cities that could incubate the next great quantum technology ecosystem</a:t>
              </a:r>
            </a:p>
          </p:txBody>
        </p:sp>
        <p:pic>
          <p:nvPicPr>
            <p:cNvPr id="1032" name="Picture 1031">
              <a:extLst>
                <a:ext uri="{FF2B5EF4-FFF2-40B4-BE49-F238E27FC236}">
                  <a16:creationId xmlns:a16="http://schemas.microsoft.com/office/drawing/2014/main" id="{21B27EF0-318D-3507-F337-6977C41C6D9F}"/>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37586" y="2588925"/>
              <a:ext cx="5297982" cy="2444580"/>
            </a:xfrm>
            <a:prstGeom prst="rect">
              <a:avLst/>
            </a:prstGeom>
          </p:spPr>
        </p:pic>
        <p:sp>
          <p:nvSpPr>
            <p:cNvPr id="24" name="TextBox 23">
              <a:extLst>
                <a:ext uri="{FF2B5EF4-FFF2-40B4-BE49-F238E27FC236}">
                  <a16:creationId xmlns:a16="http://schemas.microsoft.com/office/drawing/2014/main" id="{45A214C1-B09D-0B39-99FE-18995B420D7A}"/>
                </a:ext>
              </a:extLst>
            </p:cNvPr>
            <p:cNvSpPr txBox="1"/>
            <p:nvPr/>
          </p:nvSpPr>
          <p:spPr>
            <a:xfrm>
              <a:off x="5440466" y="4831507"/>
              <a:ext cx="467769" cy="261610"/>
            </a:xfrm>
            <a:prstGeom prst="rect">
              <a:avLst/>
            </a:prstGeom>
            <a:solidFill>
              <a:schemeClr val="bg1"/>
            </a:solid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hlinkClick r:id="rId13"/>
                </a:rPr>
                <a:t>Link</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1034" name="TextBox 1033">
            <a:extLst>
              <a:ext uri="{FF2B5EF4-FFF2-40B4-BE49-F238E27FC236}">
                <a16:creationId xmlns:a16="http://schemas.microsoft.com/office/drawing/2014/main" id="{B5892FEA-8AC1-376E-733C-1B2DB008555A}"/>
              </a:ext>
            </a:extLst>
          </p:cNvPr>
          <p:cNvSpPr txBox="1"/>
          <p:nvPr/>
        </p:nvSpPr>
        <p:spPr>
          <a:xfrm>
            <a:off x="483591" y="5403613"/>
            <a:ext cx="1543419" cy="584775"/>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tabLst/>
              <a:defRPr/>
            </a:pPr>
            <a:r>
              <a:rPr lang="en-US" sz="32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Why? </a:t>
            </a:r>
          </a:p>
        </p:txBody>
      </p:sp>
    </p:spTree>
    <p:extLst>
      <p:ext uri="{BB962C8B-B14F-4D97-AF65-F5344CB8AC3E}">
        <p14:creationId xmlns:p14="http://schemas.microsoft.com/office/powerpoint/2010/main" val="292333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ectangle: Rounded Corners 192">
            <a:extLst>
              <a:ext uri="{FF2B5EF4-FFF2-40B4-BE49-F238E27FC236}">
                <a16:creationId xmlns:a16="http://schemas.microsoft.com/office/drawing/2014/main" id="{9A54E8EC-C882-9CF6-90DD-9A18F354668D}"/>
              </a:ext>
            </a:extLst>
          </p:cNvPr>
          <p:cNvSpPr/>
          <p:nvPr/>
        </p:nvSpPr>
        <p:spPr>
          <a:xfrm>
            <a:off x="-6440" y="934934"/>
            <a:ext cx="12191999" cy="2553454"/>
          </a:xfrm>
          <a:prstGeom prst="roundRect">
            <a:avLst>
              <a:gd name="adj" fmla="val 0"/>
            </a:avLst>
          </a:prstGeom>
          <a:solidFill>
            <a:srgbClr val="FDF2EB"/>
          </a:solidFill>
          <a:ln w="28575">
            <a:gradFill>
              <a:gsLst>
                <a:gs pos="0">
                  <a:srgbClr val="AF481D"/>
                </a:gs>
                <a:gs pos="88000">
                  <a:schemeClr val="accent2">
                    <a:alpha val="0"/>
                  </a:schemeClr>
                </a:gs>
              </a:gsLst>
              <a:lin ang="54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38BDB16D-E32E-F43B-4A4D-555EF52DB241}"/>
              </a:ext>
            </a:extLst>
          </p:cNvPr>
          <p:cNvSpPr/>
          <p:nvPr/>
        </p:nvSpPr>
        <p:spPr>
          <a:xfrm>
            <a:off x="0" y="4882709"/>
            <a:ext cx="12192000" cy="1817659"/>
          </a:xfrm>
          <a:prstGeom prst="rect">
            <a:avLst/>
          </a:prstGeom>
          <a:solidFill>
            <a:srgbClr val="E4E4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8B817EE5-953D-83A7-5D44-4110382E3818}"/>
              </a:ext>
            </a:extLst>
          </p:cNvPr>
          <p:cNvSpPr/>
          <p:nvPr/>
        </p:nvSpPr>
        <p:spPr>
          <a:xfrm>
            <a:off x="0" y="3434382"/>
            <a:ext cx="12192000" cy="147770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1D2608C7-A40D-82CE-5B72-23ADFCE14734}"/>
              </a:ext>
            </a:extLst>
          </p:cNvPr>
          <p:cNvSpPr>
            <a:spLocks noGrp="1"/>
          </p:cNvSpPr>
          <p:nvPr>
            <p:ph type="title"/>
          </p:nvPr>
        </p:nvSpPr>
        <p:spPr>
          <a:xfrm>
            <a:off x="138181" y="198148"/>
            <a:ext cx="10815112" cy="551920"/>
          </a:xfrm>
        </p:spPr>
        <p:txBody>
          <a:bodyPr/>
          <a:lstStyle/>
          <a:p>
            <a:r>
              <a:rPr lang="en-US" sz="3100" dirty="0"/>
              <a:t>NM has been a leader in QIS technologies for decades</a:t>
            </a:r>
          </a:p>
        </p:txBody>
      </p:sp>
      <p:cxnSp>
        <p:nvCxnSpPr>
          <p:cNvPr id="51" name="Straight Connector 50">
            <a:extLst>
              <a:ext uri="{FF2B5EF4-FFF2-40B4-BE49-F238E27FC236}">
                <a16:creationId xmlns:a16="http://schemas.microsoft.com/office/drawing/2014/main" id="{B82D843A-DB25-4F5B-4A0D-BE846BD0DA69}"/>
              </a:ext>
            </a:extLst>
          </p:cNvPr>
          <p:cNvCxnSpPr>
            <a:cxnSpLocks/>
          </p:cNvCxnSpPr>
          <p:nvPr/>
        </p:nvCxnSpPr>
        <p:spPr>
          <a:xfrm>
            <a:off x="1631932" y="2088253"/>
            <a:ext cx="0" cy="1326811"/>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FFAAA639-F3F4-10D9-CB09-B50CD854BA87}"/>
              </a:ext>
            </a:extLst>
          </p:cNvPr>
          <p:cNvGrpSpPr/>
          <p:nvPr/>
        </p:nvGrpSpPr>
        <p:grpSpPr>
          <a:xfrm>
            <a:off x="461813" y="2172001"/>
            <a:ext cx="1208873" cy="914374"/>
            <a:chOff x="157657" y="1593630"/>
            <a:chExt cx="1208873" cy="914374"/>
          </a:xfrm>
        </p:grpSpPr>
        <p:sp>
          <p:nvSpPr>
            <p:cNvPr id="12" name="TextBox 11">
              <a:extLst>
                <a:ext uri="{FF2B5EF4-FFF2-40B4-BE49-F238E27FC236}">
                  <a16:creationId xmlns:a16="http://schemas.microsoft.com/office/drawing/2014/main" id="{E0DA5AA6-2B05-089C-1EDD-17BB48FABCA0}"/>
                </a:ext>
              </a:extLst>
            </p:cNvPr>
            <p:cNvSpPr txBox="1"/>
            <p:nvPr/>
          </p:nvSpPr>
          <p:spPr>
            <a:xfrm>
              <a:off x="157657" y="1738563"/>
              <a:ext cx="1208873" cy="769441"/>
            </a:xfrm>
            <a:prstGeom prst="rect">
              <a:avLst/>
            </a:prstGeom>
            <a:noFill/>
          </p:spPr>
          <p:txBody>
            <a:bodyPr wrap="square">
              <a:spAutoFit/>
            </a:bodyPr>
            <a:lstStyle/>
            <a:p>
              <a:pPr algn="ct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Carl Caves Establishes the Information Physics Group</a:t>
              </a:r>
            </a:p>
            <a:p>
              <a:pPr algn="ctr"/>
              <a:r>
                <a:rPr lang="en-US" sz="800" dirty="0">
                  <a:latin typeface="Open Sans" panose="020B0606030504020204" pitchFamily="34" charset="0"/>
                  <a:ea typeface="Open Sans" panose="020B0606030504020204" pitchFamily="34" charset="0"/>
                  <a:cs typeface="Open Sans" panose="020B0606030504020204" pitchFamily="34" charset="0"/>
                </a:rPr>
                <a:t>1992</a:t>
              </a:r>
            </a:p>
          </p:txBody>
        </p:sp>
        <p:pic>
          <p:nvPicPr>
            <p:cNvPr id="48" name="Graphic 47">
              <a:extLst>
                <a:ext uri="{FF2B5EF4-FFF2-40B4-BE49-F238E27FC236}">
                  <a16:creationId xmlns:a16="http://schemas.microsoft.com/office/drawing/2014/main" id="{3D1F13EA-8F36-1FD8-8672-E9A7D0D4700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827" y="1593630"/>
              <a:ext cx="214531" cy="141077"/>
            </a:xfrm>
            <a:prstGeom prst="rect">
              <a:avLst/>
            </a:prstGeom>
          </p:spPr>
        </p:pic>
      </p:grpSp>
      <p:grpSp>
        <p:nvGrpSpPr>
          <p:cNvPr id="136" name="Group 135">
            <a:extLst>
              <a:ext uri="{FF2B5EF4-FFF2-40B4-BE49-F238E27FC236}">
                <a16:creationId xmlns:a16="http://schemas.microsoft.com/office/drawing/2014/main" id="{C5B81520-2F36-E1A6-B4E5-10934E969975}"/>
              </a:ext>
            </a:extLst>
          </p:cNvPr>
          <p:cNvGrpSpPr/>
          <p:nvPr/>
        </p:nvGrpSpPr>
        <p:grpSpPr>
          <a:xfrm>
            <a:off x="2788697" y="2171657"/>
            <a:ext cx="1130607" cy="916081"/>
            <a:chOff x="1415034" y="1591923"/>
            <a:chExt cx="1130607" cy="916081"/>
          </a:xfrm>
        </p:grpSpPr>
        <p:sp>
          <p:nvSpPr>
            <p:cNvPr id="19" name="TextBox 18">
              <a:extLst>
                <a:ext uri="{FF2B5EF4-FFF2-40B4-BE49-F238E27FC236}">
                  <a16:creationId xmlns:a16="http://schemas.microsoft.com/office/drawing/2014/main" id="{866B3C23-E62B-48C4-3991-9ACAC2E16367}"/>
                </a:ext>
              </a:extLst>
            </p:cNvPr>
            <p:cNvSpPr txBox="1"/>
            <p:nvPr/>
          </p:nvSpPr>
          <p:spPr>
            <a:xfrm>
              <a:off x="1415034" y="1738563"/>
              <a:ext cx="1130607" cy="769441"/>
            </a:xfrm>
            <a:prstGeom prst="rect">
              <a:avLst/>
            </a:prstGeom>
            <a:noFill/>
          </p:spPr>
          <p:txBody>
            <a:bodyPr wrap="square">
              <a:spAutoFit/>
            </a:bodyPr>
            <a:lstStyle/>
            <a:p>
              <a:pPr algn="ct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Center for Advanced Studies devoted to QIS</a:t>
              </a:r>
            </a:p>
            <a:p>
              <a:pPr algn="ctr"/>
              <a:r>
                <a:rPr lang="en-US" sz="800" dirty="0">
                  <a:latin typeface="Open Sans" panose="020B0606030504020204" pitchFamily="34" charset="0"/>
                  <a:ea typeface="Open Sans" panose="020B0606030504020204" pitchFamily="34" charset="0"/>
                  <a:cs typeface="Open Sans" panose="020B0606030504020204" pitchFamily="34" charset="0"/>
                </a:rPr>
                <a:t>2005</a:t>
              </a:r>
            </a:p>
          </p:txBody>
        </p:sp>
        <p:pic>
          <p:nvPicPr>
            <p:cNvPr id="52" name="Graphic 51">
              <a:extLst>
                <a:ext uri="{FF2B5EF4-FFF2-40B4-BE49-F238E27FC236}">
                  <a16:creationId xmlns:a16="http://schemas.microsoft.com/office/drawing/2014/main" id="{23CBA007-3A1D-753F-910A-0794EDB2CF3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863700" y="1591923"/>
              <a:ext cx="214531" cy="141077"/>
            </a:xfrm>
            <a:prstGeom prst="rect">
              <a:avLst/>
            </a:prstGeom>
          </p:spPr>
        </p:pic>
      </p:grpSp>
      <p:grpSp>
        <p:nvGrpSpPr>
          <p:cNvPr id="133" name="Group 132">
            <a:extLst>
              <a:ext uri="{FF2B5EF4-FFF2-40B4-BE49-F238E27FC236}">
                <a16:creationId xmlns:a16="http://schemas.microsoft.com/office/drawing/2014/main" id="{AD64D732-250F-8942-9817-6E24E5442DCE}"/>
              </a:ext>
            </a:extLst>
          </p:cNvPr>
          <p:cNvGrpSpPr/>
          <p:nvPr/>
        </p:nvGrpSpPr>
        <p:grpSpPr>
          <a:xfrm>
            <a:off x="4394502" y="1170360"/>
            <a:ext cx="1474999" cy="910519"/>
            <a:chOff x="3893450" y="1591922"/>
            <a:chExt cx="1474999" cy="910519"/>
          </a:xfrm>
        </p:grpSpPr>
        <p:sp>
          <p:nvSpPr>
            <p:cNvPr id="23" name="TextBox 22">
              <a:extLst>
                <a:ext uri="{FF2B5EF4-FFF2-40B4-BE49-F238E27FC236}">
                  <a16:creationId xmlns:a16="http://schemas.microsoft.com/office/drawing/2014/main" id="{440667D9-08F4-3236-83C3-05F57EC8F704}"/>
                </a:ext>
              </a:extLst>
            </p:cNvPr>
            <p:cNvSpPr txBox="1"/>
            <p:nvPr/>
          </p:nvSpPr>
          <p:spPr>
            <a:xfrm>
              <a:off x="3893450" y="1733000"/>
              <a:ext cx="1474999" cy="769441"/>
            </a:xfrm>
            <a:prstGeom prst="rect">
              <a:avLst/>
            </a:prstGeom>
            <a:noFill/>
          </p:spPr>
          <p:txBody>
            <a:bodyPr wrap="square">
              <a:spAutoFit/>
            </a:bodyPr>
            <a:lstStyle>
              <a:defPPr>
                <a:defRPr lang="en-US"/>
              </a:defPPr>
              <a:lvl1pPr algn="ctr">
                <a:defRPr sz="9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a:t>The Center for Quantum Information and Control (</a:t>
              </a:r>
              <a:r>
                <a:rPr lang="en-US" dirty="0" err="1"/>
                <a:t>CQuIC</a:t>
              </a:r>
              <a:r>
                <a:rPr lang="en-US" dirty="0"/>
                <a:t>) launched</a:t>
              </a:r>
            </a:p>
            <a:p>
              <a:r>
                <a:rPr lang="en-US" sz="800" dirty="0">
                  <a:latin typeface="Open Sans" panose="020B0606030504020204" pitchFamily="34" charset="0"/>
                  <a:ea typeface="Open Sans" panose="020B0606030504020204" pitchFamily="34" charset="0"/>
                  <a:cs typeface="Open Sans" panose="020B0606030504020204" pitchFamily="34" charset="0"/>
                </a:rPr>
                <a:t>2009</a:t>
              </a:r>
            </a:p>
          </p:txBody>
        </p:sp>
        <p:pic>
          <p:nvPicPr>
            <p:cNvPr id="59" name="Graphic 58">
              <a:extLst>
                <a:ext uri="{FF2B5EF4-FFF2-40B4-BE49-F238E27FC236}">
                  <a16:creationId xmlns:a16="http://schemas.microsoft.com/office/drawing/2014/main" id="{28D57896-CC89-0606-87AF-FC3CA6C6E44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23683" y="1591922"/>
              <a:ext cx="214531" cy="141077"/>
            </a:xfrm>
            <a:prstGeom prst="rect">
              <a:avLst/>
            </a:prstGeom>
          </p:spPr>
        </p:pic>
      </p:grpSp>
      <p:grpSp>
        <p:nvGrpSpPr>
          <p:cNvPr id="160" name="Group 159">
            <a:extLst>
              <a:ext uri="{FF2B5EF4-FFF2-40B4-BE49-F238E27FC236}">
                <a16:creationId xmlns:a16="http://schemas.microsoft.com/office/drawing/2014/main" id="{06FF3A15-E2D8-5DFF-7D8F-76B143F2DE67}"/>
              </a:ext>
            </a:extLst>
          </p:cNvPr>
          <p:cNvGrpSpPr/>
          <p:nvPr/>
        </p:nvGrpSpPr>
        <p:grpSpPr>
          <a:xfrm>
            <a:off x="2305326" y="1111624"/>
            <a:ext cx="1098510" cy="849404"/>
            <a:chOff x="831214" y="864445"/>
            <a:chExt cx="1098510" cy="849404"/>
          </a:xfrm>
        </p:grpSpPr>
        <p:sp>
          <p:nvSpPr>
            <p:cNvPr id="89" name="TextBox 88">
              <a:extLst>
                <a:ext uri="{FF2B5EF4-FFF2-40B4-BE49-F238E27FC236}">
                  <a16:creationId xmlns:a16="http://schemas.microsoft.com/office/drawing/2014/main" id="{E5FD136E-AC1E-4E28-AD8F-24DB9F150CFF}"/>
                </a:ext>
              </a:extLst>
            </p:cNvPr>
            <p:cNvSpPr txBox="1"/>
            <p:nvPr/>
          </p:nvSpPr>
          <p:spPr>
            <a:xfrm>
              <a:off x="831214" y="1067518"/>
              <a:ext cx="1098510" cy="646331"/>
            </a:xfrm>
            <a:prstGeom prst="rect">
              <a:avLst/>
            </a:prstGeom>
            <a:noFill/>
          </p:spPr>
          <p:txBody>
            <a:bodyPr wrap="square">
              <a:spAutoFit/>
            </a:bodyPr>
            <a:lstStyle/>
            <a:p>
              <a:pPr marL="0" indent="0" algn="ctr">
                <a:buNone/>
              </a:pP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First Sandia quantum LDRD project</a:t>
              </a:r>
            </a:p>
            <a:p>
              <a:pPr indent="0" algn="ctr">
                <a:buNone/>
              </a:pPr>
              <a:r>
                <a:rPr lang="en-US" sz="800" dirty="0">
                  <a:latin typeface="Open Sans" panose="020B0606030504020204" pitchFamily="34" charset="0"/>
                  <a:ea typeface="Open Sans" panose="020B0606030504020204" pitchFamily="34" charset="0"/>
                  <a:cs typeface="Open Sans" panose="020B0606030504020204" pitchFamily="34" charset="0"/>
                </a:rPr>
                <a:t>2004</a:t>
              </a:r>
            </a:p>
          </p:txBody>
        </p:sp>
        <p:pic>
          <p:nvPicPr>
            <p:cNvPr id="138" name="Graphic 137">
              <a:extLst>
                <a:ext uri="{FF2B5EF4-FFF2-40B4-BE49-F238E27FC236}">
                  <a16:creationId xmlns:a16="http://schemas.microsoft.com/office/drawing/2014/main" id="{E7069AD2-D5F7-2E06-BAFE-FA4E84AA3B5B}"/>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59217"/>
            <a:stretch/>
          </p:blipFill>
          <p:spPr>
            <a:xfrm>
              <a:off x="1254276" y="864445"/>
              <a:ext cx="200424" cy="215347"/>
            </a:xfrm>
            <a:prstGeom prst="rect">
              <a:avLst/>
            </a:prstGeom>
          </p:spPr>
        </p:pic>
      </p:grpSp>
      <p:grpSp>
        <p:nvGrpSpPr>
          <p:cNvPr id="158" name="Group 157">
            <a:extLst>
              <a:ext uri="{FF2B5EF4-FFF2-40B4-BE49-F238E27FC236}">
                <a16:creationId xmlns:a16="http://schemas.microsoft.com/office/drawing/2014/main" id="{D03C7D77-3509-42D8-E5C5-2704620E82EA}"/>
              </a:ext>
            </a:extLst>
          </p:cNvPr>
          <p:cNvGrpSpPr/>
          <p:nvPr/>
        </p:nvGrpSpPr>
        <p:grpSpPr>
          <a:xfrm>
            <a:off x="3980279" y="2139769"/>
            <a:ext cx="1166443" cy="965002"/>
            <a:chOff x="2649602" y="1785514"/>
            <a:chExt cx="1166443" cy="965002"/>
          </a:xfrm>
        </p:grpSpPr>
        <p:sp>
          <p:nvSpPr>
            <p:cNvPr id="99" name="TextBox 98">
              <a:extLst>
                <a:ext uri="{FF2B5EF4-FFF2-40B4-BE49-F238E27FC236}">
                  <a16:creationId xmlns:a16="http://schemas.microsoft.com/office/drawing/2014/main" id="{695214C6-97AB-0E9B-AD4D-7B5CD22CCAC7}"/>
                </a:ext>
              </a:extLst>
            </p:cNvPr>
            <p:cNvSpPr txBox="1"/>
            <p:nvPr/>
          </p:nvSpPr>
          <p:spPr>
            <a:xfrm>
              <a:off x="2649602" y="1965686"/>
              <a:ext cx="1166443" cy="784830"/>
            </a:xfrm>
            <a:prstGeom prst="rect">
              <a:avLst/>
            </a:prstGeom>
            <a:noFill/>
          </p:spPr>
          <p:txBody>
            <a:bodyPr wrap="square">
              <a:spAutoFit/>
            </a:bodyPr>
            <a:lstStyle/>
            <a:p>
              <a:pPr marL="0" indent="0" algn="ctr">
                <a:buNone/>
              </a:pP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Launches QIST Quantum Computing Grand Challenge LDRD</a:t>
              </a:r>
            </a:p>
            <a:p>
              <a:pPr indent="0" algn="ctr">
                <a:buNone/>
              </a:pPr>
              <a:r>
                <a:rPr lang="en-US" sz="800" dirty="0">
                  <a:latin typeface="Open Sans" panose="020B0606030504020204" pitchFamily="34" charset="0"/>
                  <a:ea typeface="Open Sans" panose="020B0606030504020204" pitchFamily="34" charset="0"/>
                  <a:cs typeface="Open Sans" panose="020B0606030504020204" pitchFamily="34" charset="0"/>
                </a:rPr>
                <a:t>2008</a:t>
              </a:r>
            </a:p>
          </p:txBody>
        </p:sp>
        <p:pic>
          <p:nvPicPr>
            <p:cNvPr id="140" name="Graphic 139">
              <a:extLst>
                <a:ext uri="{FF2B5EF4-FFF2-40B4-BE49-F238E27FC236}">
                  <a16:creationId xmlns:a16="http://schemas.microsoft.com/office/drawing/2014/main" id="{41763A8F-43B0-CE37-FCCF-9CA409BCA56A}"/>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59217"/>
            <a:stretch/>
          </p:blipFill>
          <p:spPr>
            <a:xfrm>
              <a:off x="3131430" y="1785514"/>
              <a:ext cx="200424" cy="215347"/>
            </a:xfrm>
            <a:prstGeom prst="rect">
              <a:avLst/>
            </a:prstGeom>
          </p:spPr>
        </p:pic>
      </p:grpSp>
      <p:grpSp>
        <p:nvGrpSpPr>
          <p:cNvPr id="157" name="Group 156">
            <a:extLst>
              <a:ext uri="{FF2B5EF4-FFF2-40B4-BE49-F238E27FC236}">
                <a16:creationId xmlns:a16="http://schemas.microsoft.com/office/drawing/2014/main" id="{6513D790-6369-1791-C08B-79A0A17ACB42}"/>
              </a:ext>
            </a:extLst>
          </p:cNvPr>
          <p:cNvGrpSpPr/>
          <p:nvPr/>
        </p:nvGrpSpPr>
        <p:grpSpPr>
          <a:xfrm>
            <a:off x="5226869" y="2131743"/>
            <a:ext cx="1362280" cy="954617"/>
            <a:chOff x="4886639" y="1424059"/>
            <a:chExt cx="1362280" cy="954617"/>
          </a:xfrm>
        </p:grpSpPr>
        <p:sp>
          <p:nvSpPr>
            <p:cNvPr id="109" name="TextBox 108">
              <a:extLst>
                <a:ext uri="{FF2B5EF4-FFF2-40B4-BE49-F238E27FC236}">
                  <a16:creationId xmlns:a16="http://schemas.microsoft.com/office/drawing/2014/main" id="{9AD1651F-5AC9-5C82-D2C7-DA1246E44B47}"/>
                </a:ext>
              </a:extLst>
            </p:cNvPr>
            <p:cNvSpPr txBox="1"/>
            <p:nvPr/>
          </p:nvSpPr>
          <p:spPr>
            <a:xfrm>
              <a:off x="4886639" y="1609235"/>
              <a:ext cx="1362280" cy="769441"/>
            </a:xfrm>
            <a:prstGeom prst="rect">
              <a:avLst/>
            </a:prstGeom>
            <a:noFill/>
          </p:spPr>
          <p:txBody>
            <a:bodyPr wrap="square">
              <a:spAutoFit/>
            </a:bodyPr>
            <a:lstStyle/>
            <a:p>
              <a:pPr marL="0" indent="0" algn="ctr">
                <a:buNone/>
              </a:pP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Becomes a partner in the Multi-Qubit Coherent Operations Program</a:t>
              </a:r>
            </a:p>
            <a:p>
              <a:pPr algn="ctr"/>
              <a:r>
                <a:rPr lang="en-US" sz="800" dirty="0">
                  <a:latin typeface="Open Sans" panose="020B0606030504020204" pitchFamily="34" charset="0"/>
                  <a:ea typeface="Open Sans" panose="020B0606030504020204" pitchFamily="34" charset="0"/>
                  <a:cs typeface="Open Sans" panose="020B0606030504020204" pitchFamily="34" charset="0"/>
                </a:rPr>
                <a:t>2010</a:t>
              </a:r>
            </a:p>
          </p:txBody>
        </p:sp>
        <p:pic>
          <p:nvPicPr>
            <p:cNvPr id="141" name="Graphic 140">
              <a:extLst>
                <a:ext uri="{FF2B5EF4-FFF2-40B4-BE49-F238E27FC236}">
                  <a16:creationId xmlns:a16="http://schemas.microsoft.com/office/drawing/2014/main" id="{71C2C0DB-B6BB-9C88-2C4E-77705D2DCC9D}"/>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59217"/>
            <a:stretch/>
          </p:blipFill>
          <p:spPr>
            <a:xfrm>
              <a:off x="5455568" y="1424059"/>
              <a:ext cx="200424" cy="215347"/>
            </a:xfrm>
            <a:prstGeom prst="rect">
              <a:avLst/>
            </a:prstGeom>
          </p:spPr>
        </p:pic>
      </p:grpSp>
      <p:grpSp>
        <p:nvGrpSpPr>
          <p:cNvPr id="161" name="Group 160">
            <a:extLst>
              <a:ext uri="{FF2B5EF4-FFF2-40B4-BE49-F238E27FC236}">
                <a16:creationId xmlns:a16="http://schemas.microsoft.com/office/drawing/2014/main" id="{3D333D4E-726B-6CBE-D959-4B180D53E5ED}"/>
              </a:ext>
            </a:extLst>
          </p:cNvPr>
          <p:cNvGrpSpPr/>
          <p:nvPr/>
        </p:nvGrpSpPr>
        <p:grpSpPr>
          <a:xfrm>
            <a:off x="7181360" y="1128081"/>
            <a:ext cx="1368432" cy="1090377"/>
            <a:chOff x="5949078" y="932236"/>
            <a:chExt cx="1368432" cy="1090377"/>
          </a:xfrm>
        </p:grpSpPr>
        <p:sp>
          <p:nvSpPr>
            <p:cNvPr id="113" name="TextBox 112">
              <a:extLst>
                <a:ext uri="{FF2B5EF4-FFF2-40B4-BE49-F238E27FC236}">
                  <a16:creationId xmlns:a16="http://schemas.microsoft.com/office/drawing/2014/main" id="{4627D1DF-B3E6-2644-C2E3-715BFDB2434D}"/>
                </a:ext>
              </a:extLst>
            </p:cNvPr>
            <p:cNvSpPr txBox="1"/>
            <p:nvPr/>
          </p:nvSpPr>
          <p:spPr>
            <a:xfrm>
              <a:off x="5949078" y="1114672"/>
              <a:ext cx="1368432" cy="907941"/>
            </a:xfrm>
            <a:prstGeom prst="rect">
              <a:avLst/>
            </a:prstGeom>
            <a:noFill/>
          </p:spPr>
          <p:txBody>
            <a:bodyPr wrap="square">
              <a:spAutoFit/>
            </a:bodyPr>
            <a:lstStyle/>
            <a:p>
              <a:pPr marL="0" indent="0" algn="ctr">
                <a:buNone/>
              </a:pP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Launched SECANT quantum communication Grand Challenge LDRD</a:t>
              </a:r>
            </a:p>
            <a:p>
              <a:pPr indent="0" algn="ctr">
                <a:buNone/>
              </a:pPr>
              <a:r>
                <a:rPr lang="en-US" sz="800" dirty="0">
                  <a:latin typeface="Open Sans" panose="020B0606030504020204" pitchFamily="34" charset="0"/>
                  <a:ea typeface="Open Sans" panose="020B0606030504020204" pitchFamily="34" charset="0"/>
                  <a:cs typeface="Open Sans" panose="020B0606030504020204" pitchFamily="34" charset="0"/>
                </a:rPr>
                <a:t>2016</a:t>
              </a:r>
            </a:p>
          </p:txBody>
        </p:sp>
        <p:pic>
          <p:nvPicPr>
            <p:cNvPr id="142" name="Graphic 141">
              <a:extLst>
                <a:ext uri="{FF2B5EF4-FFF2-40B4-BE49-F238E27FC236}">
                  <a16:creationId xmlns:a16="http://schemas.microsoft.com/office/drawing/2014/main" id="{585ED764-8F3F-8622-CF1A-1369250D048E}"/>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59217"/>
            <a:stretch/>
          </p:blipFill>
          <p:spPr>
            <a:xfrm>
              <a:off x="6528175" y="932236"/>
              <a:ext cx="200424" cy="215347"/>
            </a:xfrm>
            <a:prstGeom prst="rect">
              <a:avLst/>
            </a:prstGeom>
          </p:spPr>
        </p:pic>
      </p:grpSp>
      <p:grpSp>
        <p:nvGrpSpPr>
          <p:cNvPr id="170" name="Group 169">
            <a:extLst>
              <a:ext uri="{FF2B5EF4-FFF2-40B4-BE49-F238E27FC236}">
                <a16:creationId xmlns:a16="http://schemas.microsoft.com/office/drawing/2014/main" id="{B341E2DD-5DA1-8DC6-EDE9-8E5C8D704E37}"/>
              </a:ext>
            </a:extLst>
          </p:cNvPr>
          <p:cNvGrpSpPr/>
          <p:nvPr/>
        </p:nvGrpSpPr>
        <p:grpSpPr>
          <a:xfrm>
            <a:off x="1618537" y="2140344"/>
            <a:ext cx="1238508" cy="968056"/>
            <a:chOff x="158939" y="1798363"/>
            <a:chExt cx="1238508" cy="968056"/>
          </a:xfrm>
        </p:grpSpPr>
        <p:pic>
          <p:nvPicPr>
            <p:cNvPr id="145" name="Picture 144">
              <a:extLst>
                <a:ext uri="{FF2B5EF4-FFF2-40B4-BE49-F238E27FC236}">
                  <a16:creationId xmlns:a16="http://schemas.microsoft.com/office/drawing/2014/main" id="{BAD633C4-9CBB-8946-534A-613BB47E4B8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0312" t="10312" r="9778" b="9778"/>
            <a:stretch/>
          </p:blipFill>
          <p:spPr>
            <a:xfrm>
              <a:off x="679672" y="1798363"/>
              <a:ext cx="204583" cy="204583"/>
            </a:xfrm>
            <a:prstGeom prst="ellipse">
              <a:avLst/>
            </a:prstGeom>
          </p:spPr>
        </p:pic>
        <p:sp>
          <p:nvSpPr>
            <p:cNvPr id="150" name="TextBox 149">
              <a:extLst>
                <a:ext uri="{FF2B5EF4-FFF2-40B4-BE49-F238E27FC236}">
                  <a16:creationId xmlns:a16="http://schemas.microsoft.com/office/drawing/2014/main" id="{071B53C9-D7F3-E9EE-3520-0E27E760B934}"/>
                </a:ext>
              </a:extLst>
            </p:cNvPr>
            <p:cNvSpPr txBox="1"/>
            <p:nvPr/>
          </p:nvSpPr>
          <p:spPr>
            <a:xfrm>
              <a:off x="158939" y="1981589"/>
              <a:ext cx="1238508" cy="784830"/>
            </a:xfrm>
            <a:prstGeom prst="rect">
              <a:avLst/>
            </a:prstGeom>
            <a:noFill/>
          </p:spPr>
          <p:txBody>
            <a:bodyPr wrap="square">
              <a:spAutoFit/>
            </a:bodyPr>
            <a:lstStyle/>
            <a:p>
              <a:pPr algn="ct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Formed QIS working group to develop a lab-wide QIS program</a:t>
              </a:r>
            </a:p>
            <a:p>
              <a:pPr algn="ctr"/>
              <a:r>
                <a:rPr lang="en-US" sz="800" dirty="0">
                  <a:latin typeface="Open Sans" panose="020B0606030504020204" pitchFamily="34" charset="0"/>
                  <a:ea typeface="Open Sans" panose="020B0606030504020204" pitchFamily="34" charset="0"/>
                  <a:cs typeface="Open Sans" panose="020B0606030504020204" pitchFamily="34" charset="0"/>
                </a:rPr>
                <a:t>2001</a:t>
              </a:r>
            </a:p>
          </p:txBody>
        </p:sp>
      </p:grpSp>
      <p:grpSp>
        <p:nvGrpSpPr>
          <p:cNvPr id="171" name="Group 170">
            <a:extLst>
              <a:ext uri="{FF2B5EF4-FFF2-40B4-BE49-F238E27FC236}">
                <a16:creationId xmlns:a16="http://schemas.microsoft.com/office/drawing/2014/main" id="{56DB59A0-EB5C-09E6-71FF-DA44A98749E6}"/>
              </a:ext>
            </a:extLst>
          </p:cNvPr>
          <p:cNvGrpSpPr/>
          <p:nvPr/>
        </p:nvGrpSpPr>
        <p:grpSpPr>
          <a:xfrm>
            <a:off x="5797985" y="1144802"/>
            <a:ext cx="1460297" cy="817380"/>
            <a:chOff x="5314607" y="1112115"/>
            <a:chExt cx="1460297" cy="817380"/>
          </a:xfrm>
        </p:grpSpPr>
        <p:sp>
          <p:nvSpPr>
            <p:cNvPr id="152" name="TextBox 151">
              <a:extLst>
                <a:ext uri="{FF2B5EF4-FFF2-40B4-BE49-F238E27FC236}">
                  <a16:creationId xmlns:a16="http://schemas.microsoft.com/office/drawing/2014/main" id="{A13C7B28-028F-2D49-8617-949395251952}"/>
                </a:ext>
              </a:extLst>
            </p:cNvPr>
            <p:cNvSpPr txBox="1"/>
            <p:nvPr/>
          </p:nvSpPr>
          <p:spPr>
            <a:xfrm>
              <a:off x="5314607" y="1283164"/>
              <a:ext cx="1460297" cy="646331"/>
            </a:xfrm>
            <a:prstGeom prst="rect">
              <a:avLst/>
            </a:prstGeom>
            <a:noFill/>
          </p:spPr>
          <p:txBody>
            <a:bodyPr wrap="square">
              <a:spAutoFit/>
            </a:bodyPr>
            <a:lstStyle/>
            <a:p>
              <a:pPr algn="ct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Demonstrates atom SQUID quantum technologies</a:t>
              </a:r>
            </a:p>
            <a:p>
              <a:pPr algn="ctr"/>
              <a:r>
                <a:rPr lang="en-US" sz="800" dirty="0">
                  <a:latin typeface="Open Sans" panose="020B0606030504020204" pitchFamily="34" charset="0"/>
                  <a:ea typeface="Open Sans" panose="020B0606030504020204" pitchFamily="34" charset="0"/>
                  <a:cs typeface="Open Sans" panose="020B0606030504020204" pitchFamily="34" charset="0"/>
                </a:rPr>
                <a:t>2013</a:t>
              </a:r>
            </a:p>
          </p:txBody>
        </p:sp>
        <p:pic>
          <p:nvPicPr>
            <p:cNvPr id="163" name="Picture 162">
              <a:extLst>
                <a:ext uri="{FF2B5EF4-FFF2-40B4-BE49-F238E27FC236}">
                  <a16:creationId xmlns:a16="http://schemas.microsoft.com/office/drawing/2014/main" id="{D543E95B-951F-63AA-FEC0-04740512507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0312" t="10312" r="9778" b="9778"/>
            <a:stretch/>
          </p:blipFill>
          <p:spPr>
            <a:xfrm>
              <a:off x="5955782" y="1112115"/>
              <a:ext cx="204583" cy="204583"/>
            </a:xfrm>
            <a:prstGeom prst="ellipse">
              <a:avLst/>
            </a:prstGeom>
          </p:spPr>
        </p:pic>
      </p:grpSp>
      <p:grpSp>
        <p:nvGrpSpPr>
          <p:cNvPr id="174" name="Group 173">
            <a:extLst>
              <a:ext uri="{FF2B5EF4-FFF2-40B4-BE49-F238E27FC236}">
                <a16:creationId xmlns:a16="http://schemas.microsoft.com/office/drawing/2014/main" id="{D9C45A29-9169-F6A0-6400-C68278BDE165}"/>
              </a:ext>
            </a:extLst>
          </p:cNvPr>
          <p:cNvGrpSpPr/>
          <p:nvPr/>
        </p:nvGrpSpPr>
        <p:grpSpPr>
          <a:xfrm>
            <a:off x="6540765" y="2144646"/>
            <a:ext cx="1168780" cy="951855"/>
            <a:chOff x="6503771" y="1814939"/>
            <a:chExt cx="1168780" cy="951855"/>
          </a:xfrm>
        </p:grpSpPr>
        <p:sp>
          <p:nvSpPr>
            <p:cNvPr id="154" name="TextBox 153">
              <a:extLst>
                <a:ext uri="{FF2B5EF4-FFF2-40B4-BE49-F238E27FC236}">
                  <a16:creationId xmlns:a16="http://schemas.microsoft.com/office/drawing/2014/main" id="{AC6A5944-8B96-A2E4-72E6-9C595B2FB0EB}"/>
                </a:ext>
              </a:extLst>
            </p:cNvPr>
            <p:cNvSpPr txBox="1"/>
            <p:nvPr/>
          </p:nvSpPr>
          <p:spPr>
            <a:xfrm>
              <a:off x="6503771" y="1997353"/>
              <a:ext cx="1168780" cy="769441"/>
            </a:xfrm>
            <a:prstGeom prst="rect">
              <a:avLst/>
            </a:prstGeom>
            <a:noFill/>
          </p:spPr>
          <p:txBody>
            <a:bodyPr wrap="square">
              <a:spAutoFit/>
            </a:bodyPr>
            <a:lstStyle/>
            <a:p>
              <a:pPr marL="0" indent="0" algn="ctr">
                <a:buNone/>
              </a:pP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Quantum Random Number generator invented </a:t>
              </a:r>
            </a:p>
            <a:p>
              <a:pPr indent="0" algn="ctr">
                <a:buNone/>
              </a:pPr>
              <a:r>
                <a:rPr lang="en-US" sz="800" dirty="0">
                  <a:latin typeface="Open Sans" panose="020B0606030504020204" pitchFamily="34" charset="0"/>
                  <a:ea typeface="Open Sans" panose="020B0606030504020204" pitchFamily="34" charset="0"/>
                  <a:cs typeface="Open Sans" panose="020B0606030504020204" pitchFamily="34" charset="0"/>
                </a:rPr>
                <a:t>2015</a:t>
              </a:r>
            </a:p>
          </p:txBody>
        </p:sp>
        <p:pic>
          <p:nvPicPr>
            <p:cNvPr id="164" name="Picture 163">
              <a:extLst>
                <a:ext uri="{FF2B5EF4-FFF2-40B4-BE49-F238E27FC236}">
                  <a16:creationId xmlns:a16="http://schemas.microsoft.com/office/drawing/2014/main" id="{B14FD6F1-8D36-C1B0-C303-BECB4BC786D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0312" t="10312" r="9778" b="9778"/>
            <a:stretch/>
          </p:blipFill>
          <p:spPr>
            <a:xfrm>
              <a:off x="6981026" y="1814939"/>
              <a:ext cx="204583" cy="204583"/>
            </a:xfrm>
            <a:prstGeom prst="ellipse">
              <a:avLst/>
            </a:prstGeom>
          </p:spPr>
        </p:pic>
      </p:grpSp>
      <p:grpSp>
        <p:nvGrpSpPr>
          <p:cNvPr id="169" name="Group 168">
            <a:extLst>
              <a:ext uri="{FF2B5EF4-FFF2-40B4-BE49-F238E27FC236}">
                <a16:creationId xmlns:a16="http://schemas.microsoft.com/office/drawing/2014/main" id="{6B657531-DCF8-0C65-539B-F585BCFD4B1D}"/>
              </a:ext>
            </a:extLst>
          </p:cNvPr>
          <p:cNvGrpSpPr/>
          <p:nvPr/>
        </p:nvGrpSpPr>
        <p:grpSpPr>
          <a:xfrm>
            <a:off x="976018" y="1131656"/>
            <a:ext cx="1309891" cy="959656"/>
            <a:chOff x="-509249" y="890614"/>
            <a:chExt cx="1309891" cy="959656"/>
          </a:xfrm>
        </p:grpSpPr>
        <p:sp>
          <p:nvSpPr>
            <p:cNvPr id="148" name="TextBox 147">
              <a:extLst>
                <a:ext uri="{FF2B5EF4-FFF2-40B4-BE49-F238E27FC236}">
                  <a16:creationId xmlns:a16="http://schemas.microsoft.com/office/drawing/2014/main" id="{510CC424-5038-3170-0065-2189BD1C21CD}"/>
                </a:ext>
              </a:extLst>
            </p:cNvPr>
            <p:cNvSpPr txBox="1"/>
            <p:nvPr/>
          </p:nvSpPr>
          <p:spPr>
            <a:xfrm>
              <a:off x="-509249" y="1065440"/>
              <a:ext cx="1309891" cy="784830"/>
            </a:xfrm>
            <a:prstGeom prst="rect">
              <a:avLst/>
            </a:prstGeom>
            <a:noFill/>
          </p:spPr>
          <p:txBody>
            <a:bodyPr wrap="square">
              <a:spAutoFit/>
            </a:bodyPr>
            <a:lstStyle/>
            <a:p>
              <a:pPr algn="ct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Demonstration of free space quantum key distribution over 10 km </a:t>
              </a:r>
            </a:p>
            <a:p>
              <a:pPr algn="ctr"/>
              <a:r>
                <a:rPr lang="en-US" sz="800" dirty="0">
                  <a:latin typeface="Open Sans" panose="020B0606030504020204" pitchFamily="34" charset="0"/>
                  <a:ea typeface="Open Sans" panose="020B0606030504020204" pitchFamily="34" charset="0"/>
                  <a:cs typeface="Open Sans" panose="020B0606030504020204" pitchFamily="34" charset="0"/>
                </a:rPr>
                <a:t>2000</a:t>
              </a:r>
            </a:p>
          </p:txBody>
        </p:sp>
        <p:pic>
          <p:nvPicPr>
            <p:cNvPr id="166" name="Picture 165">
              <a:extLst>
                <a:ext uri="{FF2B5EF4-FFF2-40B4-BE49-F238E27FC236}">
                  <a16:creationId xmlns:a16="http://schemas.microsoft.com/office/drawing/2014/main" id="{039B3BD7-7682-5E01-FF60-599BAE3F7CC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0312" t="10312" r="9778" b="9778"/>
            <a:stretch/>
          </p:blipFill>
          <p:spPr>
            <a:xfrm>
              <a:off x="21650" y="890614"/>
              <a:ext cx="204583" cy="204583"/>
            </a:xfrm>
            <a:prstGeom prst="ellipse">
              <a:avLst/>
            </a:prstGeom>
          </p:spPr>
        </p:pic>
      </p:grpSp>
      <p:cxnSp>
        <p:nvCxnSpPr>
          <p:cNvPr id="179" name="Straight Connector 178">
            <a:extLst>
              <a:ext uri="{FF2B5EF4-FFF2-40B4-BE49-F238E27FC236}">
                <a16:creationId xmlns:a16="http://schemas.microsoft.com/office/drawing/2014/main" id="{88BD63F1-DEE1-EBE4-D60B-4B0E6B1BA7C1}"/>
              </a:ext>
            </a:extLst>
          </p:cNvPr>
          <p:cNvCxnSpPr>
            <a:cxnSpLocks/>
          </p:cNvCxnSpPr>
          <p:nvPr/>
        </p:nvCxnSpPr>
        <p:spPr>
          <a:xfrm>
            <a:off x="1061248" y="3085138"/>
            <a:ext cx="0" cy="373158"/>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B987C20-9E0B-030F-5BCA-63A6140E0779}"/>
              </a:ext>
            </a:extLst>
          </p:cNvPr>
          <p:cNvCxnSpPr>
            <a:cxnSpLocks/>
          </p:cNvCxnSpPr>
          <p:nvPr/>
        </p:nvCxnSpPr>
        <p:spPr>
          <a:xfrm>
            <a:off x="2239050" y="3090023"/>
            <a:ext cx="0" cy="373158"/>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080F6C3-ABA1-E258-89D6-620B4FE4889B}"/>
              </a:ext>
            </a:extLst>
          </p:cNvPr>
          <p:cNvCxnSpPr>
            <a:cxnSpLocks/>
          </p:cNvCxnSpPr>
          <p:nvPr/>
        </p:nvCxnSpPr>
        <p:spPr>
          <a:xfrm>
            <a:off x="3354000" y="3090038"/>
            <a:ext cx="0" cy="373158"/>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E5EDBDE-6D25-EAB8-AF90-CFEB8225589E}"/>
              </a:ext>
            </a:extLst>
          </p:cNvPr>
          <p:cNvCxnSpPr>
            <a:cxnSpLocks/>
          </p:cNvCxnSpPr>
          <p:nvPr/>
        </p:nvCxnSpPr>
        <p:spPr>
          <a:xfrm>
            <a:off x="4558266" y="3102312"/>
            <a:ext cx="0" cy="373158"/>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47E00DF-7F00-CFF5-2054-87D366DD5F44}"/>
              </a:ext>
            </a:extLst>
          </p:cNvPr>
          <p:cNvCxnSpPr>
            <a:cxnSpLocks/>
          </p:cNvCxnSpPr>
          <p:nvPr/>
        </p:nvCxnSpPr>
        <p:spPr>
          <a:xfrm>
            <a:off x="5903465" y="3083901"/>
            <a:ext cx="0" cy="373158"/>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E725013-A377-503F-ECA7-51DBC5722462}"/>
              </a:ext>
            </a:extLst>
          </p:cNvPr>
          <p:cNvCxnSpPr>
            <a:cxnSpLocks/>
          </p:cNvCxnSpPr>
          <p:nvPr/>
        </p:nvCxnSpPr>
        <p:spPr>
          <a:xfrm>
            <a:off x="7136975" y="3104869"/>
            <a:ext cx="0" cy="356702"/>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CE4133C-0A5E-A714-1C36-C4E308714370}"/>
              </a:ext>
            </a:extLst>
          </p:cNvPr>
          <p:cNvCxnSpPr>
            <a:cxnSpLocks/>
          </p:cNvCxnSpPr>
          <p:nvPr/>
        </p:nvCxnSpPr>
        <p:spPr>
          <a:xfrm>
            <a:off x="2852937" y="1964965"/>
            <a:ext cx="0" cy="1493907"/>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F6A89D3-73E6-4CB5-DC83-DF04E75C62B3}"/>
              </a:ext>
            </a:extLst>
          </p:cNvPr>
          <p:cNvCxnSpPr>
            <a:cxnSpLocks/>
          </p:cNvCxnSpPr>
          <p:nvPr/>
        </p:nvCxnSpPr>
        <p:spPr>
          <a:xfrm>
            <a:off x="3928198" y="1961097"/>
            <a:ext cx="0" cy="146787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F0CCABA-894E-7464-D43F-1AE5D32ABB43}"/>
              </a:ext>
            </a:extLst>
          </p:cNvPr>
          <p:cNvGrpSpPr/>
          <p:nvPr/>
        </p:nvGrpSpPr>
        <p:grpSpPr>
          <a:xfrm>
            <a:off x="3452362" y="1110087"/>
            <a:ext cx="951673" cy="847504"/>
            <a:chOff x="3109455" y="954963"/>
            <a:chExt cx="951673" cy="847504"/>
          </a:xfrm>
        </p:grpSpPr>
        <p:sp>
          <p:nvSpPr>
            <p:cNvPr id="97" name="TextBox 96">
              <a:extLst>
                <a:ext uri="{FF2B5EF4-FFF2-40B4-BE49-F238E27FC236}">
                  <a16:creationId xmlns:a16="http://schemas.microsoft.com/office/drawing/2014/main" id="{C93E63EE-534E-1F1D-8493-455D3FC38440}"/>
                </a:ext>
              </a:extLst>
            </p:cNvPr>
            <p:cNvSpPr txBox="1"/>
            <p:nvPr/>
          </p:nvSpPr>
          <p:spPr>
            <a:xfrm>
              <a:off x="3109455" y="1156136"/>
              <a:ext cx="951673" cy="646331"/>
            </a:xfrm>
            <a:prstGeom prst="rect">
              <a:avLst/>
            </a:prstGeom>
            <a:noFill/>
          </p:spPr>
          <p:txBody>
            <a:bodyPr wrap="square">
              <a:spAutoFit/>
            </a:bodyPr>
            <a:lstStyle/>
            <a:p>
              <a:pPr marL="0" indent="0" algn="ctr">
                <a:buNone/>
              </a:pP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DOE SC National User Facility CINT</a:t>
              </a:r>
            </a:p>
            <a:p>
              <a:pPr marL="0" indent="0" algn="ctr">
                <a:buNone/>
              </a:pPr>
              <a:r>
                <a:rPr lang="en-US" sz="800" dirty="0">
                  <a:latin typeface="Open Sans" panose="020B0606030504020204" pitchFamily="34" charset="0"/>
                  <a:ea typeface="Open Sans" panose="020B0606030504020204" pitchFamily="34" charset="0"/>
                  <a:cs typeface="Open Sans" panose="020B0606030504020204" pitchFamily="34" charset="0"/>
                </a:rPr>
                <a:t>2006</a:t>
              </a:r>
            </a:p>
          </p:txBody>
        </p:sp>
        <p:pic>
          <p:nvPicPr>
            <p:cNvPr id="139" name="Graphic 138">
              <a:extLst>
                <a:ext uri="{FF2B5EF4-FFF2-40B4-BE49-F238E27FC236}">
                  <a16:creationId xmlns:a16="http://schemas.microsoft.com/office/drawing/2014/main" id="{69CB38AC-5B73-E349-0683-A5C0F332EE6E}"/>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59217"/>
            <a:stretch/>
          </p:blipFill>
          <p:spPr>
            <a:xfrm>
              <a:off x="3363433" y="954963"/>
              <a:ext cx="200424" cy="215347"/>
            </a:xfrm>
            <a:prstGeom prst="rect">
              <a:avLst/>
            </a:prstGeom>
          </p:spPr>
        </p:pic>
        <p:pic>
          <p:nvPicPr>
            <p:cNvPr id="2" name="Picture 1">
              <a:extLst>
                <a:ext uri="{FF2B5EF4-FFF2-40B4-BE49-F238E27FC236}">
                  <a16:creationId xmlns:a16="http://schemas.microsoft.com/office/drawing/2014/main" id="{EDD4AEC1-3ECB-CC1F-37F4-22D86F1CC9F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0312" t="10312" r="9778" b="9778"/>
            <a:stretch/>
          </p:blipFill>
          <p:spPr>
            <a:xfrm>
              <a:off x="3604726" y="965727"/>
              <a:ext cx="204583" cy="204583"/>
            </a:xfrm>
            <a:prstGeom prst="ellipse">
              <a:avLst/>
            </a:prstGeom>
          </p:spPr>
        </p:pic>
      </p:grpSp>
      <p:cxnSp>
        <p:nvCxnSpPr>
          <p:cNvPr id="10" name="Straight Connector 9">
            <a:extLst>
              <a:ext uri="{FF2B5EF4-FFF2-40B4-BE49-F238E27FC236}">
                <a16:creationId xmlns:a16="http://schemas.microsoft.com/office/drawing/2014/main" id="{0C7F852F-1D00-189A-49F5-FF2DF98DF10F}"/>
              </a:ext>
            </a:extLst>
          </p:cNvPr>
          <p:cNvCxnSpPr>
            <a:cxnSpLocks/>
          </p:cNvCxnSpPr>
          <p:nvPr/>
        </p:nvCxnSpPr>
        <p:spPr>
          <a:xfrm>
            <a:off x="5131407" y="2085774"/>
            <a:ext cx="0" cy="1419399"/>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0B5FF8-890E-93FB-A69D-A5396DDB1511}"/>
              </a:ext>
            </a:extLst>
          </p:cNvPr>
          <p:cNvCxnSpPr>
            <a:cxnSpLocks/>
          </p:cNvCxnSpPr>
          <p:nvPr/>
        </p:nvCxnSpPr>
        <p:spPr>
          <a:xfrm>
            <a:off x="6526601" y="1954656"/>
            <a:ext cx="0" cy="1474007"/>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7CF09A-28AD-227C-91C8-3C2E8ADA8FC1}"/>
              </a:ext>
            </a:extLst>
          </p:cNvPr>
          <p:cNvCxnSpPr>
            <a:cxnSpLocks/>
          </p:cNvCxnSpPr>
          <p:nvPr/>
        </p:nvCxnSpPr>
        <p:spPr>
          <a:xfrm>
            <a:off x="7865486" y="2228921"/>
            <a:ext cx="0" cy="1215496"/>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354AC3-D80C-995F-F18B-47A05D1FED8B}"/>
              </a:ext>
            </a:extLst>
          </p:cNvPr>
          <p:cNvCxnSpPr>
            <a:cxnSpLocks/>
          </p:cNvCxnSpPr>
          <p:nvPr/>
        </p:nvCxnSpPr>
        <p:spPr>
          <a:xfrm>
            <a:off x="11654982" y="3078657"/>
            <a:ext cx="0" cy="36576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A62CF1-1199-5F68-0B33-422626B4B433}"/>
              </a:ext>
            </a:extLst>
          </p:cNvPr>
          <p:cNvCxnSpPr>
            <a:cxnSpLocks/>
          </p:cNvCxnSpPr>
          <p:nvPr/>
        </p:nvCxnSpPr>
        <p:spPr>
          <a:xfrm>
            <a:off x="10759037" y="2854205"/>
            <a:ext cx="0" cy="45720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304DD05-C8FA-C992-D06D-EACF704DDB47}"/>
              </a:ext>
            </a:extLst>
          </p:cNvPr>
          <p:cNvSpPr txBox="1"/>
          <p:nvPr/>
        </p:nvSpPr>
        <p:spPr>
          <a:xfrm>
            <a:off x="9971221" y="4448070"/>
            <a:ext cx="1372106" cy="461665"/>
          </a:xfrm>
          <a:prstGeom prst="rect">
            <a:avLst/>
          </a:prstGeom>
          <a:noFill/>
        </p:spPr>
        <p:txBody>
          <a:bodyPr wrap="square">
            <a:spAutoFit/>
          </a:bodyPr>
          <a:lstStyle/>
          <a:p>
            <a:pPr algn="ctr"/>
            <a:r>
              <a:rPr lang="en-US" sz="800" dirty="0" err="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Quantinuum</a:t>
            </a:r>
            <a:r>
              <a:rPr lang="en-US" sz="800" dirty="0">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 formed through merger </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2021</a:t>
            </a:r>
          </a:p>
        </p:txBody>
      </p:sp>
      <p:sp>
        <p:nvSpPr>
          <p:cNvPr id="40" name="TextBox 39">
            <a:extLst>
              <a:ext uri="{FF2B5EF4-FFF2-40B4-BE49-F238E27FC236}">
                <a16:creationId xmlns:a16="http://schemas.microsoft.com/office/drawing/2014/main" id="{9B3E1CF5-E838-EEA8-60A3-B51ED96F78BC}"/>
              </a:ext>
            </a:extLst>
          </p:cNvPr>
          <p:cNvSpPr txBox="1"/>
          <p:nvPr/>
        </p:nvSpPr>
        <p:spPr>
          <a:xfrm>
            <a:off x="391726" y="3744895"/>
            <a:ext cx="1037677" cy="707886"/>
          </a:xfrm>
          <a:prstGeom prst="rect">
            <a:avLst/>
          </a:prstGeom>
          <a:noFill/>
        </p:spPr>
        <p:txBody>
          <a:bodyPr wrap="square">
            <a:spAutoFit/>
          </a:bodyPr>
          <a:lstStyle/>
          <a:p>
            <a:pPr algn="ctr"/>
            <a:r>
              <a:rPr kumimoji="0" lang="en-US" sz="80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Quantum error correction, P.W. Shor, Phys Rev A 52 </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1995</a:t>
            </a:r>
          </a:p>
        </p:txBody>
      </p:sp>
      <p:sp>
        <p:nvSpPr>
          <p:cNvPr id="42" name="TextBox 41">
            <a:extLst>
              <a:ext uri="{FF2B5EF4-FFF2-40B4-BE49-F238E27FC236}">
                <a16:creationId xmlns:a16="http://schemas.microsoft.com/office/drawing/2014/main" id="{C303CE31-82EB-A7D6-1531-ED36659DC173}"/>
              </a:ext>
            </a:extLst>
          </p:cNvPr>
          <p:cNvSpPr txBox="1"/>
          <p:nvPr/>
        </p:nvSpPr>
        <p:spPr>
          <a:xfrm>
            <a:off x="2799328" y="3764750"/>
            <a:ext cx="1109344" cy="584775"/>
          </a:xfrm>
          <a:prstGeom prst="rect">
            <a:avLst/>
          </a:prstGeom>
          <a:noFill/>
        </p:spPr>
        <p:txBody>
          <a:bodyPr wrap="square">
            <a:spAutoFit/>
          </a:bodyPr>
          <a:lstStyle/>
          <a:p>
            <a:pPr algn="ctr"/>
            <a:r>
              <a:rPr kumimoji="0" lang="en-US" sz="80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Microsoft launches station Q to investigate QIS </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2005</a:t>
            </a:r>
          </a:p>
        </p:txBody>
      </p:sp>
      <p:sp>
        <p:nvSpPr>
          <p:cNvPr id="45" name="TextBox 44">
            <a:extLst>
              <a:ext uri="{FF2B5EF4-FFF2-40B4-BE49-F238E27FC236}">
                <a16:creationId xmlns:a16="http://schemas.microsoft.com/office/drawing/2014/main" id="{5B338A2B-6105-7190-A7E9-9D0B1D5C51E4}"/>
              </a:ext>
            </a:extLst>
          </p:cNvPr>
          <p:cNvSpPr txBox="1"/>
          <p:nvPr/>
        </p:nvSpPr>
        <p:spPr>
          <a:xfrm>
            <a:off x="3319308" y="4413638"/>
            <a:ext cx="1217780" cy="461665"/>
          </a:xfrm>
          <a:prstGeom prst="rect">
            <a:avLst/>
          </a:prstGeom>
          <a:noFill/>
        </p:spPr>
        <p:txBody>
          <a:bodyPr wrap="square">
            <a:spAutoFit/>
          </a:bodyPr>
          <a:lstStyle/>
          <a:p>
            <a:pPr algn="ctr"/>
            <a:r>
              <a:rPr kumimoji="0" lang="en-US" sz="80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IBM starts to explore SC Qubits </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Mid-2000’s</a:t>
            </a:r>
          </a:p>
        </p:txBody>
      </p:sp>
      <p:sp>
        <p:nvSpPr>
          <p:cNvPr id="47" name="TextBox 46">
            <a:extLst>
              <a:ext uri="{FF2B5EF4-FFF2-40B4-BE49-F238E27FC236}">
                <a16:creationId xmlns:a16="http://schemas.microsoft.com/office/drawing/2014/main" id="{412D3074-C9BD-9CAB-6C9D-E99B4BE7C4B1}"/>
              </a:ext>
            </a:extLst>
          </p:cNvPr>
          <p:cNvSpPr txBox="1"/>
          <p:nvPr/>
        </p:nvSpPr>
        <p:spPr>
          <a:xfrm>
            <a:off x="3952293" y="3753985"/>
            <a:ext cx="1092737" cy="707886"/>
          </a:xfrm>
          <a:prstGeom prst="rect">
            <a:avLst/>
          </a:prstGeom>
          <a:noFill/>
        </p:spPr>
        <p:txBody>
          <a:bodyPr wrap="square">
            <a:spAutoFit/>
          </a:bodyPr>
          <a:lstStyle/>
          <a:p>
            <a:pPr algn="ctr"/>
            <a:r>
              <a:rPr kumimoji="0" lang="en-US" sz="80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ColdQuanta founded</a:t>
            </a:r>
            <a:r>
              <a:rPr lang="en-US" sz="800" dirty="0">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 to develop quantum sensors </a:t>
            </a:r>
            <a:endParaRPr lang="en-US" sz="800" i="1" dirty="0">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US" sz="700" dirty="0">
                <a:latin typeface="Open Sans" panose="020B0606030504020204" pitchFamily="34" charset="0"/>
                <a:ea typeface="Open Sans" panose="020B0606030504020204" pitchFamily="34" charset="0"/>
                <a:cs typeface="Open Sans" panose="020B0606030504020204" pitchFamily="34" charset="0"/>
              </a:rPr>
              <a:t>2007</a:t>
            </a:r>
          </a:p>
        </p:txBody>
      </p:sp>
      <p:sp>
        <p:nvSpPr>
          <p:cNvPr id="50" name="TextBox 49">
            <a:extLst>
              <a:ext uri="{FF2B5EF4-FFF2-40B4-BE49-F238E27FC236}">
                <a16:creationId xmlns:a16="http://schemas.microsoft.com/office/drawing/2014/main" id="{2D2C1219-F423-8368-2F7D-F66DC62EA87E}"/>
              </a:ext>
            </a:extLst>
          </p:cNvPr>
          <p:cNvSpPr txBox="1"/>
          <p:nvPr/>
        </p:nvSpPr>
        <p:spPr>
          <a:xfrm>
            <a:off x="6827343" y="4080792"/>
            <a:ext cx="1136939" cy="830997"/>
          </a:xfrm>
          <a:prstGeom prst="rect">
            <a:avLst/>
          </a:prstGeom>
          <a:noFill/>
        </p:spPr>
        <p:txBody>
          <a:bodyPr wrap="square">
            <a:spAutoFit/>
          </a:bodyPr>
          <a:lstStyle/>
          <a:p>
            <a:pPr algn="ctr"/>
            <a:r>
              <a:rPr kumimoji="0" lang="en-US" sz="80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IBM Quantum Experience launches, granting QC access to the public</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2016</a:t>
            </a:r>
          </a:p>
        </p:txBody>
      </p:sp>
      <p:sp>
        <p:nvSpPr>
          <p:cNvPr id="54" name="TextBox 53">
            <a:extLst>
              <a:ext uri="{FF2B5EF4-FFF2-40B4-BE49-F238E27FC236}">
                <a16:creationId xmlns:a16="http://schemas.microsoft.com/office/drawing/2014/main" id="{3211348A-9CDF-2690-3901-CC10C38CE52D}"/>
              </a:ext>
            </a:extLst>
          </p:cNvPr>
          <p:cNvSpPr txBox="1"/>
          <p:nvPr/>
        </p:nvSpPr>
        <p:spPr>
          <a:xfrm>
            <a:off x="8688515" y="3769782"/>
            <a:ext cx="1629155" cy="584775"/>
          </a:xfrm>
          <a:prstGeom prst="rect">
            <a:avLst/>
          </a:prstGeom>
          <a:noFill/>
        </p:spPr>
        <p:txBody>
          <a:bodyPr wrap="square">
            <a:spAutoFit/>
          </a:bodyPr>
          <a:lstStyle/>
          <a:p>
            <a:pPr algn="ctr"/>
            <a:r>
              <a:rPr kumimoji="0" lang="en-US" sz="80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Quantum Economic Development Consortium </a:t>
            </a:r>
            <a:br>
              <a:rPr kumimoji="0" lang="en-US" sz="80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br>
            <a:r>
              <a:rPr kumimoji="0" lang="en-US" sz="80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(QED-C) launched </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2019</a:t>
            </a:r>
          </a:p>
        </p:txBody>
      </p:sp>
      <p:sp>
        <p:nvSpPr>
          <p:cNvPr id="56" name="TextBox 55">
            <a:extLst>
              <a:ext uri="{FF2B5EF4-FFF2-40B4-BE49-F238E27FC236}">
                <a16:creationId xmlns:a16="http://schemas.microsoft.com/office/drawing/2014/main" id="{258C7C1B-3775-EE7C-9C78-AD22C81675A0}"/>
              </a:ext>
            </a:extLst>
          </p:cNvPr>
          <p:cNvSpPr txBox="1"/>
          <p:nvPr/>
        </p:nvSpPr>
        <p:spPr>
          <a:xfrm>
            <a:off x="8793434" y="4439722"/>
            <a:ext cx="1419317" cy="461665"/>
          </a:xfrm>
          <a:prstGeom prst="rect">
            <a:avLst/>
          </a:prstGeom>
          <a:noFill/>
        </p:spPr>
        <p:txBody>
          <a:bodyPr wrap="square">
            <a:spAutoFit/>
          </a:bodyPr>
          <a:lstStyle/>
          <a:p>
            <a:pPr algn="ctr"/>
            <a:r>
              <a:rPr kumimoji="0" lang="en-US" sz="80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Google Quantum Supremacy Paper </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2019</a:t>
            </a:r>
          </a:p>
        </p:txBody>
      </p:sp>
      <p:sp>
        <p:nvSpPr>
          <p:cNvPr id="58" name="TextBox 57">
            <a:extLst>
              <a:ext uri="{FF2B5EF4-FFF2-40B4-BE49-F238E27FC236}">
                <a16:creationId xmlns:a16="http://schemas.microsoft.com/office/drawing/2014/main" id="{5F49590A-E342-334E-3462-94866A0BDA06}"/>
              </a:ext>
            </a:extLst>
          </p:cNvPr>
          <p:cNvSpPr txBox="1"/>
          <p:nvPr/>
        </p:nvSpPr>
        <p:spPr>
          <a:xfrm>
            <a:off x="10026365" y="3773295"/>
            <a:ext cx="1209216" cy="584775"/>
          </a:xfrm>
          <a:prstGeom prst="rect">
            <a:avLst/>
          </a:prstGeom>
          <a:noFill/>
        </p:spPr>
        <p:txBody>
          <a:bodyPr wrap="square">
            <a:spAutoFit/>
          </a:bodyPr>
          <a:lstStyle/>
          <a:p>
            <a:pPr algn="ctr"/>
            <a:r>
              <a:rPr kumimoji="0" lang="en-US" sz="800"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IonQ</a:t>
            </a:r>
            <a:r>
              <a:rPr kumimoji="0" lang="en-US" sz="80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 pure play QIS company goes public </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2021</a:t>
            </a:r>
          </a:p>
        </p:txBody>
      </p:sp>
      <p:sp>
        <p:nvSpPr>
          <p:cNvPr id="61" name="TextBox 60">
            <a:extLst>
              <a:ext uri="{FF2B5EF4-FFF2-40B4-BE49-F238E27FC236}">
                <a16:creationId xmlns:a16="http://schemas.microsoft.com/office/drawing/2014/main" id="{C410800C-742C-E98C-5B9F-83CBFE6613BC}"/>
              </a:ext>
            </a:extLst>
          </p:cNvPr>
          <p:cNvSpPr txBox="1"/>
          <p:nvPr/>
        </p:nvSpPr>
        <p:spPr>
          <a:xfrm>
            <a:off x="1823509" y="4915845"/>
            <a:ext cx="926569" cy="677108"/>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US agencies launch QIS R&amp;D programs </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Early 2000s</a:t>
            </a:r>
          </a:p>
          <a:p>
            <a:pPr algn="ctr"/>
            <a:endParaRPr lang="en-US" sz="700" dirty="0">
              <a:latin typeface="Open Sans" panose="020B0606030504020204" pitchFamily="34" charset="0"/>
              <a:ea typeface="Open Sans" panose="020B0606030504020204" pitchFamily="34" charset="0"/>
              <a:cs typeface="Open Sans" panose="020B0606030504020204" pitchFamily="34" charset="0"/>
            </a:endParaRPr>
          </a:p>
        </p:txBody>
      </p:sp>
      <p:sp>
        <p:nvSpPr>
          <p:cNvPr id="64" name="TextBox 63">
            <a:extLst>
              <a:ext uri="{FF2B5EF4-FFF2-40B4-BE49-F238E27FC236}">
                <a16:creationId xmlns:a16="http://schemas.microsoft.com/office/drawing/2014/main" id="{6336BEE4-4FBE-69C0-DF0A-0E6011C4351F}"/>
              </a:ext>
            </a:extLst>
          </p:cNvPr>
          <p:cNvSpPr txBox="1"/>
          <p:nvPr/>
        </p:nvSpPr>
        <p:spPr>
          <a:xfrm>
            <a:off x="3345340" y="5124237"/>
            <a:ext cx="1226917" cy="461665"/>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China launches QIS R&amp;D program</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2006</a:t>
            </a:r>
          </a:p>
        </p:txBody>
      </p:sp>
      <p:sp>
        <p:nvSpPr>
          <p:cNvPr id="66" name="TextBox 65">
            <a:extLst>
              <a:ext uri="{FF2B5EF4-FFF2-40B4-BE49-F238E27FC236}">
                <a16:creationId xmlns:a16="http://schemas.microsoft.com/office/drawing/2014/main" id="{A20B9650-6101-BB7D-0450-0B7A9CC9E4CE}"/>
              </a:ext>
            </a:extLst>
          </p:cNvPr>
          <p:cNvSpPr txBox="1"/>
          <p:nvPr/>
        </p:nvSpPr>
        <p:spPr>
          <a:xfrm>
            <a:off x="1199879" y="5585902"/>
            <a:ext cx="1014785" cy="1169551"/>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Australia launches the </a:t>
            </a:r>
            <a:r>
              <a:rPr lang="pt-BR" sz="800" dirty="0">
                <a:latin typeface="Open Sans SemiBold" panose="020B0706030804020204" pitchFamily="34" charset="0"/>
                <a:ea typeface="Open Sans SemiBold" panose="020B0706030804020204" pitchFamily="34" charset="0"/>
                <a:cs typeface="Open Sans SemiBold" panose="020B0706030804020204" pitchFamily="34" charset="0"/>
              </a:rPr>
              <a:t>Centre for Quantum Computer Technology</a:t>
            </a:r>
          </a:p>
          <a:p>
            <a:pPr algn="ctr"/>
            <a:r>
              <a:rPr lang="pt-BR" sz="700" dirty="0">
                <a:latin typeface="Open Sans" panose="020B0606030504020204" pitchFamily="34" charset="0"/>
                <a:ea typeface="Open Sans" panose="020B0606030504020204" pitchFamily="34" charset="0"/>
                <a:cs typeface="Open Sans" panose="020B0606030504020204" pitchFamily="34" charset="0"/>
              </a:rPr>
              <a:t>2000</a:t>
            </a:r>
          </a:p>
          <a:p>
            <a:pPr algn="ctr"/>
            <a:endParaRPr lang="en-US" sz="700" dirty="0">
              <a:latin typeface="Open Sans" panose="020B0606030504020204" pitchFamily="34" charset="0"/>
              <a:ea typeface="Open Sans" panose="020B0606030504020204" pitchFamily="34" charset="0"/>
              <a:cs typeface="Open Sans" panose="020B0606030504020204" pitchFamily="34" charset="0"/>
            </a:endParaRPr>
          </a:p>
          <a:p>
            <a:pPr algn="ctr"/>
            <a:endParaRPr lang="en-US" sz="800" dirty="0"/>
          </a:p>
        </p:txBody>
      </p:sp>
      <p:sp>
        <p:nvSpPr>
          <p:cNvPr id="69" name="TextBox 68">
            <a:extLst>
              <a:ext uri="{FF2B5EF4-FFF2-40B4-BE49-F238E27FC236}">
                <a16:creationId xmlns:a16="http://schemas.microsoft.com/office/drawing/2014/main" id="{70E894FE-38AC-C5D5-B7F7-4B9A2164283D}"/>
              </a:ext>
            </a:extLst>
          </p:cNvPr>
          <p:cNvSpPr txBox="1"/>
          <p:nvPr/>
        </p:nvSpPr>
        <p:spPr>
          <a:xfrm>
            <a:off x="6213435" y="5004300"/>
            <a:ext cx="838760" cy="1092607"/>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UK announces </a:t>
            </a:r>
            <a:b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b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5 year, £385m investment for QIS</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2015</a:t>
            </a:r>
          </a:p>
          <a:p>
            <a:pPr algn="ctr"/>
            <a:endParaRPr lang="en-US" sz="8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3" name="TextBox 72">
            <a:extLst>
              <a:ext uri="{FF2B5EF4-FFF2-40B4-BE49-F238E27FC236}">
                <a16:creationId xmlns:a16="http://schemas.microsoft.com/office/drawing/2014/main" id="{9BDA7899-D590-5548-0E81-0D6BD9D5E42F}"/>
              </a:ext>
            </a:extLst>
          </p:cNvPr>
          <p:cNvSpPr txBox="1"/>
          <p:nvPr/>
        </p:nvSpPr>
        <p:spPr>
          <a:xfrm>
            <a:off x="7058855" y="5322851"/>
            <a:ext cx="676374" cy="830997"/>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China launches Q comm satellite for QKD</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2016</a:t>
            </a:r>
          </a:p>
        </p:txBody>
      </p:sp>
      <p:sp>
        <p:nvSpPr>
          <p:cNvPr id="76" name="TextBox 75">
            <a:extLst>
              <a:ext uri="{FF2B5EF4-FFF2-40B4-BE49-F238E27FC236}">
                <a16:creationId xmlns:a16="http://schemas.microsoft.com/office/drawing/2014/main" id="{279410B0-18AB-1E3D-EB94-AFE175A2667F}"/>
              </a:ext>
            </a:extLst>
          </p:cNvPr>
          <p:cNvSpPr txBox="1"/>
          <p:nvPr/>
        </p:nvSpPr>
        <p:spPr>
          <a:xfrm>
            <a:off x="8137068" y="4930392"/>
            <a:ext cx="786210" cy="692497"/>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EU commits $1.1 billion to quantum R&amp;D </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2018</a:t>
            </a:r>
          </a:p>
        </p:txBody>
      </p:sp>
      <p:sp>
        <p:nvSpPr>
          <p:cNvPr id="78" name="TextBox 77">
            <a:extLst>
              <a:ext uri="{FF2B5EF4-FFF2-40B4-BE49-F238E27FC236}">
                <a16:creationId xmlns:a16="http://schemas.microsoft.com/office/drawing/2014/main" id="{A5AF08CC-A786-34EA-C9EE-379686F9CE39}"/>
              </a:ext>
            </a:extLst>
          </p:cNvPr>
          <p:cNvSpPr txBox="1"/>
          <p:nvPr/>
        </p:nvSpPr>
        <p:spPr>
          <a:xfrm>
            <a:off x="8938153" y="5188845"/>
            <a:ext cx="1129878" cy="692497"/>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US passes National Quantum Initiative Act, authorizing $1.2B </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2019</a:t>
            </a:r>
          </a:p>
        </p:txBody>
      </p:sp>
      <p:sp>
        <p:nvSpPr>
          <p:cNvPr id="82" name="TextBox 81">
            <a:extLst>
              <a:ext uri="{FF2B5EF4-FFF2-40B4-BE49-F238E27FC236}">
                <a16:creationId xmlns:a16="http://schemas.microsoft.com/office/drawing/2014/main" id="{1F4D7462-A7A7-E69E-1042-B0228F4ED22D}"/>
              </a:ext>
            </a:extLst>
          </p:cNvPr>
          <p:cNvSpPr txBox="1"/>
          <p:nvPr/>
        </p:nvSpPr>
        <p:spPr>
          <a:xfrm>
            <a:off x="8938153" y="6057152"/>
            <a:ext cx="1129878" cy="569387"/>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Russia announces 50b Rubles ($663m) for QIS </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2019</a:t>
            </a:r>
          </a:p>
        </p:txBody>
      </p:sp>
      <p:sp>
        <p:nvSpPr>
          <p:cNvPr id="84" name="TextBox 83">
            <a:extLst>
              <a:ext uri="{FF2B5EF4-FFF2-40B4-BE49-F238E27FC236}">
                <a16:creationId xmlns:a16="http://schemas.microsoft.com/office/drawing/2014/main" id="{04ED3C9E-513E-337B-583A-E95EE9D15C18}"/>
              </a:ext>
            </a:extLst>
          </p:cNvPr>
          <p:cNvSpPr txBox="1"/>
          <p:nvPr/>
        </p:nvSpPr>
        <p:spPr>
          <a:xfrm>
            <a:off x="11187387" y="4998126"/>
            <a:ext cx="860321" cy="692497"/>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EDA Announces US Tech Hub Programs</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2024</a:t>
            </a:r>
          </a:p>
        </p:txBody>
      </p:sp>
      <p:cxnSp>
        <p:nvCxnSpPr>
          <p:cNvPr id="85" name="Straight Connector 84">
            <a:extLst>
              <a:ext uri="{FF2B5EF4-FFF2-40B4-BE49-F238E27FC236}">
                <a16:creationId xmlns:a16="http://schemas.microsoft.com/office/drawing/2014/main" id="{859D7231-773C-DD89-B1C9-A00F11786339}"/>
              </a:ext>
            </a:extLst>
          </p:cNvPr>
          <p:cNvCxnSpPr>
            <a:cxnSpLocks/>
          </p:cNvCxnSpPr>
          <p:nvPr/>
        </p:nvCxnSpPr>
        <p:spPr>
          <a:xfrm flipV="1">
            <a:off x="11635477" y="3365622"/>
            <a:ext cx="0" cy="1617381"/>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1EF285F-1D19-A53C-6836-4A055B436400}"/>
              </a:ext>
            </a:extLst>
          </p:cNvPr>
          <p:cNvCxnSpPr>
            <a:cxnSpLocks/>
          </p:cNvCxnSpPr>
          <p:nvPr/>
        </p:nvCxnSpPr>
        <p:spPr>
          <a:xfrm flipV="1">
            <a:off x="10619424" y="3355693"/>
            <a:ext cx="0" cy="420297"/>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A7B303A-C8A3-96A4-AD4B-1F57B6ED4A63}"/>
              </a:ext>
            </a:extLst>
          </p:cNvPr>
          <p:cNvCxnSpPr>
            <a:cxnSpLocks/>
          </p:cNvCxnSpPr>
          <p:nvPr/>
        </p:nvCxnSpPr>
        <p:spPr>
          <a:xfrm flipV="1">
            <a:off x="7399909" y="3516976"/>
            <a:ext cx="0" cy="54864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55F23CF-53AE-E79E-C60E-D3A3E6BD8E4A}"/>
              </a:ext>
            </a:extLst>
          </p:cNvPr>
          <p:cNvCxnSpPr>
            <a:cxnSpLocks/>
          </p:cNvCxnSpPr>
          <p:nvPr/>
        </p:nvCxnSpPr>
        <p:spPr>
          <a:xfrm flipV="1">
            <a:off x="3354000" y="3374953"/>
            <a:ext cx="0" cy="374156"/>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8A6E7F5-0F15-C901-CC57-0F46B834A3C4}"/>
              </a:ext>
            </a:extLst>
          </p:cNvPr>
          <p:cNvCxnSpPr>
            <a:cxnSpLocks/>
          </p:cNvCxnSpPr>
          <p:nvPr/>
        </p:nvCxnSpPr>
        <p:spPr>
          <a:xfrm flipV="1">
            <a:off x="929134" y="3455099"/>
            <a:ext cx="0" cy="284313"/>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17C4568-5A62-F56E-DC3F-BBDA946F0787}"/>
              </a:ext>
            </a:extLst>
          </p:cNvPr>
          <p:cNvCxnSpPr>
            <a:cxnSpLocks/>
          </p:cNvCxnSpPr>
          <p:nvPr/>
        </p:nvCxnSpPr>
        <p:spPr>
          <a:xfrm flipV="1">
            <a:off x="1737269" y="3415718"/>
            <a:ext cx="0" cy="210312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062BA26-D9B4-8AE3-4677-4F4BF33AB4AD}"/>
              </a:ext>
            </a:extLst>
          </p:cNvPr>
          <p:cNvCxnSpPr>
            <a:cxnSpLocks/>
          </p:cNvCxnSpPr>
          <p:nvPr/>
        </p:nvCxnSpPr>
        <p:spPr>
          <a:xfrm flipV="1">
            <a:off x="4486725" y="3341062"/>
            <a:ext cx="0" cy="409354"/>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837B456-C654-D5B8-0F15-9DFF5E365B4E}"/>
              </a:ext>
            </a:extLst>
          </p:cNvPr>
          <p:cNvCxnSpPr>
            <a:cxnSpLocks/>
          </p:cNvCxnSpPr>
          <p:nvPr/>
        </p:nvCxnSpPr>
        <p:spPr>
          <a:xfrm flipV="1">
            <a:off x="9503092" y="3337432"/>
            <a:ext cx="0" cy="409354"/>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50DE462-E8B2-E0C2-DBC5-18529F44122C}"/>
              </a:ext>
            </a:extLst>
          </p:cNvPr>
          <p:cNvCxnSpPr>
            <a:cxnSpLocks/>
          </p:cNvCxnSpPr>
          <p:nvPr/>
        </p:nvCxnSpPr>
        <p:spPr>
          <a:xfrm flipV="1">
            <a:off x="3928198" y="4846275"/>
            <a:ext cx="0" cy="18288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42A6F86-C7EE-06D1-6461-5681004E9648}"/>
              </a:ext>
            </a:extLst>
          </p:cNvPr>
          <p:cNvCxnSpPr>
            <a:cxnSpLocks/>
          </p:cNvCxnSpPr>
          <p:nvPr/>
        </p:nvCxnSpPr>
        <p:spPr>
          <a:xfrm flipV="1">
            <a:off x="6623412" y="3409683"/>
            <a:ext cx="0" cy="156977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05D46E7-9B9F-8664-55E3-3F903701EC3E}"/>
              </a:ext>
            </a:extLst>
          </p:cNvPr>
          <p:cNvCxnSpPr>
            <a:cxnSpLocks/>
          </p:cNvCxnSpPr>
          <p:nvPr/>
        </p:nvCxnSpPr>
        <p:spPr>
          <a:xfrm flipV="1">
            <a:off x="7394857" y="4927612"/>
            <a:ext cx="0" cy="373293"/>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399217E-A957-7EE8-08DA-E50B707BD727}"/>
              </a:ext>
            </a:extLst>
          </p:cNvPr>
          <p:cNvCxnSpPr>
            <a:cxnSpLocks/>
          </p:cNvCxnSpPr>
          <p:nvPr/>
        </p:nvCxnSpPr>
        <p:spPr>
          <a:xfrm flipV="1">
            <a:off x="3928198" y="3556183"/>
            <a:ext cx="0" cy="82296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57E4A53-203E-AF4C-5CFA-66D0E8AA4D2D}"/>
              </a:ext>
            </a:extLst>
          </p:cNvPr>
          <p:cNvCxnSpPr>
            <a:cxnSpLocks/>
          </p:cNvCxnSpPr>
          <p:nvPr/>
        </p:nvCxnSpPr>
        <p:spPr>
          <a:xfrm flipV="1">
            <a:off x="9503092" y="4309486"/>
            <a:ext cx="0" cy="102683"/>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DABB051-9484-21C1-B5DD-F810E38B4E86}"/>
              </a:ext>
            </a:extLst>
          </p:cNvPr>
          <p:cNvCxnSpPr>
            <a:cxnSpLocks/>
          </p:cNvCxnSpPr>
          <p:nvPr/>
        </p:nvCxnSpPr>
        <p:spPr>
          <a:xfrm flipV="1">
            <a:off x="8530173" y="3531794"/>
            <a:ext cx="0" cy="137160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8401401-2D69-388D-572F-E03969F8109D}"/>
              </a:ext>
            </a:extLst>
          </p:cNvPr>
          <p:cNvCxnSpPr>
            <a:cxnSpLocks/>
          </p:cNvCxnSpPr>
          <p:nvPr/>
        </p:nvCxnSpPr>
        <p:spPr>
          <a:xfrm flipV="1">
            <a:off x="10621717" y="4304037"/>
            <a:ext cx="0" cy="140934"/>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4486561-7263-7661-9BCB-359729BC7378}"/>
              </a:ext>
            </a:extLst>
          </p:cNvPr>
          <p:cNvCxnSpPr>
            <a:cxnSpLocks/>
          </p:cNvCxnSpPr>
          <p:nvPr/>
        </p:nvCxnSpPr>
        <p:spPr>
          <a:xfrm flipV="1">
            <a:off x="9503092" y="4885440"/>
            <a:ext cx="0" cy="27432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68B9E4A-D198-0E1B-12ED-030FA328C23A}"/>
              </a:ext>
            </a:extLst>
          </p:cNvPr>
          <p:cNvCxnSpPr>
            <a:cxnSpLocks/>
          </p:cNvCxnSpPr>
          <p:nvPr/>
        </p:nvCxnSpPr>
        <p:spPr>
          <a:xfrm flipV="1">
            <a:off x="9503092" y="5874729"/>
            <a:ext cx="0" cy="18288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FB1B079F-C935-C695-C91F-FFC8244B581D}"/>
              </a:ext>
            </a:extLst>
          </p:cNvPr>
          <p:cNvSpPr/>
          <p:nvPr/>
        </p:nvSpPr>
        <p:spPr>
          <a:xfrm rot="16200000">
            <a:off x="-538176" y="2490330"/>
            <a:ext cx="1463478" cy="2336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spc="300" dirty="0">
                <a:solidFill>
                  <a:srgbClr val="AF481D"/>
                </a:solidFill>
                <a:latin typeface="Open Sans SemiBold" panose="020B0706030804020204" pitchFamily="34" charset="0"/>
                <a:ea typeface="Open Sans SemiBold" panose="020B0706030804020204" pitchFamily="34" charset="0"/>
                <a:cs typeface="Open Sans SemiBold" panose="020B0706030804020204" pitchFamily="34" charset="0"/>
              </a:rPr>
              <a:t>NEW MEXICO</a:t>
            </a:r>
          </a:p>
        </p:txBody>
      </p:sp>
      <p:sp>
        <p:nvSpPr>
          <p:cNvPr id="198" name="Rectangle 197">
            <a:extLst>
              <a:ext uri="{FF2B5EF4-FFF2-40B4-BE49-F238E27FC236}">
                <a16:creationId xmlns:a16="http://schemas.microsoft.com/office/drawing/2014/main" id="{0EB24D44-A7C2-F57C-7C3C-38A4A55FCCE4}"/>
              </a:ext>
            </a:extLst>
          </p:cNvPr>
          <p:cNvSpPr/>
          <p:nvPr/>
        </p:nvSpPr>
        <p:spPr>
          <a:xfrm rot="16200000">
            <a:off x="-535076" y="4105168"/>
            <a:ext cx="1457278" cy="2336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187"/>
              </a:lnSpc>
            </a:pPr>
            <a:r>
              <a:rPr lang="en-US" sz="1100" spc="300" dirty="0">
                <a:solidFill>
                  <a:schemeClr val="bg1">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INDUSTRY</a:t>
            </a:r>
            <a:endParaRPr lang="en-US"/>
          </a:p>
        </p:txBody>
      </p:sp>
      <p:sp>
        <p:nvSpPr>
          <p:cNvPr id="199" name="Rectangle 198">
            <a:extLst>
              <a:ext uri="{FF2B5EF4-FFF2-40B4-BE49-F238E27FC236}">
                <a16:creationId xmlns:a16="http://schemas.microsoft.com/office/drawing/2014/main" id="{CCA059E8-E046-BD96-23DD-D7FA091C4A5F}"/>
              </a:ext>
            </a:extLst>
          </p:cNvPr>
          <p:cNvSpPr/>
          <p:nvPr/>
        </p:nvSpPr>
        <p:spPr>
          <a:xfrm rot="16200000">
            <a:off x="-616824" y="5699714"/>
            <a:ext cx="1620774" cy="2336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187"/>
              </a:lnSpc>
            </a:pPr>
            <a:r>
              <a:rPr lang="en-US" sz="1100" spc="30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GOVERNMENT</a:t>
            </a:r>
            <a:endParaRPr lang="en-US"/>
          </a:p>
        </p:txBody>
      </p:sp>
      <p:cxnSp>
        <p:nvCxnSpPr>
          <p:cNvPr id="11" name="Straight Connector 10">
            <a:extLst>
              <a:ext uri="{FF2B5EF4-FFF2-40B4-BE49-F238E27FC236}">
                <a16:creationId xmlns:a16="http://schemas.microsoft.com/office/drawing/2014/main" id="{4AE65C1B-9742-7174-1F13-7E48E631DD8B}"/>
              </a:ext>
            </a:extLst>
          </p:cNvPr>
          <p:cNvCxnSpPr>
            <a:cxnSpLocks/>
            <a:stCxn id="25" idx="2"/>
          </p:cNvCxnSpPr>
          <p:nvPr/>
        </p:nvCxnSpPr>
        <p:spPr>
          <a:xfrm>
            <a:off x="601837" y="1992164"/>
            <a:ext cx="0" cy="1296727"/>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6A417FC7-BA20-C050-8FC5-C2C3679A9DAB}"/>
              </a:ext>
            </a:extLst>
          </p:cNvPr>
          <p:cNvGrpSpPr/>
          <p:nvPr/>
        </p:nvGrpSpPr>
        <p:grpSpPr>
          <a:xfrm>
            <a:off x="138181" y="1031928"/>
            <a:ext cx="927312" cy="960236"/>
            <a:chOff x="158939" y="1790794"/>
            <a:chExt cx="927312" cy="960236"/>
          </a:xfrm>
        </p:grpSpPr>
        <p:pic>
          <p:nvPicPr>
            <p:cNvPr id="24" name="Picture 23">
              <a:extLst>
                <a:ext uri="{FF2B5EF4-FFF2-40B4-BE49-F238E27FC236}">
                  <a16:creationId xmlns:a16="http://schemas.microsoft.com/office/drawing/2014/main" id="{BBC03360-74C6-D2A3-2FDE-08D463CEA20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0312" t="10312" r="9778" b="9778"/>
            <a:stretch/>
          </p:blipFill>
          <p:spPr>
            <a:xfrm>
              <a:off x="527454" y="1790794"/>
              <a:ext cx="204583" cy="204583"/>
            </a:xfrm>
            <a:prstGeom prst="ellipse">
              <a:avLst/>
            </a:prstGeom>
          </p:spPr>
        </p:pic>
        <p:sp>
          <p:nvSpPr>
            <p:cNvPr id="25" name="TextBox 24">
              <a:extLst>
                <a:ext uri="{FF2B5EF4-FFF2-40B4-BE49-F238E27FC236}">
                  <a16:creationId xmlns:a16="http://schemas.microsoft.com/office/drawing/2014/main" id="{D9F7F6D9-2678-C050-3555-5B25A3DF85AE}"/>
                </a:ext>
              </a:extLst>
            </p:cNvPr>
            <p:cNvSpPr txBox="1"/>
            <p:nvPr/>
          </p:nvSpPr>
          <p:spPr>
            <a:xfrm>
              <a:off x="158939" y="1981589"/>
              <a:ext cx="927312" cy="769441"/>
            </a:xfrm>
            <a:prstGeom prst="rect">
              <a:avLst/>
            </a:prstGeom>
            <a:noFill/>
          </p:spPr>
          <p:txBody>
            <a:bodyPr wrap="square">
              <a:spAutoFit/>
            </a:bodyPr>
            <a:lstStyle/>
            <a:p>
              <a:pPr algn="ct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LANL hosts Physics of Information Conference</a:t>
              </a:r>
            </a:p>
            <a:p>
              <a:pPr algn="ctr"/>
              <a:r>
                <a:rPr lang="en-US" sz="800" dirty="0">
                  <a:latin typeface="Open Sans" panose="020B0606030504020204" pitchFamily="34" charset="0"/>
                  <a:ea typeface="Open Sans" panose="020B0606030504020204" pitchFamily="34" charset="0"/>
                  <a:cs typeface="Open Sans" panose="020B0606030504020204" pitchFamily="34" charset="0"/>
                </a:rPr>
                <a:t>1989</a:t>
              </a:r>
            </a:p>
          </p:txBody>
        </p:sp>
      </p:grpSp>
      <p:grpSp>
        <p:nvGrpSpPr>
          <p:cNvPr id="41" name="Group 40">
            <a:extLst>
              <a:ext uri="{FF2B5EF4-FFF2-40B4-BE49-F238E27FC236}">
                <a16:creationId xmlns:a16="http://schemas.microsoft.com/office/drawing/2014/main" id="{6E30400B-5503-D0DB-342F-4EAE3ED37B37}"/>
              </a:ext>
            </a:extLst>
          </p:cNvPr>
          <p:cNvGrpSpPr/>
          <p:nvPr/>
        </p:nvGrpSpPr>
        <p:grpSpPr>
          <a:xfrm>
            <a:off x="10377023" y="2152130"/>
            <a:ext cx="764028" cy="690862"/>
            <a:chOff x="10449593" y="2152130"/>
            <a:chExt cx="764028" cy="690862"/>
          </a:xfrm>
        </p:grpSpPr>
        <p:sp>
          <p:nvSpPr>
            <p:cNvPr id="38" name="TextBox 37">
              <a:extLst>
                <a:ext uri="{FF2B5EF4-FFF2-40B4-BE49-F238E27FC236}">
                  <a16:creationId xmlns:a16="http://schemas.microsoft.com/office/drawing/2014/main" id="{21041D02-D05E-5644-0486-B27E015B75A6}"/>
                </a:ext>
              </a:extLst>
            </p:cNvPr>
            <p:cNvSpPr txBox="1"/>
            <p:nvPr/>
          </p:nvSpPr>
          <p:spPr>
            <a:xfrm>
              <a:off x="10449593" y="2350549"/>
              <a:ext cx="764028" cy="492443"/>
            </a:xfrm>
            <a:prstGeom prst="rect">
              <a:avLst/>
            </a:prstGeom>
            <a:noFill/>
          </p:spPr>
          <p:txBody>
            <a:bodyPr wrap="square">
              <a:spAutoFit/>
            </a:bodyPr>
            <a:lstStyle>
              <a:defPPr>
                <a:defRPr lang="en-US"/>
              </a:defPPr>
              <a:lvl1pPr algn="ctr">
                <a:defRPr sz="9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a:t>QNM</a:t>
              </a:r>
            </a:p>
            <a:p>
              <a:r>
                <a:rPr lang="en-US" dirty="0"/>
                <a:t>launched </a:t>
              </a:r>
            </a:p>
            <a:p>
              <a:r>
                <a:rPr lang="en-US" sz="800" dirty="0">
                  <a:latin typeface="Open Sans" panose="020B0606030504020204" pitchFamily="34" charset="0"/>
                  <a:ea typeface="Open Sans" panose="020B0606030504020204" pitchFamily="34" charset="0"/>
                  <a:cs typeface="Open Sans" panose="020B0606030504020204" pitchFamily="34" charset="0"/>
                </a:rPr>
                <a:t>2022</a:t>
              </a:r>
            </a:p>
          </p:txBody>
        </p:sp>
        <p:pic>
          <p:nvPicPr>
            <p:cNvPr id="35" name="Picture 34">
              <a:extLst>
                <a:ext uri="{FF2B5EF4-FFF2-40B4-BE49-F238E27FC236}">
                  <a16:creationId xmlns:a16="http://schemas.microsoft.com/office/drawing/2014/main" id="{251B27C3-D86F-1E58-33D0-ED10D71C255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699885" y="2152130"/>
              <a:ext cx="263444" cy="182880"/>
            </a:xfrm>
            <a:prstGeom prst="rect">
              <a:avLst/>
            </a:prstGeom>
          </p:spPr>
        </p:pic>
      </p:grpSp>
      <p:grpSp>
        <p:nvGrpSpPr>
          <p:cNvPr id="39" name="Group 38">
            <a:extLst>
              <a:ext uri="{FF2B5EF4-FFF2-40B4-BE49-F238E27FC236}">
                <a16:creationId xmlns:a16="http://schemas.microsoft.com/office/drawing/2014/main" id="{4B0F7724-88BD-0349-9AE1-E2E6BBCC46A6}"/>
              </a:ext>
            </a:extLst>
          </p:cNvPr>
          <p:cNvGrpSpPr/>
          <p:nvPr/>
        </p:nvGrpSpPr>
        <p:grpSpPr>
          <a:xfrm>
            <a:off x="11194794" y="2247215"/>
            <a:ext cx="920488" cy="835590"/>
            <a:chOff x="11112026" y="2203952"/>
            <a:chExt cx="920488" cy="835590"/>
          </a:xfrm>
        </p:grpSpPr>
        <p:sp>
          <p:nvSpPr>
            <p:cNvPr id="43" name="TextBox 42">
              <a:extLst>
                <a:ext uri="{FF2B5EF4-FFF2-40B4-BE49-F238E27FC236}">
                  <a16:creationId xmlns:a16="http://schemas.microsoft.com/office/drawing/2014/main" id="{CE4D8960-15CF-AD8E-9219-5E4747704B1E}"/>
                </a:ext>
              </a:extLst>
            </p:cNvPr>
            <p:cNvSpPr txBox="1"/>
            <p:nvPr/>
          </p:nvSpPr>
          <p:spPr>
            <a:xfrm>
              <a:off x="11112026" y="2408600"/>
              <a:ext cx="920488" cy="630942"/>
            </a:xfrm>
            <a:prstGeom prst="rect">
              <a:avLst/>
            </a:prstGeom>
            <a:noFill/>
          </p:spPr>
          <p:txBody>
            <a:bodyPr wrap="square">
              <a:spAutoFit/>
            </a:bodyPr>
            <a:lstStyle/>
            <a:p>
              <a:pPr algn="ct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QNM Institute established</a:t>
              </a:r>
            </a:p>
            <a:p>
              <a:pPr algn="ctr"/>
              <a:r>
                <a:rPr lang="en-US" sz="800" dirty="0">
                  <a:latin typeface="Open Sans" panose="020B0606030504020204" pitchFamily="34" charset="0"/>
                  <a:ea typeface="Open Sans" panose="020B0606030504020204" pitchFamily="34" charset="0"/>
                  <a:cs typeface="Open Sans" panose="020B0606030504020204" pitchFamily="34" charset="0"/>
                </a:rPr>
                <a:t>2024</a:t>
              </a:r>
            </a:p>
          </p:txBody>
        </p:sp>
        <p:pic>
          <p:nvPicPr>
            <p:cNvPr id="36" name="Picture 35">
              <a:extLst>
                <a:ext uri="{FF2B5EF4-FFF2-40B4-BE49-F238E27FC236}">
                  <a16:creationId xmlns:a16="http://schemas.microsoft.com/office/drawing/2014/main" id="{766B16F3-8DE3-479E-9D87-E5770F1C5D3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440548" y="2203952"/>
              <a:ext cx="263444" cy="182880"/>
            </a:xfrm>
            <a:prstGeom prst="rect">
              <a:avLst/>
            </a:prstGeom>
          </p:spPr>
        </p:pic>
      </p:grpSp>
      <p:cxnSp>
        <p:nvCxnSpPr>
          <p:cNvPr id="49" name="Straight Connector 48">
            <a:extLst>
              <a:ext uri="{FF2B5EF4-FFF2-40B4-BE49-F238E27FC236}">
                <a16:creationId xmlns:a16="http://schemas.microsoft.com/office/drawing/2014/main" id="{54E07332-F253-F745-357A-3EB477F24CD2}"/>
              </a:ext>
            </a:extLst>
          </p:cNvPr>
          <p:cNvCxnSpPr>
            <a:cxnSpLocks/>
          </p:cNvCxnSpPr>
          <p:nvPr/>
        </p:nvCxnSpPr>
        <p:spPr>
          <a:xfrm>
            <a:off x="11290971" y="1913858"/>
            <a:ext cx="0" cy="137160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160754C-35EF-3BC5-DA8D-F6C8D08D2EE5}"/>
              </a:ext>
            </a:extLst>
          </p:cNvPr>
          <p:cNvGrpSpPr/>
          <p:nvPr/>
        </p:nvGrpSpPr>
        <p:grpSpPr>
          <a:xfrm>
            <a:off x="7917548" y="2058871"/>
            <a:ext cx="1216799" cy="971523"/>
            <a:chOff x="5949078" y="912590"/>
            <a:chExt cx="1216799" cy="971523"/>
          </a:xfrm>
        </p:grpSpPr>
        <p:sp>
          <p:nvSpPr>
            <p:cNvPr id="55" name="TextBox 54">
              <a:extLst>
                <a:ext uri="{FF2B5EF4-FFF2-40B4-BE49-F238E27FC236}">
                  <a16:creationId xmlns:a16="http://schemas.microsoft.com/office/drawing/2014/main" id="{20C76410-0A4F-652E-0653-491669E90FB4}"/>
                </a:ext>
              </a:extLst>
            </p:cNvPr>
            <p:cNvSpPr txBox="1"/>
            <p:nvPr/>
          </p:nvSpPr>
          <p:spPr>
            <a:xfrm>
              <a:off x="5949078" y="1114672"/>
              <a:ext cx="1216799" cy="769441"/>
            </a:xfrm>
            <a:prstGeom prst="rect">
              <a:avLst/>
            </a:prstGeom>
            <a:noFill/>
          </p:spPr>
          <p:txBody>
            <a:bodyPr wrap="square">
              <a:spAutoFit/>
            </a:bodyPr>
            <a:lstStyle/>
            <a:p>
              <a:pPr marL="0" indent="0" algn="ctr">
                <a:buNone/>
              </a:pP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DOE-SC Quantum Computing Testbed QSCOUT Established</a:t>
              </a:r>
            </a:p>
            <a:p>
              <a:pPr indent="0" algn="ctr">
                <a:buNone/>
              </a:pPr>
              <a:r>
                <a:rPr lang="en-US" sz="800" dirty="0">
                  <a:latin typeface="Open Sans" panose="020B0606030504020204" pitchFamily="34" charset="0"/>
                  <a:ea typeface="Open Sans" panose="020B0606030504020204" pitchFamily="34" charset="0"/>
                  <a:cs typeface="Open Sans" panose="020B0606030504020204" pitchFamily="34" charset="0"/>
                </a:rPr>
                <a:t>2018</a:t>
              </a:r>
            </a:p>
          </p:txBody>
        </p:sp>
        <p:pic>
          <p:nvPicPr>
            <p:cNvPr id="57" name="Graphic 56">
              <a:extLst>
                <a:ext uri="{FF2B5EF4-FFF2-40B4-BE49-F238E27FC236}">
                  <a16:creationId xmlns:a16="http://schemas.microsoft.com/office/drawing/2014/main" id="{67B495B9-BFB0-8A71-30C6-A14A8C3A6D97}"/>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59217"/>
            <a:stretch/>
          </p:blipFill>
          <p:spPr>
            <a:xfrm>
              <a:off x="6447553" y="912590"/>
              <a:ext cx="200424" cy="215347"/>
            </a:xfrm>
            <a:prstGeom prst="rect">
              <a:avLst/>
            </a:prstGeom>
          </p:spPr>
        </p:pic>
      </p:grpSp>
      <p:cxnSp>
        <p:nvCxnSpPr>
          <p:cNvPr id="60" name="Straight Connector 59">
            <a:extLst>
              <a:ext uri="{FF2B5EF4-FFF2-40B4-BE49-F238E27FC236}">
                <a16:creationId xmlns:a16="http://schemas.microsoft.com/office/drawing/2014/main" id="{5C64ED5D-ED64-1131-DFD9-D155F42A77B9}"/>
              </a:ext>
            </a:extLst>
          </p:cNvPr>
          <p:cNvCxnSpPr>
            <a:cxnSpLocks/>
          </p:cNvCxnSpPr>
          <p:nvPr/>
        </p:nvCxnSpPr>
        <p:spPr>
          <a:xfrm>
            <a:off x="8525947" y="3030394"/>
            <a:ext cx="0" cy="36576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14440820-8D8E-CAD9-0B9E-844BFAD73BDD}"/>
              </a:ext>
            </a:extLst>
          </p:cNvPr>
          <p:cNvGrpSpPr/>
          <p:nvPr/>
        </p:nvGrpSpPr>
        <p:grpSpPr>
          <a:xfrm>
            <a:off x="10702754" y="1127241"/>
            <a:ext cx="1176435" cy="814644"/>
            <a:chOff x="10675859" y="1127241"/>
            <a:chExt cx="1176435" cy="814644"/>
          </a:xfrm>
        </p:grpSpPr>
        <p:sp>
          <p:nvSpPr>
            <p:cNvPr id="79" name="TextBox 78">
              <a:extLst>
                <a:ext uri="{FF2B5EF4-FFF2-40B4-BE49-F238E27FC236}">
                  <a16:creationId xmlns:a16="http://schemas.microsoft.com/office/drawing/2014/main" id="{A92948BB-EE13-46A4-C325-D3FFE94E5C06}"/>
                </a:ext>
              </a:extLst>
            </p:cNvPr>
            <p:cNvSpPr txBox="1"/>
            <p:nvPr/>
          </p:nvSpPr>
          <p:spPr>
            <a:xfrm>
              <a:off x="10675859" y="1310943"/>
              <a:ext cx="1176435" cy="630942"/>
            </a:xfrm>
            <a:prstGeom prst="rect">
              <a:avLst/>
            </a:prstGeom>
            <a:noFill/>
          </p:spPr>
          <p:txBody>
            <a:bodyPr wrap="square">
              <a:spAutoFit/>
            </a:bodyPr>
            <a:lstStyle/>
            <a:p>
              <a:pPr algn="ct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Elevate Quantum Designated as EDA Tech Hub</a:t>
              </a:r>
            </a:p>
            <a:p>
              <a:pPr algn="ctr"/>
              <a:r>
                <a:rPr lang="en-US" sz="800" dirty="0">
                  <a:latin typeface="Open Sans" panose="020B0606030504020204" pitchFamily="34" charset="0"/>
                  <a:ea typeface="Open Sans" panose="020B0606030504020204" pitchFamily="34" charset="0"/>
                  <a:cs typeface="Open Sans" panose="020B0606030504020204" pitchFamily="34" charset="0"/>
                </a:rPr>
                <a:t>2023</a:t>
              </a:r>
            </a:p>
          </p:txBody>
        </p:sp>
        <p:pic>
          <p:nvPicPr>
            <p:cNvPr id="83" name="Graphic 82">
              <a:extLst>
                <a:ext uri="{FF2B5EF4-FFF2-40B4-BE49-F238E27FC236}">
                  <a16:creationId xmlns:a16="http://schemas.microsoft.com/office/drawing/2014/main" id="{42968DA3-0659-3948-1B9F-87D5720FAF2A}"/>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59217"/>
            <a:stretch/>
          </p:blipFill>
          <p:spPr>
            <a:xfrm>
              <a:off x="10953293" y="1127241"/>
              <a:ext cx="200424" cy="215347"/>
            </a:xfrm>
            <a:prstGeom prst="rect">
              <a:avLst/>
            </a:prstGeom>
          </p:spPr>
        </p:pic>
        <p:pic>
          <p:nvPicPr>
            <p:cNvPr id="86" name="Picture 85">
              <a:extLst>
                <a:ext uri="{FF2B5EF4-FFF2-40B4-BE49-F238E27FC236}">
                  <a16:creationId xmlns:a16="http://schemas.microsoft.com/office/drawing/2014/main" id="{078A05E6-509D-4B46-BDAA-40BB6D9D59F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0312" t="10312" r="9778" b="9778"/>
            <a:stretch/>
          </p:blipFill>
          <p:spPr>
            <a:xfrm>
              <a:off x="11184184" y="1132623"/>
              <a:ext cx="204583" cy="204583"/>
            </a:xfrm>
            <a:prstGeom prst="ellipse">
              <a:avLst/>
            </a:prstGeom>
          </p:spPr>
        </p:pic>
        <p:pic>
          <p:nvPicPr>
            <p:cNvPr id="87" name="Graphic 86">
              <a:extLst>
                <a:ext uri="{FF2B5EF4-FFF2-40B4-BE49-F238E27FC236}">
                  <a16:creationId xmlns:a16="http://schemas.microsoft.com/office/drawing/2014/main" id="{B25005AD-404C-35D6-D325-B6A9504E7B9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08295" y="1164376"/>
              <a:ext cx="214531" cy="141077"/>
            </a:xfrm>
            <a:prstGeom prst="rect">
              <a:avLst/>
            </a:prstGeom>
          </p:spPr>
        </p:pic>
        <p:pic>
          <p:nvPicPr>
            <p:cNvPr id="90" name="Picture 2" descr="Central New Mexico Community College Customer Story ...">
              <a:extLst>
                <a:ext uri="{FF2B5EF4-FFF2-40B4-BE49-F238E27FC236}">
                  <a16:creationId xmlns:a16="http://schemas.microsoft.com/office/drawing/2014/main" id="{AE019769-D57C-26C3-8D12-8E3837EAD817}"/>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t="25199" b="45833"/>
            <a:stretch/>
          </p:blipFill>
          <p:spPr bwMode="auto">
            <a:xfrm>
              <a:off x="11419235" y="1177658"/>
              <a:ext cx="420007" cy="11451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7BDC02DC-64C8-E93A-88E0-A36525BB8B75}"/>
              </a:ext>
            </a:extLst>
          </p:cNvPr>
          <p:cNvSpPr txBox="1"/>
          <p:nvPr/>
        </p:nvSpPr>
        <p:spPr>
          <a:xfrm>
            <a:off x="4701009" y="5025753"/>
            <a:ext cx="999005" cy="584775"/>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QIS line item included in a US national budget 2008</a:t>
            </a:r>
          </a:p>
        </p:txBody>
      </p:sp>
      <p:cxnSp>
        <p:nvCxnSpPr>
          <p:cNvPr id="29" name="Straight Connector 28">
            <a:extLst>
              <a:ext uri="{FF2B5EF4-FFF2-40B4-BE49-F238E27FC236}">
                <a16:creationId xmlns:a16="http://schemas.microsoft.com/office/drawing/2014/main" id="{FD17794F-47BC-1D3C-760F-0ABE9015C039}"/>
              </a:ext>
            </a:extLst>
          </p:cNvPr>
          <p:cNvCxnSpPr>
            <a:cxnSpLocks/>
          </p:cNvCxnSpPr>
          <p:nvPr/>
        </p:nvCxnSpPr>
        <p:spPr>
          <a:xfrm flipV="1">
            <a:off x="5239266" y="3444417"/>
            <a:ext cx="0" cy="1541437"/>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48CC417-E81F-0FC6-C0DB-09F7F4F0CB87}"/>
              </a:ext>
            </a:extLst>
          </p:cNvPr>
          <p:cNvCxnSpPr>
            <a:cxnSpLocks/>
          </p:cNvCxnSpPr>
          <p:nvPr/>
        </p:nvCxnSpPr>
        <p:spPr>
          <a:xfrm flipV="1">
            <a:off x="2284832" y="3426568"/>
            <a:ext cx="0" cy="146304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1B53D6C-8525-B134-75A2-3328A2B51072}"/>
              </a:ext>
            </a:extLst>
          </p:cNvPr>
          <p:cNvSpPr txBox="1"/>
          <p:nvPr/>
        </p:nvSpPr>
        <p:spPr>
          <a:xfrm>
            <a:off x="7743610" y="3768463"/>
            <a:ext cx="838760" cy="707886"/>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Intel announces 17-qubit SC test chip (2017)</a:t>
            </a:r>
          </a:p>
        </p:txBody>
      </p:sp>
      <p:cxnSp>
        <p:nvCxnSpPr>
          <p:cNvPr id="33" name="Straight Connector 32">
            <a:extLst>
              <a:ext uri="{FF2B5EF4-FFF2-40B4-BE49-F238E27FC236}">
                <a16:creationId xmlns:a16="http://schemas.microsoft.com/office/drawing/2014/main" id="{C69C0481-DF2A-D0C5-348F-FA07D1136513}"/>
              </a:ext>
            </a:extLst>
          </p:cNvPr>
          <p:cNvCxnSpPr>
            <a:cxnSpLocks/>
          </p:cNvCxnSpPr>
          <p:nvPr/>
        </p:nvCxnSpPr>
        <p:spPr>
          <a:xfrm flipV="1">
            <a:off x="8152946" y="3499044"/>
            <a:ext cx="0" cy="27432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2469BF0-C590-CB15-351E-FF75F5E8F2C1}"/>
              </a:ext>
            </a:extLst>
          </p:cNvPr>
          <p:cNvSpPr txBox="1"/>
          <p:nvPr/>
        </p:nvSpPr>
        <p:spPr>
          <a:xfrm>
            <a:off x="8001366" y="5757601"/>
            <a:ext cx="1096851" cy="584775"/>
          </a:xfrm>
          <a:prstGeom prst="rect">
            <a:avLst/>
          </a:prstGeom>
          <a:noFill/>
        </p:spPr>
        <p:txBody>
          <a:bodyPr wrap="square">
            <a:spAutoFit/>
          </a:bodyPr>
          <a:lstStyle/>
          <a:p>
            <a:pPr algn="ctr"/>
            <a:r>
              <a:rPr lang="en-US" sz="800" b="1" dirty="0">
                <a:latin typeface="Open Sans SemiBold" panose="020B0706030804020204" pitchFamily="34" charset="0"/>
                <a:ea typeface="Open Sans SemiBold" panose="020B0706030804020204" pitchFamily="34" charset="0"/>
                <a:cs typeface="Open Sans SemiBold" panose="020B0706030804020204" pitchFamily="34" charset="0"/>
              </a:rPr>
              <a:t>Germany</a:t>
            </a: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800" b="1" dirty="0">
                <a:latin typeface="Open Sans SemiBold" panose="020B0706030804020204" pitchFamily="34" charset="0"/>
                <a:ea typeface="Open Sans SemiBold" panose="020B0706030804020204" pitchFamily="34" charset="0"/>
                <a:cs typeface="Open Sans SemiBold" panose="020B0706030804020204" pitchFamily="34" charset="0"/>
              </a:rPr>
              <a:t>allocates € 650m for quantum R&amp;D </a:t>
            </a:r>
            <a:r>
              <a:rPr lang="en-US" sz="800" i="1" dirty="0">
                <a:latin typeface="Open Sans" panose="020B0606030504020204" pitchFamily="34" charset="0"/>
                <a:ea typeface="Open Sans" panose="020B0606030504020204" pitchFamily="34" charset="0"/>
                <a:cs typeface="Open Sans" panose="020B0606030504020204" pitchFamily="34" charset="0"/>
              </a:rPr>
              <a:t>2018</a:t>
            </a:r>
          </a:p>
        </p:txBody>
      </p:sp>
      <p:cxnSp>
        <p:nvCxnSpPr>
          <p:cNvPr id="46" name="Straight Connector 45">
            <a:extLst>
              <a:ext uri="{FF2B5EF4-FFF2-40B4-BE49-F238E27FC236}">
                <a16:creationId xmlns:a16="http://schemas.microsoft.com/office/drawing/2014/main" id="{CD70EA46-A747-A904-5690-0E451DF45C16}"/>
              </a:ext>
            </a:extLst>
          </p:cNvPr>
          <p:cNvCxnSpPr>
            <a:cxnSpLocks/>
          </p:cNvCxnSpPr>
          <p:nvPr/>
        </p:nvCxnSpPr>
        <p:spPr>
          <a:xfrm flipV="1">
            <a:off x="8534900" y="5578896"/>
            <a:ext cx="0" cy="18288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C1043E8-3C22-9DA6-A564-9BE8CFFC4FD9}"/>
              </a:ext>
            </a:extLst>
          </p:cNvPr>
          <p:cNvSpPr txBox="1"/>
          <p:nvPr/>
        </p:nvSpPr>
        <p:spPr>
          <a:xfrm>
            <a:off x="380719" y="4926483"/>
            <a:ext cx="1096830" cy="584775"/>
          </a:xfrm>
          <a:prstGeom prst="rect">
            <a:avLst/>
          </a:prstGeom>
          <a:noFill/>
        </p:spPr>
        <p:txBody>
          <a:bodyPr wrap="square">
            <a:spAutoFit/>
          </a:bodyPr>
          <a:lstStyle/>
          <a:p>
            <a:pPr algn="ctr"/>
            <a:r>
              <a:rPr lang="en-US" sz="800" dirty="0">
                <a:effectLst/>
                <a:latin typeface="Open Sans SemiBold" panose="020B0706030804020204" pitchFamily="34" charset="0"/>
                <a:ea typeface="Open Sans SemiBold" panose="020B0706030804020204" pitchFamily="34" charset="0"/>
                <a:cs typeface="Open Sans SemiBold" panose="020B0706030804020204" pitchFamily="34" charset="0"/>
              </a:rPr>
              <a:t>NIST and DOD hold workshop on QIS </a:t>
            </a:r>
          </a:p>
          <a:p>
            <a:pPr algn="ctr"/>
            <a:r>
              <a:rPr lang="en-US" sz="800" dirty="0">
                <a:effectLst/>
                <a:latin typeface="Open Sans" panose="020B0606030504020204" pitchFamily="34" charset="0"/>
                <a:ea typeface="Open Sans" panose="020B0606030504020204" pitchFamily="34" charset="0"/>
                <a:cs typeface="Open Sans" panose="020B0606030504020204" pitchFamily="34" charset="0"/>
              </a:rPr>
              <a:t>mid-1990s</a:t>
            </a:r>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67" name="Straight Connector 66">
            <a:extLst>
              <a:ext uri="{FF2B5EF4-FFF2-40B4-BE49-F238E27FC236}">
                <a16:creationId xmlns:a16="http://schemas.microsoft.com/office/drawing/2014/main" id="{05BAAFCE-07E2-4382-AD35-7CA2EE49D80B}"/>
              </a:ext>
            </a:extLst>
          </p:cNvPr>
          <p:cNvCxnSpPr>
            <a:cxnSpLocks/>
          </p:cNvCxnSpPr>
          <p:nvPr/>
        </p:nvCxnSpPr>
        <p:spPr>
          <a:xfrm flipV="1">
            <a:off x="919291" y="4445203"/>
            <a:ext cx="0" cy="36576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7E44636-8791-546A-F6A5-4C8815CD078E}"/>
              </a:ext>
            </a:extLst>
          </p:cNvPr>
          <p:cNvSpPr txBox="1"/>
          <p:nvPr/>
        </p:nvSpPr>
        <p:spPr>
          <a:xfrm>
            <a:off x="2319793" y="5635595"/>
            <a:ext cx="926569" cy="584775"/>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DARPA establishes the first QKD network </a:t>
            </a:r>
            <a:r>
              <a:rPr lang="en-US" sz="800" dirty="0">
                <a:latin typeface="Open Sans" panose="020B0606030504020204" pitchFamily="34" charset="0"/>
                <a:ea typeface="Open Sans" panose="020B0606030504020204" pitchFamily="34" charset="0"/>
                <a:cs typeface="Open Sans" panose="020B0606030504020204" pitchFamily="34" charset="0"/>
              </a:rPr>
              <a:t>2003</a:t>
            </a:r>
          </a:p>
        </p:txBody>
      </p:sp>
      <p:cxnSp>
        <p:nvCxnSpPr>
          <p:cNvPr id="75" name="Straight Connector 74">
            <a:extLst>
              <a:ext uri="{FF2B5EF4-FFF2-40B4-BE49-F238E27FC236}">
                <a16:creationId xmlns:a16="http://schemas.microsoft.com/office/drawing/2014/main" id="{AFFE9D26-10C3-AC5D-887B-EDC1216A8D7D}"/>
              </a:ext>
            </a:extLst>
          </p:cNvPr>
          <p:cNvCxnSpPr>
            <a:cxnSpLocks/>
          </p:cNvCxnSpPr>
          <p:nvPr/>
        </p:nvCxnSpPr>
        <p:spPr>
          <a:xfrm flipV="1">
            <a:off x="2786832" y="3482782"/>
            <a:ext cx="0" cy="210312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BE7867F-6B33-9A00-365C-26536AA6DF12}"/>
              </a:ext>
            </a:extLst>
          </p:cNvPr>
          <p:cNvSpPr txBox="1"/>
          <p:nvPr/>
        </p:nvSpPr>
        <p:spPr>
          <a:xfrm>
            <a:off x="10759319" y="5826767"/>
            <a:ext cx="952228" cy="569387"/>
          </a:xfrm>
          <a:prstGeom prst="rect">
            <a:avLst/>
          </a:prstGeom>
          <a:noFill/>
        </p:spPr>
        <p:txBody>
          <a:bodyPr wrap="square">
            <a:spAutoFit/>
          </a:bodyPr>
          <a:lstStyle/>
          <a:p>
            <a:pPr algn="ctr"/>
            <a:r>
              <a:rPr lang="en-US" sz="800" dirty="0">
                <a:latin typeface="Open Sans SemiBold" panose="020B0706030804020204" pitchFamily="34" charset="0"/>
                <a:ea typeface="Open Sans SemiBold" panose="020B0706030804020204" pitchFamily="34" charset="0"/>
                <a:cs typeface="Open Sans SemiBold" panose="020B0706030804020204" pitchFamily="34" charset="0"/>
              </a:rPr>
              <a:t>US  Passes CHIPS and Science Act</a:t>
            </a:r>
          </a:p>
          <a:p>
            <a:pPr algn="ctr"/>
            <a:r>
              <a:rPr lang="en-US" sz="700" dirty="0">
                <a:latin typeface="Open Sans" panose="020B0606030504020204" pitchFamily="34" charset="0"/>
                <a:ea typeface="Open Sans" panose="020B0606030504020204" pitchFamily="34" charset="0"/>
                <a:cs typeface="Open Sans" panose="020B0606030504020204" pitchFamily="34" charset="0"/>
              </a:rPr>
              <a:t>2022</a:t>
            </a:r>
          </a:p>
        </p:txBody>
      </p:sp>
      <p:cxnSp>
        <p:nvCxnSpPr>
          <p:cNvPr id="80" name="Straight Connector 79">
            <a:extLst>
              <a:ext uri="{FF2B5EF4-FFF2-40B4-BE49-F238E27FC236}">
                <a16:creationId xmlns:a16="http://schemas.microsoft.com/office/drawing/2014/main" id="{366FF2EE-0BFA-1575-D2FC-F780F52FE133}"/>
              </a:ext>
            </a:extLst>
          </p:cNvPr>
          <p:cNvCxnSpPr>
            <a:cxnSpLocks/>
          </p:cNvCxnSpPr>
          <p:nvPr/>
        </p:nvCxnSpPr>
        <p:spPr>
          <a:xfrm flipV="1">
            <a:off x="11235433" y="3475469"/>
            <a:ext cx="0" cy="228600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1C3D5090-D49E-AA63-2571-6F09CA22C336}"/>
              </a:ext>
            </a:extLst>
          </p:cNvPr>
          <p:cNvGrpSpPr/>
          <p:nvPr/>
        </p:nvGrpSpPr>
        <p:grpSpPr>
          <a:xfrm>
            <a:off x="9098383" y="1914142"/>
            <a:ext cx="1225743" cy="1210220"/>
            <a:chOff x="8270085" y="1766754"/>
            <a:chExt cx="1144819" cy="1210220"/>
          </a:xfrm>
        </p:grpSpPr>
        <p:sp>
          <p:nvSpPr>
            <p:cNvPr id="94" name="TextBox 93">
              <a:extLst>
                <a:ext uri="{FF2B5EF4-FFF2-40B4-BE49-F238E27FC236}">
                  <a16:creationId xmlns:a16="http://schemas.microsoft.com/office/drawing/2014/main" id="{9DE62323-6246-015E-52FB-BF37FE3FE36E}"/>
                </a:ext>
              </a:extLst>
            </p:cNvPr>
            <p:cNvSpPr txBox="1"/>
            <p:nvPr/>
          </p:nvSpPr>
          <p:spPr>
            <a:xfrm>
              <a:off x="8270085" y="1930534"/>
              <a:ext cx="1144819" cy="1046440"/>
            </a:xfrm>
            <a:prstGeom prst="rect">
              <a:avLst/>
            </a:prstGeom>
            <a:noFill/>
          </p:spPr>
          <p:txBody>
            <a:bodyPr wrap="square">
              <a:spAutoFit/>
            </a:bodyPr>
            <a:lstStyle/>
            <a:p>
              <a:pPr marL="0" indent="0" algn="ctr">
                <a:buNone/>
              </a:pP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Interoperable quantum networking for critical infrastructure protection</a:t>
              </a:r>
            </a:p>
            <a:p>
              <a:pPr algn="ctr"/>
              <a:r>
                <a:rPr lang="en-US" sz="800" dirty="0">
                  <a:latin typeface="Open Sans" panose="020B0606030504020204" pitchFamily="34" charset="0"/>
                  <a:ea typeface="Open Sans" panose="020B0606030504020204" pitchFamily="34" charset="0"/>
                  <a:cs typeface="Open Sans" panose="020B0606030504020204" pitchFamily="34" charset="0"/>
                </a:rPr>
                <a:t>2020</a:t>
              </a:r>
            </a:p>
          </p:txBody>
        </p:sp>
        <p:pic>
          <p:nvPicPr>
            <p:cNvPr id="95" name="Picture 94">
              <a:extLst>
                <a:ext uri="{FF2B5EF4-FFF2-40B4-BE49-F238E27FC236}">
                  <a16:creationId xmlns:a16="http://schemas.microsoft.com/office/drawing/2014/main" id="{D9CB542E-14A6-721D-74AA-3C3E30A7174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0312" t="10312" r="9778" b="9778"/>
            <a:stretch/>
          </p:blipFill>
          <p:spPr>
            <a:xfrm>
              <a:off x="8733425" y="1766754"/>
              <a:ext cx="204583" cy="204583"/>
            </a:xfrm>
            <a:prstGeom prst="ellipse">
              <a:avLst/>
            </a:prstGeom>
          </p:spPr>
        </p:pic>
      </p:grpSp>
      <p:cxnSp>
        <p:nvCxnSpPr>
          <p:cNvPr id="101" name="Straight Connector 100">
            <a:extLst>
              <a:ext uri="{FF2B5EF4-FFF2-40B4-BE49-F238E27FC236}">
                <a16:creationId xmlns:a16="http://schemas.microsoft.com/office/drawing/2014/main" id="{C0813A68-5AF3-1F13-3301-51398754A247}"/>
              </a:ext>
            </a:extLst>
          </p:cNvPr>
          <p:cNvCxnSpPr>
            <a:cxnSpLocks/>
          </p:cNvCxnSpPr>
          <p:nvPr/>
        </p:nvCxnSpPr>
        <p:spPr>
          <a:xfrm>
            <a:off x="9716354" y="3128525"/>
            <a:ext cx="0" cy="36576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1260199D-1EB9-4102-ED6C-1F313752BC82}"/>
              </a:ext>
            </a:extLst>
          </p:cNvPr>
          <p:cNvGrpSpPr/>
          <p:nvPr/>
        </p:nvGrpSpPr>
        <p:grpSpPr>
          <a:xfrm>
            <a:off x="9651977" y="1053043"/>
            <a:ext cx="1176435" cy="982171"/>
            <a:chOff x="9058533" y="897919"/>
            <a:chExt cx="1176435" cy="982171"/>
          </a:xfrm>
        </p:grpSpPr>
        <p:sp>
          <p:nvSpPr>
            <p:cNvPr id="110" name="TextBox 109">
              <a:extLst>
                <a:ext uri="{FF2B5EF4-FFF2-40B4-BE49-F238E27FC236}">
                  <a16:creationId xmlns:a16="http://schemas.microsoft.com/office/drawing/2014/main" id="{FB1C460E-5764-2802-7592-9563E96A8005}"/>
                </a:ext>
              </a:extLst>
            </p:cNvPr>
            <p:cNvSpPr txBox="1"/>
            <p:nvPr/>
          </p:nvSpPr>
          <p:spPr>
            <a:xfrm>
              <a:off x="9058533" y="1110649"/>
              <a:ext cx="1176435" cy="769441"/>
            </a:xfrm>
            <a:prstGeom prst="rect">
              <a:avLst/>
            </a:prstGeom>
            <a:noFill/>
          </p:spPr>
          <p:txBody>
            <a:bodyPr wrap="square">
              <a:spAutoFit/>
            </a:bodyPr>
            <a:lstStyle/>
            <a:p>
              <a:pPr algn="ct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Sandia &amp; LANL play major roles in 2 DOE NQI Centers</a:t>
              </a:r>
            </a:p>
            <a:p>
              <a:pPr algn="ctr"/>
              <a:r>
                <a:rPr lang="en-US" sz="800" dirty="0">
                  <a:latin typeface="Open Sans" panose="020B0606030504020204" pitchFamily="34" charset="0"/>
                  <a:ea typeface="Open Sans" panose="020B0606030504020204" pitchFamily="34" charset="0"/>
                  <a:cs typeface="Open Sans" panose="020B0606030504020204" pitchFamily="34" charset="0"/>
                </a:rPr>
                <a:t>2020</a:t>
              </a:r>
            </a:p>
          </p:txBody>
        </p:sp>
        <p:pic>
          <p:nvPicPr>
            <p:cNvPr id="111" name="Graphic 110">
              <a:extLst>
                <a:ext uri="{FF2B5EF4-FFF2-40B4-BE49-F238E27FC236}">
                  <a16:creationId xmlns:a16="http://schemas.microsoft.com/office/drawing/2014/main" id="{6AEE2203-8EDC-E879-5F8B-86EEDE7FB17D}"/>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r="59217"/>
            <a:stretch/>
          </p:blipFill>
          <p:spPr>
            <a:xfrm>
              <a:off x="9419241" y="897919"/>
              <a:ext cx="200424" cy="215347"/>
            </a:xfrm>
            <a:prstGeom prst="rect">
              <a:avLst/>
            </a:prstGeom>
          </p:spPr>
        </p:pic>
        <p:pic>
          <p:nvPicPr>
            <p:cNvPr id="112" name="Picture 111">
              <a:extLst>
                <a:ext uri="{FF2B5EF4-FFF2-40B4-BE49-F238E27FC236}">
                  <a16:creationId xmlns:a16="http://schemas.microsoft.com/office/drawing/2014/main" id="{D58F0660-5981-76E4-CC91-A9291696121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0312" t="10312" r="9778" b="9778"/>
            <a:stretch/>
          </p:blipFill>
          <p:spPr>
            <a:xfrm>
              <a:off x="9668093" y="897919"/>
              <a:ext cx="204583" cy="204583"/>
            </a:xfrm>
            <a:prstGeom prst="ellipse">
              <a:avLst/>
            </a:prstGeom>
          </p:spPr>
        </p:pic>
      </p:grpSp>
      <p:cxnSp>
        <p:nvCxnSpPr>
          <p:cNvPr id="115" name="Straight Connector 114">
            <a:extLst>
              <a:ext uri="{FF2B5EF4-FFF2-40B4-BE49-F238E27FC236}">
                <a16:creationId xmlns:a16="http://schemas.microsoft.com/office/drawing/2014/main" id="{4026F94F-F780-A6BD-56E4-26CA4629AF92}"/>
              </a:ext>
            </a:extLst>
          </p:cNvPr>
          <p:cNvCxnSpPr>
            <a:cxnSpLocks/>
          </p:cNvCxnSpPr>
          <p:nvPr/>
        </p:nvCxnSpPr>
        <p:spPr>
          <a:xfrm>
            <a:off x="10240194" y="1999731"/>
            <a:ext cx="0" cy="1474007"/>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B973B2F-8695-8752-2A8E-DD80D3D60757}"/>
              </a:ext>
            </a:extLst>
          </p:cNvPr>
          <p:cNvCxnSpPr>
            <a:cxnSpLocks/>
          </p:cNvCxnSpPr>
          <p:nvPr/>
        </p:nvCxnSpPr>
        <p:spPr>
          <a:xfrm>
            <a:off x="9130794" y="1935218"/>
            <a:ext cx="0" cy="1463040"/>
          </a:xfrm>
          <a:prstGeom prst="line">
            <a:avLst/>
          </a:prstGeom>
          <a:ln w="19050" cap="rnd">
            <a:solidFill>
              <a:schemeClr val="bg1">
                <a:lumMod val="65000"/>
              </a:schemeClr>
            </a:solidFill>
            <a:prstDash val="sysDot"/>
            <a:headEnd type="oval" w="sm" len="sm"/>
            <a:tailEnd w="sm" len="sm"/>
          </a:ln>
          <a:effectLst/>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17F560B0-5657-F2A9-7EB9-633E1CCEDB60}"/>
              </a:ext>
            </a:extLst>
          </p:cNvPr>
          <p:cNvSpPr txBox="1"/>
          <p:nvPr/>
        </p:nvSpPr>
        <p:spPr>
          <a:xfrm>
            <a:off x="8562747" y="1302795"/>
            <a:ext cx="1136094" cy="630942"/>
          </a:xfrm>
          <a:prstGeom prst="rect">
            <a:avLst/>
          </a:prstGeom>
          <a:noFill/>
        </p:spPr>
        <p:txBody>
          <a:bodyPr wrap="square">
            <a:spAutoFit/>
          </a:bodyPr>
          <a:lstStyle/>
          <a:p>
            <a:pPr marL="0" indent="0" algn="ctr">
              <a:buNone/>
            </a:pPr>
            <a:r>
              <a:rPr lang="en-US" sz="900" dirty="0">
                <a:latin typeface="Open Sans SemiBold" panose="020B0706030804020204" pitchFamily="34" charset="0"/>
                <a:ea typeface="Open Sans SemiBold" panose="020B0706030804020204" pitchFamily="34" charset="0"/>
                <a:cs typeface="Open Sans SemiBold" panose="020B0706030804020204" pitchFamily="34" charset="0"/>
              </a:rPr>
              <a:t>UNM awarded NSF Quantum Theory Hub</a:t>
            </a:r>
          </a:p>
          <a:p>
            <a:pPr indent="0" algn="ctr">
              <a:buNone/>
            </a:pPr>
            <a:r>
              <a:rPr lang="en-US" sz="800" dirty="0">
                <a:latin typeface="Open Sans" panose="020B0606030504020204" pitchFamily="34" charset="0"/>
                <a:ea typeface="Open Sans" panose="020B0606030504020204" pitchFamily="34" charset="0"/>
                <a:cs typeface="Open Sans" panose="020B0606030504020204" pitchFamily="34" charset="0"/>
              </a:rPr>
              <a:t>2019</a:t>
            </a:r>
          </a:p>
        </p:txBody>
      </p:sp>
      <p:pic>
        <p:nvPicPr>
          <p:cNvPr id="120" name="Graphic 119">
            <a:extLst>
              <a:ext uri="{FF2B5EF4-FFF2-40B4-BE49-F238E27FC236}">
                <a16:creationId xmlns:a16="http://schemas.microsoft.com/office/drawing/2014/main" id="{FBF48C8A-C26B-DA5B-F6F5-9657F858F95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23529" y="1120892"/>
            <a:ext cx="214531" cy="141077"/>
          </a:xfrm>
          <a:prstGeom prst="rect">
            <a:avLst/>
          </a:prstGeom>
        </p:spPr>
      </p:pic>
      <p:grpSp>
        <p:nvGrpSpPr>
          <p:cNvPr id="28" name="Group 27">
            <a:extLst>
              <a:ext uri="{FF2B5EF4-FFF2-40B4-BE49-F238E27FC236}">
                <a16:creationId xmlns:a16="http://schemas.microsoft.com/office/drawing/2014/main" id="{2470367E-C021-C4E6-36E8-6E0558A60886}"/>
              </a:ext>
            </a:extLst>
          </p:cNvPr>
          <p:cNvGrpSpPr/>
          <p:nvPr/>
        </p:nvGrpSpPr>
        <p:grpSpPr>
          <a:xfrm>
            <a:off x="268514" y="3280496"/>
            <a:ext cx="11830740" cy="296930"/>
            <a:chOff x="210563" y="3306150"/>
            <a:chExt cx="11830740" cy="296930"/>
          </a:xfrm>
        </p:grpSpPr>
        <p:sp>
          <p:nvSpPr>
            <p:cNvPr id="70" name="Arrow: Pentagon 69">
              <a:extLst>
                <a:ext uri="{FF2B5EF4-FFF2-40B4-BE49-F238E27FC236}">
                  <a16:creationId xmlns:a16="http://schemas.microsoft.com/office/drawing/2014/main" id="{FE186591-F3D3-1E01-4985-080C81F5A698}"/>
                </a:ext>
              </a:extLst>
            </p:cNvPr>
            <p:cNvSpPr/>
            <p:nvPr/>
          </p:nvSpPr>
          <p:spPr>
            <a:xfrm>
              <a:off x="11731847" y="3306422"/>
              <a:ext cx="309456" cy="291776"/>
            </a:xfrm>
            <a:prstGeom prst="homePlat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white"/>
                  </a:solidFill>
                  <a:effectLst/>
                  <a:uLnTx/>
                  <a:uFillTx/>
                  <a:latin typeface="Exo 2 Semi Bold" panose="00000700000000000000" pitchFamily="2" charset="0"/>
                </a:rPr>
                <a:t> …</a:t>
              </a:r>
            </a:p>
          </p:txBody>
        </p:sp>
        <p:sp>
          <p:nvSpPr>
            <p:cNvPr id="71" name="Rectangle: Top Corners Rounded 70">
              <a:extLst>
                <a:ext uri="{FF2B5EF4-FFF2-40B4-BE49-F238E27FC236}">
                  <a16:creationId xmlns:a16="http://schemas.microsoft.com/office/drawing/2014/main" id="{52851929-D5C3-62A2-D72B-D73C76C9C6E3}"/>
                </a:ext>
              </a:extLst>
            </p:cNvPr>
            <p:cNvSpPr/>
            <p:nvPr/>
          </p:nvSpPr>
          <p:spPr>
            <a:xfrm rot="16200000">
              <a:off x="10520506" y="2386954"/>
              <a:ext cx="292144" cy="2130536"/>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white"/>
                  </a:solidFill>
                  <a:effectLst/>
                  <a:uLnTx/>
                  <a:uFillTx/>
                  <a:latin typeface="Exo 2 Semi Bold" panose="00000700000000000000" pitchFamily="2" charset="0"/>
                </a:rPr>
                <a:t>2020s</a:t>
              </a:r>
            </a:p>
          </p:txBody>
        </p:sp>
        <p:sp>
          <p:nvSpPr>
            <p:cNvPr id="68" name="Rectangle: Rounded Corners 67">
              <a:extLst>
                <a:ext uri="{FF2B5EF4-FFF2-40B4-BE49-F238E27FC236}">
                  <a16:creationId xmlns:a16="http://schemas.microsoft.com/office/drawing/2014/main" id="{4187A3C4-AB1D-7651-03B5-FBA748D1AC6B}"/>
                </a:ext>
              </a:extLst>
            </p:cNvPr>
            <p:cNvSpPr/>
            <p:nvPr/>
          </p:nvSpPr>
          <p:spPr>
            <a:xfrm>
              <a:off x="210563" y="3311305"/>
              <a:ext cx="1154994" cy="291775"/>
            </a:xfrm>
            <a:prstGeom prst="round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lIns="91440" tIns="0" rIns="0" b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white"/>
                  </a:solidFill>
                  <a:effectLst/>
                  <a:uLnTx/>
                  <a:uFillTx/>
                  <a:latin typeface="Exo 2 Semi Bold" panose="00000700000000000000" pitchFamily="2" charset="0"/>
                </a:rPr>
                <a:t>1980/1990s</a:t>
              </a:r>
            </a:p>
          </p:txBody>
        </p:sp>
        <p:sp>
          <p:nvSpPr>
            <p:cNvPr id="9" name="Rectangle: Rounded Corners 8">
              <a:extLst>
                <a:ext uri="{FF2B5EF4-FFF2-40B4-BE49-F238E27FC236}">
                  <a16:creationId xmlns:a16="http://schemas.microsoft.com/office/drawing/2014/main" id="{92595E9E-833E-0D12-24FC-4FCF0867F389}"/>
                </a:ext>
              </a:extLst>
            </p:cNvPr>
            <p:cNvSpPr/>
            <p:nvPr/>
          </p:nvSpPr>
          <p:spPr>
            <a:xfrm>
              <a:off x="5997069" y="3311305"/>
              <a:ext cx="3549946" cy="291775"/>
            </a:xfrm>
            <a:prstGeom prst="round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white"/>
                  </a:solidFill>
                  <a:effectLst/>
                  <a:uLnTx/>
                  <a:uFillTx/>
                  <a:latin typeface="Exo 2 Semi Bold" panose="00000700000000000000" pitchFamily="2" charset="0"/>
                </a:rPr>
                <a:t>2010s</a:t>
              </a:r>
            </a:p>
          </p:txBody>
        </p:sp>
        <p:sp>
          <p:nvSpPr>
            <p:cNvPr id="8" name="Rectangle: Rounded Corners 7">
              <a:extLst>
                <a:ext uri="{FF2B5EF4-FFF2-40B4-BE49-F238E27FC236}">
                  <a16:creationId xmlns:a16="http://schemas.microsoft.com/office/drawing/2014/main" id="{E363FA8D-5152-A6A6-8C4C-C7000C870DBE}"/>
                </a:ext>
              </a:extLst>
            </p:cNvPr>
            <p:cNvSpPr/>
            <p:nvPr/>
          </p:nvSpPr>
          <p:spPr>
            <a:xfrm>
              <a:off x="1390381" y="3311305"/>
              <a:ext cx="4538728" cy="291775"/>
            </a:xfrm>
            <a:prstGeom prst="round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white"/>
                  </a:solidFill>
                  <a:effectLst/>
                  <a:uLnTx/>
                  <a:uFillTx/>
                  <a:latin typeface="Exo 2 Semi Bold" panose="00000700000000000000" pitchFamily="2" charset="0"/>
                </a:rPr>
                <a:t>2000s</a:t>
              </a:r>
            </a:p>
          </p:txBody>
        </p:sp>
      </p:grpSp>
      <p:sp>
        <p:nvSpPr>
          <p:cNvPr id="26" name="Slide Number Placeholder 6">
            <a:extLst>
              <a:ext uri="{FF2B5EF4-FFF2-40B4-BE49-F238E27FC236}">
                <a16:creationId xmlns:a16="http://schemas.microsoft.com/office/drawing/2014/main" id="{56A3B9B4-D559-0FBF-5262-9AE08B5C1302}"/>
              </a:ext>
            </a:extLst>
          </p:cNvPr>
          <p:cNvSpPr txBox="1">
            <a:spLocks/>
          </p:cNvSpPr>
          <p:nvPr/>
        </p:nvSpPr>
        <p:spPr>
          <a:xfrm>
            <a:off x="11749720" y="6415027"/>
            <a:ext cx="347472" cy="2452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82831A4-728A-4599-BFAC-A6BA1ADBFEFC}" type="slidenum">
              <a:rPr lang="en-US" b="1" smtClean="0">
                <a:solidFill>
                  <a:schemeClr val="bg1"/>
                </a:solidFill>
              </a:rPr>
              <a:pPr algn="ctr"/>
              <a:t>20</a:t>
            </a:fld>
            <a:endParaRPr lang="en-US" b="1" dirty="0">
              <a:solidFill>
                <a:schemeClr val="bg1"/>
              </a:solidFill>
            </a:endParaRPr>
          </a:p>
        </p:txBody>
      </p:sp>
    </p:spTree>
    <p:extLst>
      <p:ext uri="{BB962C8B-B14F-4D97-AF65-F5344CB8AC3E}">
        <p14:creationId xmlns:p14="http://schemas.microsoft.com/office/powerpoint/2010/main" val="3069524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77216-6EB3-EA44-A402-C899E8305BCF}"/>
              </a:ext>
            </a:extLst>
          </p:cNvPr>
          <p:cNvSpPr>
            <a:spLocks noGrp="1"/>
          </p:cNvSpPr>
          <p:nvPr>
            <p:ph type="title"/>
          </p:nvPr>
        </p:nvSpPr>
        <p:spPr/>
        <p:txBody>
          <a:bodyPr/>
          <a:lstStyle/>
          <a:p>
            <a:pPr algn="ctr"/>
            <a:r>
              <a:rPr lang="en-US" dirty="0">
                <a:solidFill>
                  <a:schemeClr val="accent1"/>
                </a:solidFill>
              </a:rPr>
              <a:t>What is Quantum Information Science (QIS)?</a:t>
            </a:r>
          </a:p>
        </p:txBody>
      </p:sp>
      <p:sp>
        <p:nvSpPr>
          <p:cNvPr id="21" name="TextBox 20">
            <a:extLst>
              <a:ext uri="{FF2B5EF4-FFF2-40B4-BE49-F238E27FC236}">
                <a16:creationId xmlns:a16="http://schemas.microsoft.com/office/drawing/2014/main" id="{8622DDFA-C615-9443-9845-4610A80D0727}"/>
              </a:ext>
            </a:extLst>
          </p:cNvPr>
          <p:cNvSpPr txBox="1"/>
          <p:nvPr/>
        </p:nvSpPr>
        <p:spPr>
          <a:xfrm>
            <a:off x="1836710" y="2827982"/>
            <a:ext cx="896271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Calibri" panose="020F0502020204030204"/>
                <a:ea typeface="+mn-ea"/>
                <a:cs typeface="+mn-cs"/>
              </a:rPr>
              <a:t>The convergence two of the great scientific pillars of the 20</a:t>
            </a:r>
            <a:r>
              <a:rPr kumimoji="0" lang="en-US" sz="2400" b="0" i="0" u="none" strike="noStrike" kern="1200" cap="none" spc="0" normalizeH="0" baseline="30000" noProof="0" dirty="0">
                <a:ln>
                  <a:noFill/>
                </a:ln>
                <a:solidFill>
                  <a:schemeClr val="accent1"/>
                </a:solidFill>
                <a:effectLst/>
                <a:uLnTx/>
                <a:uFillTx/>
                <a:latin typeface="Calibri" panose="020F0502020204030204"/>
                <a:ea typeface="+mn-ea"/>
                <a:cs typeface="+mn-cs"/>
              </a:rPr>
              <a:t>th</a:t>
            </a:r>
            <a:r>
              <a:rPr kumimoji="0" lang="en-US" sz="2400" b="0" i="0" u="none" strike="noStrike" kern="1200" cap="none" spc="0" normalizeH="0" baseline="0" noProof="0" dirty="0">
                <a:ln>
                  <a:noFill/>
                </a:ln>
                <a:solidFill>
                  <a:schemeClr val="accent1"/>
                </a:solidFill>
                <a:effectLst/>
                <a:uLnTx/>
                <a:uFillTx/>
                <a:latin typeface="Calibri" panose="020F0502020204030204"/>
                <a:ea typeface="+mn-ea"/>
                <a:cs typeface="+mn-cs"/>
              </a:rPr>
              <a:t> Century</a:t>
            </a:r>
          </a:p>
        </p:txBody>
      </p:sp>
      <p:grpSp>
        <p:nvGrpSpPr>
          <p:cNvPr id="3" name="Group 2">
            <a:extLst>
              <a:ext uri="{FF2B5EF4-FFF2-40B4-BE49-F238E27FC236}">
                <a16:creationId xmlns:a16="http://schemas.microsoft.com/office/drawing/2014/main" id="{D9ACD701-67F1-3481-1AF0-A704B8E0FDED}"/>
              </a:ext>
            </a:extLst>
          </p:cNvPr>
          <p:cNvGrpSpPr/>
          <p:nvPr/>
        </p:nvGrpSpPr>
        <p:grpSpPr>
          <a:xfrm>
            <a:off x="5230035" y="4313277"/>
            <a:ext cx="1652485" cy="1004827"/>
            <a:chOff x="5115717" y="3414779"/>
            <a:chExt cx="1914980" cy="1270487"/>
          </a:xfrm>
        </p:grpSpPr>
        <p:sp>
          <p:nvSpPr>
            <p:cNvPr id="24" name="Left-Right Arrow 23">
              <a:extLst>
                <a:ext uri="{FF2B5EF4-FFF2-40B4-BE49-F238E27FC236}">
                  <a16:creationId xmlns:a16="http://schemas.microsoft.com/office/drawing/2014/main" id="{B98E66BC-A77C-9E4F-8EC9-0846150D9B04}"/>
                </a:ext>
              </a:extLst>
            </p:cNvPr>
            <p:cNvSpPr/>
            <p:nvPr/>
          </p:nvSpPr>
          <p:spPr>
            <a:xfrm>
              <a:off x="5115717" y="3414779"/>
              <a:ext cx="1914980" cy="1270487"/>
            </a:xfrm>
            <a:prstGeom prst="leftRightArrow">
              <a:avLst/>
            </a:prstGeom>
            <a:solidFill>
              <a:schemeClr val="accent1"/>
            </a:solidFill>
            <a:ln>
              <a:solidFill>
                <a:srgbClr val="AF4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BF524C77-8965-4D4D-A8CB-7BFA96E4461F}"/>
                </a:ext>
              </a:extLst>
            </p:cNvPr>
            <p:cNvSpPr txBox="1"/>
            <p:nvPr/>
          </p:nvSpPr>
          <p:spPr>
            <a:xfrm>
              <a:off x="5699164" y="3696656"/>
              <a:ext cx="6976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QIS</a:t>
              </a:r>
            </a:p>
          </p:txBody>
        </p:sp>
      </p:grpSp>
      <p:sp>
        <p:nvSpPr>
          <p:cNvPr id="29" name="Rectangle 28">
            <a:extLst>
              <a:ext uri="{FF2B5EF4-FFF2-40B4-BE49-F238E27FC236}">
                <a16:creationId xmlns:a16="http://schemas.microsoft.com/office/drawing/2014/main" id="{1389195A-99E8-094C-880D-D3F5DBC9D3DF}"/>
              </a:ext>
            </a:extLst>
          </p:cNvPr>
          <p:cNvSpPr/>
          <p:nvPr/>
        </p:nvSpPr>
        <p:spPr>
          <a:xfrm>
            <a:off x="340891" y="3349465"/>
            <a:ext cx="4834362" cy="3246251"/>
          </a:xfrm>
          <a:prstGeom prst="rect">
            <a:avLst/>
          </a:prstGeom>
          <a:solidFill>
            <a:schemeClr val="bg1"/>
          </a:solidFill>
          <a:ln>
            <a:solidFill>
              <a:srgbClr val="AF4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FEB4D64-C718-394B-A6D9-DBB95755518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89017" y="5068454"/>
            <a:ext cx="987739" cy="1159519"/>
          </a:xfrm>
          <a:prstGeom prst="rect">
            <a:avLst/>
          </a:prstGeom>
        </p:spPr>
      </p:pic>
      <p:sp>
        <p:nvSpPr>
          <p:cNvPr id="16" name="TextBox 15">
            <a:extLst>
              <a:ext uri="{FF2B5EF4-FFF2-40B4-BE49-F238E27FC236}">
                <a16:creationId xmlns:a16="http://schemas.microsoft.com/office/drawing/2014/main" id="{A1BB6FBA-CC66-6144-BB0E-2170A07B51B7}"/>
              </a:ext>
            </a:extLst>
          </p:cNvPr>
          <p:cNvSpPr txBox="1"/>
          <p:nvPr/>
        </p:nvSpPr>
        <p:spPr>
          <a:xfrm>
            <a:off x="669829" y="3289058"/>
            <a:ext cx="408643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panose="020F0502020204030204"/>
                <a:ea typeface="+mn-ea"/>
                <a:cs typeface="+mn-cs"/>
              </a:rPr>
              <a:t>Quantum Mechanics: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Calibri" panose="020F0502020204030204"/>
                <a:ea typeface="+mn-ea"/>
                <a:cs typeface="+mn-cs"/>
              </a:rPr>
              <a:t>The physics of the microscopic world</a:t>
            </a:r>
          </a:p>
        </p:txBody>
      </p:sp>
      <p:pic>
        <p:nvPicPr>
          <p:cNvPr id="10" name="Picture 9">
            <a:extLst>
              <a:ext uri="{FF2B5EF4-FFF2-40B4-BE49-F238E27FC236}">
                <a16:creationId xmlns:a16="http://schemas.microsoft.com/office/drawing/2014/main" id="{B22CFE0C-B5C9-2247-B277-0166950E260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0042" y="4245628"/>
            <a:ext cx="961451" cy="961451"/>
          </a:xfrm>
          <a:prstGeom prst="rect">
            <a:avLst/>
          </a:prstGeom>
        </p:spPr>
      </p:pic>
      <p:sp>
        <p:nvSpPr>
          <p:cNvPr id="18" name="TextBox 17">
            <a:extLst>
              <a:ext uri="{FF2B5EF4-FFF2-40B4-BE49-F238E27FC236}">
                <a16:creationId xmlns:a16="http://schemas.microsoft.com/office/drawing/2014/main" id="{EF29EE20-B53F-9C4E-8972-D5293478DD89}"/>
              </a:ext>
            </a:extLst>
          </p:cNvPr>
          <p:cNvSpPr txBox="1"/>
          <p:nvPr/>
        </p:nvSpPr>
        <p:spPr>
          <a:xfrm>
            <a:off x="852802" y="3943945"/>
            <a:ext cx="67403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atom</a:t>
            </a:r>
          </a:p>
        </p:txBody>
      </p:sp>
      <p:sp>
        <p:nvSpPr>
          <p:cNvPr id="25" name="TextBox 24">
            <a:extLst>
              <a:ext uri="{FF2B5EF4-FFF2-40B4-BE49-F238E27FC236}">
                <a16:creationId xmlns:a16="http://schemas.microsoft.com/office/drawing/2014/main" id="{4D76D445-2B1F-5A41-AE98-94CC84F3601D}"/>
              </a:ext>
            </a:extLst>
          </p:cNvPr>
          <p:cNvSpPr txBox="1"/>
          <p:nvPr/>
        </p:nvSpPr>
        <p:spPr>
          <a:xfrm>
            <a:off x="1904597" y="6216921"/>
            <a:ext cx="15565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F471B"/>
                </a:solidFill>
                <a:effectLst/>
                <a:uLnTx/>
                <a:uFillTx/>
                <a:latin typeface="Calibri" panose="020F0502020204030204"/>
                <a:ea typeface="+mn-ea"/>
                <a:cs typeface="+mn-cs"/>
              </a:rPr>
              <a:t>Albert Einstein</a:t>
            </a:r>
          </a:p>
        </p:txBody>
      </p:sp>
      <p:pic>
        <p:nvPicPr>
          <p:cNvPr id="32" name="Picture 31">
            <a:extLst>
              <a:ext uri="{FF2B5EF4-FFF2-40B4-BE49-F238E27FC236}">
                <a16:creationId xmlns:a16="http://schemas.microsoft.com/office/drawing/2014/main" id="{5518DE9F-B531-3F4E-B8CE-397F254EED5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711086" y="4316177"/>
            <a:ext cx="1097280" cy="588129"/>
          </a:xfrm>
          <a:prstGeom prst="rect">
            <a:avLst/>
          </a:prstGeom>
        </p:spPr>
      </p:pic>
      <p:pic>
        <p:nvPicPr>
          <p:cNvPr id="11" name="Picture 10">
            <a:extLst>
              <a:ext uri="{FF2B5EF4-FFF2-40B4-BE49-F238E27FC236}">
                <a16:creationId xmlns:a16="http://schemas.microsoft.com/office/drawing/2014/main" id="{820B6132-FCB5-8F4D-AADE-681C1F84E01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329888" y="4278374"/>
            <a:ext cx="712803" cy="663735"/>
          </a:xfrm>
          <a:prstGeom prst="rect">
            <a:avLst/>
          </a:prstGeom>
        </p:spPr>
      </p:pic>
      <p:sp>
        <p:nvSpPr>
          <p:cNvPr id="33" name="TextBox 32">
            <a:extLst>
              <a:ext uri="{FF2B5EF4-FFF2-40B4-BE49-F238E27FC236}">
                <a16:creationId xmlns:a16="http://schemas.microsoft.com/office/drawing/2014/main" id="{C1B5D1CA-978D-C444-9919-FA36ABB40A6C}"/>
              </a:ext>
            </a:extLst>
          </p:cNvPr>
          <p:cNvSpPr txBox="1"/>
          <p:nvPr/>
        </p:nvSpPr>
        <p:spPr>
          <a:xfrm>
            <a:off x="2134247" y="3943945"/>
            <a:ext cx="1097280" cy="369332"/>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electron</a:t>
            </a:r>
          </a:p>
        </p:txBody>
      </p:sp>
      <p:sp>
        <p:nvSpPr>
          <p:cNvPr id="6" name="TextBox 5">
            <a:extLst>
              <a:ext uri="{FF2B5EF4-FFF2-40B4-BE49-F238E27FC236}">
                <a16:creationId xmlns:a16="http://schemas.microsoft.com/office/drawing/2014/main" id="{0C786C4D-52B1-6C57-F653-76A5A5B27B59}"/>
              </a:ext>
            </a:extLst>
          </p:cNvPr>
          <p:cNvSpPr txBox="1"/>
          <p:nvPr/>
        </p:nvSpPr>
        <p:spPr>
          <a:xfrm>
            <a:off x="3838940" y="3943945"/>
            <a:ext cx="8685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photon</a:t>
            </a:r>
          </a:p>
        </p:txBody>
      </p:sp>
      <p:sp>
        <p:nvSpPr>
          <p:cNvPr id="30" name="Rectangle 29">
            <a:extLst>
              <a:ext uri="{FF2B5EF4-FFF2-40B4-BE49-F238E27FC236}">
                <a16:creationId xmlns:a16="http://schemas.microsoft.com/office/drawing/2014/main" id="{A8133243-84CE-F74F-A78C-EEA8A87EFCCA}"/>
              </a:ext>
            </a:extLst>
          </p:cNvPr>
          <p:cNvSpPr/>
          <p:nvPr/>
        </p:nvSpPr>
        <p:spPr>
          <a:xfrm>
            <a:off x="6943612" y="3349464"/>
            <a:ext cx="4834362" cy="3246251"/>
          </a:xfrm>
          <a:prstGeom prst="rect">
            <a:avLst/>
          </a:prstGeom>
          <a:solidFill>
            <a:schemeClr val="bg1"/>
          </a:solidFill>
          <a:ln>
            <a:solidFill>
              <a:srgbClr val="AF4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CDCE6EB-D409-DC4D-B149-F767191298C2}"/>
              </a:ext>
            </a:extLst>
          </p:cNvPr>
          <p:cNvSpPr txBox="1"/>
          <p:nvPr/>
        </p:nvSpPr>
        <p:spPr>
          <a:xfrm>
            <a:off x="7813926" y="3289058"/>
            <a:ext cx="3403303"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Calibri" panose="020F0502020204030204"/>
                <a:ea typeface="+mn-ea"/>
                <a:cs typeface="+mn-cs"/>
              </a:rPr>
              <a:t>Information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Calibri" panose="020F0502020204030204"/>
                <a:ea typeface="+mn-ea"/>
                <a:cs typeface="+mn-cs"/>
              </a:rPr>
              <a:t>Computers &amp; communications</a:t>
            </a:r>
          </a:p>
        </p:txBody>
      </p:sp>
      <p:sp>
        <p:nvSpPr>
          <p:cNvPr id="26" name="TextBox 25">
            <a:extLst>
              <a:ext uri="{FF2B5EF4-FFF2-40B4-BE49-F238E27FC236}">
                <a16:creationId xmlns:a16="http://schemas.microsoft.com/office/drawing/2014/main" id="{ACE4AFAF-C085-3F42-848F-C21482933758}"/>
              </a:ext>
            </a:extLst>
          </p:cNvPr>
          <p:cNvSpPr txBox="1"/>
          <p:nvPr/>
        </p:nvSpPr>
        <p:spPr>
          <a:xfrm>
            <a:off x="10012633" y="6216650"/>
            <a:ext cx="17091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F471B"/>
                </a:solidFill>
                <a:effectLst/>
                <a:uLnTx/>
                <a:uFillTx/>
                <a:latin typeface="Calibri" panose="020F0502020204030204"/>
                <a:ea typeface="+mn-ea"/>
                <a:cs typeface="+mn-cs"/>
              </a:rPr>
              <a:t>Claude Shannon</a:t>
            </a:r>
          </a:p>
        </p:txBody>
      </p:sp>
      <p:pic>
        <p:nvPicPr>
          <p:cNvPr id="20" name="Picture 19">
            <a:extLst>
              <a:ext uri="{FF2B5EF4-FFF2-40B4-BE49-F238E27FC236}">
                <a16:creationId xmlns:a16="http://schemas.microsoft.com/office/drawing/2014/main" id="{1E3603B3-8E03-E947-B2F6-8B7A6190BBF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012633" y="5066139"/>
            <a:ext cx="1520364" cy="1135758"/>
          </a:xfrm>
          <a:prstGeom prst="rect">
            <a:avLst/>
          </a:prstGeom>
        </p:spPr>
      </p:pic>
      <p:pic>
        <p:nvPicPr>
          <p:cNvPr id="14" name="Picture 13">
            <a:extLst>
              <a:ext uri="{FF2B5EF4-FFF2-40B4-BE49-F238E27FC236}">
                <a16:creationId xmlns:a16="http://schemas.microsoft.com/office/drawing/2014/main" id="{28FDC279-1327-BB4E-A66F-310815618C7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177631" y="4123210"/>
            <a:ext cx="2056653" cy="1911657"/>
          </a:xfrm>
          <a:prstGeom prst="rect">
            <a:avLst/>
          </a:prstGeom>
        </p:spPr>
      </p:pic>
      <p:sp>
        <p:nvSpPr>
          <p:cNvPr id="12" name="TextBox 11">
            <a:extLst>
              <a:ext uri="{FF2B5EF4-FFF2-40B4-BE49-F238E27FC236}">
                <a16:creationId xmlns:a16="http://schemas.microsoft.com/office/drawing/2014/main" id="{E39FA312-95F4-C4F7-589B-623A553560BE}"/>
              </a:ext>
            </a:extLst>
          </p:cNvPr>
          <p:cNvSpPr txBox="1"/>
          <p:nvPr/>
        </p:nvSpPr>
        <p:spPr>
          <a:xfrm>
            <a:off x="402505" y="1000385"/>
            <a:ext cx="11319250" cy="1477328"/>
          </a:xfrm>
          <a:prstGeom prst="rect">
            <a:avLst/>
          </a:prstGeom>
          <a:noFill/>
        </p:spPr>
        <p:txBody>
          <a:bodyPr wrap="square">
            <a:spAutoFit/>
          </a:bodyPr>
          <a:lstStyle/>
          <a:p>
            <a:pPr marL="342900" indent="-342900">
              <a:buFont typeface="Arial" panose="020B0604020202020204" pitchFamily="34" charset="0"/>
              <a:buChar char="•"/>
            </a:pPr>
            <a:r>
              <a:rPr lang="en-US" sz="2400" dirty="0"/>
              <a:t>Emerging technology that will revolutionize computing, communication and sensing:</a:t>
            </a:r>
          </a:p>
          <a:p>
            <a:pPr marL="726948" lvl="1" indent="-342900">
              <a:buFont typeface="Wingdings" panose="05000000000000000000" pitchFamily="2" charset="2"/>
              <a:buChar char="§"/>
            </a:pPr>
            <a:r>
              <a:rPr lang="en-US" sz="2200" dirty="0"/>
              <a:t>Quantum computers to </a:t>
            </a:r>
            <a:r>
              <a:rPr lang="en-US" sz="2200" b="1" dirty="0">
                <a:solidFill>
                  <a:srgbClr val="167D7D"/>
                </a:solidFill>
              </a:rPr>
              <a:t>solve previously unsolvable problems</a:t>
            </a:r>
          </a:p>
          <a:p>
            <a:pPr marL="726948" lvl="1" indent="-342900">
              <a:buFont typeface="Wingdings" panose="05000000000000000000" pitchFamily="2" charset="2"/>
              <a:buChar char="§"/>
            </a:pPr>
            <a:r>
              <a:rPr lang="en-US" sz="2200" dirty="0"/>
              <a:t>Break </a:t>
            </a:r>
            <a:r>
              <a:rPr lang="en-US" sz="2200" b="1" dirty="0">
                <a:solidFill>
                  <a:srgbClr val="167D7D"/>
                </a:solidFill>
              </a:rPr>
              <a:t>unbreakable</a:t>
            </a:r>
            <a:r>
              <a:rPr lang="en-US" sz="2200" dirty="0"/>
              <a:t> cryptography and enable </a:t>
            </a:r>
            <a:r>
              <a:rPr lang="en-US" sz="2200" b="1" dirty="0">
                <a:solidFill>
                  <a:srgbClr val="167D7D"/>
                </a:solidFill>
              </a:rPr>
              <a:t>provably</a:t>
            </a:r>
            <a:r>
              <a:rPr lang="en-US" sz="2200" dirty="0"/>
              <a:t> secure communications</a:t>
            </a:r>
          </a:p>
          <a:p>
            <a:pPr marL="726948" lvl="1" indent="-342900">
              <a:buFont typeface="Wingdings" panose="05000000000000000000" pitchFamily="2" charset="2"/>
              <a:buChar char="§"/>
            </a:pPr>
            <a:r>
              <a:rPr lang="en-US" sz="2200" dirty="0"/>
              <a:t>Dramatically improve </a:t>
            </a:r>
            <a:r>
              <a:rPr lang="en-US" sz="2200" b="1" dirty="0">
                <a:solidFill>
                  <a:srgbClr val="167D7D"/>
                </a:solidFill>
              </a:rPr>
              <a:t>sensing</a:t>
            </a:r>
            <a:r>
              <a:rPr lang="en-US" sz="2200" dirty="0"/>
              <a:t> and </a:t>
            </a:r>
            <a:r>
              <a:rPr lang="en-US" sz="2200" b="1" dirty="0">
                <a:solidFill>
                  <a:srgbClr val="167D7D"/>
                </a:solidFill>
              </a:rPr>
              <a:t>detection</a:t>
            </a:r>
          </a:p>
        </p:txBody>
      </p:sp>
    </p:spTree>
    <p:extLst>
      <p:ext uri="{BB962C8B-B14F-4D97-AF65-F5344CB8AC3E}">
        <p14:creationId xmlns:p14="http://schemas.microsoft.com/office/powerpoint/2010/main" val="210106899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C114-23F5-138A-6B37-6692D3C452EC}"/>
              </a:ext>
            </a:extLst>
          </p:cNvPr>
          <p:cNvSpPr>
            <a:spLocks noGrp="1"/>
          </p:cNvSpPr>
          <p:nvPr>
            <p:ph type="title"/>
          </p:nvPr>
        </p:nvSpPr>
        <p:spPr/>
        <p:txBody>
          <a:bodyPr/>
          <a:lstStyle/>
          <a:p>
            <a:r>
              <a:rPr lang="en-US" dirty="0"/>
              <a:t>Spooky Action at a Distance (Entanglement)</a:t>
            </a:r>
          </a:p>
        </p:txBody>
      </p:sp>
      <p:sp>
        <p:nvSpPr>
          <p:cNvPr id="4" name="Slide Number Placeholder 3">
            <a:extLst>
              <a:ext uri="{FF2B5EF4-FFF2-40B4-BE49-F238E27FC236}">
                <a16:creationId xmlns:a16="http://schemas.microsoft.com/office/drawing/2014/main" id="{48319A01-EFA6-CD6D-DC27-9B0407BAC737}"/>
              </a:ext>
            </a:extLst>
          </p:cNvPr>
          <p:cNvSpPr>
            <a:spLocks noGrp="1"/>
          </p:cNvSpPr>
          <p:nvPr>
            <p:ph type="sldNum" sz="quarter" idx="12"/>
          </p:nvPr>
        </p:nvSpPr>
        <p:spPr/>
        <p:txBody>
          <a:bodyPr/>
          <a:lstStyle/>
          <a:p>
            <a:fld id="{A82831A4-728A-4599-BFAC-A6BA1ADBFEFC}" type="slidenum">
              <a:rPr lang="en-US" smtClean="0"/>
              <a:t>4</a:t>
            </a:fld>
            <a:endParaRPr lang="en-US"/>
          </a:p>
        </p:txBody>
      </p:sp>
      <p:pic>
        <p:nvPicPr>
          <p:cNvPr id="8" name="Picture 7">
            <a:extLst>
              <a:ext uri="{FF2B5EF4-FFF2-40B4-BE49-F238E27FC236}">
                <a16:creationId xmlns:a16="http://schemas.microsoft.com/office/drawing/2014/main" id="{F4F1C7BF-D760-44AC-13BD-9E4C88E93DA2}"/>
              </a:ext>
            </a:extLst>
          </p:cNvPr>
          <p:cNvPicPr>
            <a:picLocks noChangeAspect="1"/>
          </p:cNvPicPr>
          <p:nvPr/>
        </p:nvPicPr>
        <p:blipFill>
          <a:blip r:embed="rId2"/>
          <a:stretch>
            <a:fillRect/>
          </a:stretch>
        </p:blipFill>
        <p:spPr>
          <a:xfrm>
            <a:off x="6781800" y="1358010"/>
            <a:ext cx="5062716" cy="1389629"/>
          </a:xfrm>
          <a:prstGeom prst="rect">
            <a:avLst/>
          </a:prstGeom>
        </p:spPr>
      </p:pic>
      <p:pic>
        <p:nvPicPr>
          <p:cNvPr id="10" name="Picture 9">
            <a:extLst>
              <a:ext uri="{FF2B5EF4-FFF2-40B4-BE49-F238E27FC236}">
                <a16:creationId xmlns:a16="http://schemas.microsoft.com/office/drawing/2014/main" id="{D5CCB5A8-B63E-2D30-500A-D805C7EA779B}"/>
              </a:ext>
            </a:extLst>
          </p:cNvPr>
          <p:cNvPicPr>
            <a:picLocks noChangeAspect="1"/>
          </p:cNvPicPr>
          <p:nvPr/>
        </p:nvPicPr>
        <p:blipFill>
          <a:blip r:embed="rId3"/>
          <a:stretch>
            <a:fillRect/>
          </a:stretch>
        </p:blipFill>
        <p:spPr>
          <a:xfrm>
            <a:off x="347484" y="4854171"/>
            <a:ext cx="6096000" cy="1704154"/>
          </a:xfrm>
          <a:prstGeom prst="rect">
            <a:avLst/>
          </a:prstGeom>
        </p:spPr>
      </p:pic>
      <p:pic>
        <p:nvPicPr>
          <p:cNvPr id="12" name="Picture 11">
            <a:extLst>
              <a:ext uri="{FF2B5EF4-FFF2-40B4-BE49-F238E27FC236}">
                <a16:creationId xmlns:a16="http://schemas.microsoft.com/office/drawing/2014/main" id="{0C0DBE52-2F09-9117-7BDE-5F945BEB0EB2}"/>
              </a:ext>
            </a:extLst>
          </p:cNvPr>
          <p:cNvPicPr>
            <a:picLocks noChangeAspect="1"/>
          </p:cNvPicPr>
          <p:nvPr/>
        </p:nvPicPr>
        <p:blipFill>
          <a:blip r:embed="rId4"/>
          <a:stretch>
            <a:fillRect/>
          </a:stretch>
        </p:blipFill>
        <p:spPr>
          <a:xfrm>
            <a:off x="8430907" y="2971918"/>
            <a:ext cx="2257501" cy="3280016"/>
          </a:xfrm>
          <a:prstGeom prst="rect">
            <a:avLst/>
          </a:prstGeom>
        </p:spPr>
      </p:pic>
      <p:pic>
        <p:nvPicPr>
          <p:cNvPr id="13" name="Picture 12">
            <a:extLst>
              <a:ext uri="{FF2B5EF4-FFF2-40B4-BE49-F238E27FC236}">
                <a16:creationId xmlns:a16="http://schemas.microsoft.com/office/drawing/2014/main" id="{DBA6D619-41D7-F9FE-A647-B86CC5C3AC09}"/>
              </a:ext>
            </a:extLst>
          </p:cNvPr>
          <p:cNvPicPr>
            <a:picLocks noChangeAspect="1"/>
          </p:cNvPicPr>
          <p:nvPr/>
        </p:nvPicPr>
        <p:blipFill>
          <a:blip r:embed="rId5"/>
          <a:stretch>
            <a:fillRect/>
          </a:stretch>
        </p:blipFill>
        <p:spPr>
          <a:xfrm>
            <a:off x="347484" y="1028889"/>
            <a:ext cx="6096000" cy="3573517"/>
          </a:xfrm>
          <a:prstGeom prst="rect">
            <a:avLst/>
          </a:prstGeom>
        </p:spPr>
      </p:pic>
    </p:spTree>
    <p:extLst>
      <p:ext uri="{BB962C8B-B14F-4D97-AF65-F5344CB8AC3E}">
        <p14:creationId xmlns:p14="http://schemas.microsoft.com/office/powerpoint/2010/main" val="1419285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DFAF1-E8EF-1EB5-B20F-0DDB205ED406}"/>
              </a:ext>
            </a:extLst>
          </p:cNvPr>
          <p:cNvSpPr>
            <a:spLocks noGrp="1"/>
          </p:cNvSpPr>
          <p:nvPr>
            <p:ph type="title"/>
          </p:nvPr>
        </p:nvSpPr>
        <p:spPr>
          <a:xfrm>
            <a:off x="230500" y="611597"/>
            <a:ext cx="2891221" cy="2105025"/>
          </a:xfrm>
        </p:spPr>
        <p:txBody>
          <a:bodyPr/>
          <a:lstStyle/>
          <a:p>
            <a:pPr algn="ctr"/>
            <a:r>
              <a:rPr lang="en-US" dirty="0"/>
              <a:t>Classical </a:t>
            </a:r>
            <a:br>
              <a:rPr lang="en-US" dirty="0"/>
            </a:br>
            <a:r>
              <a:rPr lang="en-US" dirty="0"/>
              <a:t>vs </a:t>
            </a:r>
            <a:br>
              <a:rPr lang="en-US" dirty="0"/>
            </a:br>
            <a:r>
              <a:rPr lang="en-US" dirty="0"/>
              <a:t>Quantum </a:t>
            </a:r>
            <a:br>
              <a:rPr lang="en-US" dirty="0"/>
            </a:br>
            <a:r>
              <a:rPr lang="en-US" dirty="0"/>
              <a:t>Logic</a:t>
            </a:r>
          </a:p>
        </p:txBody>
      </p:sp>
      <p:sp>
        <p:nvSpPr>
          <p:cNvPr id="4" name="Slide Number Placeholder 3">
            <a:extLst>
              <a:ext uri="{FF2B5EF4-FFF2-40B4-BE49-F238E27FC236}">
                <a16:creationId xmlns:a16="http://schemas.microsoft.com/office/drawing/2014/main" id="{002EC44E-8C4E-3B2C-562F-FC6F852FF661}"/>
              </a:ext>
            </a:extLst>
          </p:cNvPr>
          <p:cNvSpPr>
            <a:spLocks noGrp="1"/>
          </p:cNvSpPr>
          <p:nvPr>
            <p:ph type="sldNum" sz="quarter" idx="12"/>
          </p:nvPr>
        </p:nvSpPr>
        <p:spPr/>
        <p:txBody>
          <a:bodyPr/>
          <a:lstStyle/>
          <a:p>
            <a:fld id="{A82831A4-728A-4599-BFAC-A6BA1ADBFEFC}" type="slidenum">
              <a:rPr lang="en-US" smtClean="0"/>
              <a:t>5</a:t>
            </a:fld>
            <a:endParaRPr lang="en-US"/>
          </a:p>
        </p:txBody>
      </p:sp>
      <p:pic>
        <p:nvPicPr>
          <p:cNvPr id="6" name="Picture 5" descr="A table of diagrams with text&#10;&#10;Description automatically generated with medium confidence">
            <a:extLst>
              <a:ext uri="{FF2B5EF4-FFF2-40B4-BE49-F238E27FC236}">
                <a16:creationId xmlns:a16="http://schemas.microsoft.com/office/drawing/2014/main" id="{89CC9068-85CA-6D24-E420-A34F94B97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900" y="223667"/>
            <a:ext cx="5212614" cy="6411516"/>
          </a:xfrm>
          <a:prstGeom prst="rect">
            <a:avLst/>
          </a:prstGeom>
        </p:spPr>
      </p:pic>
      <p:pic>
        <p:nvPicPr>
          <p:cNvPr id="10" name="Picture 9" descr="A diagram of a circuit&#10;&#10;Description automatically generated">
            <a:extLst>
              <a:ext uri="{FF2B5EF4-FFF2-40B4-BE49-F238E27FC236}">
                <a16:creationId xmlns:a16="http://schemas.microsoft.com/office/drawing/2014/main" id="{2A116031-F994-3695-CAE8-2CD29AAC9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79" y="3804603"/>
            <a:ext cx="6212392" cy="2105025"/>
          </a:xfrm>
          <a:prstGeom prst="rect">
            <a:avLst/>
          </a:prstGeom>
        </p:spPr>
      </p:pic>
      <p:pic>
        <p:nvPicPr>
          <p:cNvPr id="11" name="Picture 10">
            <a:extLst>
              <a:ext uri="{FF2B5EF4-FFF2-40B4-BE49-F238E27FC236}">
                <a16:creationId xmlns:a16="http://schemas.microsoft.com/office/drawing/2014/main" id="{1352ED6C-9599-AF95-6FE6-0FE915F73C69}"/>
              </a:ext>
            </a:extLst>
          </p:cNvPr>
          <p:cNvPicPr>
            <a:picLocks noChangeAspect="1"/>
          </p:cNvPicPr>
          <p:nvPr/>
        </p:nvPicPr>
        <p:blipFill>
          <a:blip r:embed="rId4"/>
          <a:stretch>
            <a:fillRect/>
          </a:stretch>
        </p:blipFill>
        <p:spPr>
          <a:xfrm>
            <a:off x="3390707" y="274822"/>
            <a:ext cx="2891221" cy="2778576"/>
          </a:xfrm>
          <a:prstGeom prst="rect">
            <a:avLst/>
          </a:prstGeom>
        </p:spPr>
      </p:pic>
    </p:spTree>
    <p:extLst>
      <p:ext uri="{BB962C8B-B14F-4D97-AF65-F5344CB8AC3E}">
        <p14:creationId xmlns:p14="http://schemas.microsoft.com/office/powerpoint/2010/main" val="1840150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C3806-6972-AF8E-AECD-E535E8B7EE1B}"/>
              </a:ext>
            </a:extLst>
          </p:cNvPr>
          <p:cNvSpPr>
            <a:spLocks noGrp="1"/>
          </p:cNvSpPr>
          <p:nvPr>
            <p:ph type="title"/>
          </p:nvPr>
        </p:nvSpPr>
        <p:spPr/>
        <p:txBody>
          <a:bodyPr/>
          <a:lstStyle/>
          <a:p>
            <a:r>
              <a:rPr lang="en-US" dirty="0"/>
              <a:t>Quantum Has Been With Us</a:t>
            </a:r>
          </a:p>
        </p:txBody>
      </p:sp>
      <p:sp>
        <p:nvSpPr>
          <p:cNvPr id="4" name="Slide Number Placeholder 3">
            <a:extLst>
              <a:ext uri="{FF2B5EF4-FFF2-40B4-BE49-F238E27FC236}">
                <a16:creationId xmlns:a16="http://schemas.microsoft.com/office/drawing/2014/main" id="{CE8709B1-24A0-06BE-999C-99A765757B5E}"/>
              </a:ext>
            </a:extLst>
          </p:cNvPr>
          <p:cNvSpPr>
            <a:spLocks noGrp="1"/>
          </p:cNvSpPr>
          <p:nvPr>
            <p:ph type="sldNum" sz="quarter" idx="12"/>
          </p:nvPr>
        </p:nvSpPr>
        <p:spPr/>
        <p:txBody>
          <a:bodyPr/>
          <a:lstStyle/>
          <a:p>
            <a:fld id="{A82831A4-728A-4599-BFAC-A6BA1ADBFEFC}" type="slidenum">
              <a:rPr lang="en-US" smtClean="0"/>
              <a:t>6</a:t>
            </a:fld>
            <a:endParaRPr lang="en-US"/>
          </a:p>
        </p:txBody>
      </p:sp>
      <p:sp>
        <p:nvSpPr>
          <p:cNvPr id="12" name="TextBox 11">
            <a:extLst>
              <a:ext uri="{FF2B5EF4-FFF2-40B4-BE49-F238E27FC236}">
                <a16:creationId xmlns:a16="http://schemas.microsoft.com/office/drawing/2014/main" id="{F1D646E0-A649-A8C0-0E14-4249088F1A8F}"/>
              </a:ext>
            </a:extLst>
          </p:cNvPr>
          <p:cNvSpPr txBox="1"/>
          <p:nvPr/>
        </p:nvSpPr>
        <p:spPr>
          <a:xfrm>
            <a:off x="881349" y="1029488"/>
            <a:ext cx="3205928" cy="954107"/>
          </a:xfrm>
          <a:prstGeom prst="rect">
            <a:avLst/>
          </a:prstGeom>
          <a:noFill/>
        </p:spPr>
        <p:txBody>
          <a:bodyPr wrap="square" rtlCol="0">
            <a:spAutoFit/>
          </a:bodyPr>
          <a:lstStyle/>
          <a:p>
            <a:pPr algn="ctr"/>
            <a:r>
              <a:rPr lang="en-US" sz="2800" b="1" dirty="0">
                <a:solidFill>
                  <a:schemeClr val="bg1"/>
                </a:solidFill>
              </a:rPr>
              <a:t>Transistors / Semiconductors</a:t>
            </a:r>
          </a:p>
        </p:txBody>
      </p:sp>
      <p:sp>
        <p:nvSpPr>
          <p:cNvPr id="13" name="TextBox 12">
            <a:extLst>
              <a:ext uri="{FF2B5EF4-FFF2-40B4-BE49-F238E27FC236}">
                <a16:creationId xmlns:a16="http://schemas.microsoft.com/office/drawing/2014/main" id="{7E21ED56-EAFD-2C5F-ED3A-F6D10BC81532}"/>
              </a:ext>
            </a:extLst>
          </p:cNvPr>
          <p:cNvSpPr txBox="1"/>
          <p:nvPr/>
        </p:nvSpPr>
        <p:spPr>
          <a:xfrm>
            <a:off x="4493036" y="1244930"/>
            <a:ext cx="3205928" cy="523220"/>
          </a:xfrm>
          <a:prstGeom prst="rect">
            <a:avLst/>
          </a:prstGeom>
          <a:noFill/>
        </p:spPr>
        <p:txBody>
          <a:bodyPr wrap="square" rtlCol="0" anchor="ctr">
            <a:spAutoFit/>
          </a:bodyPr>
          <a:lstStyle/>
          <a:p>
            <a:pPr algn="ctr"/>
            <a:r>
              <a:rPr lang="en-US" sz="2800" b="1" dirty="0">
                <a:solidFill>
                  <a:schemeClr val="bg1"/>
                </a:solidFill>
              </a:rPr>
              <a:t>Lasers</a:t>
            </a:r>
          </a:p>
        </p:txBody>
      </p:sp>
      <p:sp>
        <p:nvSpPr>
          <p:cNvPr id="14" name="TextBox 13">
            <a:extLst>
              <a:ext uri="{FF2B5EF4-FFF2-40B4-BE49-F238E27FC236}">
                <a16:creationId xmlns:a16="http://schemas.microsoft.com/office/drawing/2014/main" id="{C1D13611-64A8-B498-F711-597827E7A611}"/>
              </a:ext>
            </a:extLst>
          </p:cNvPr>
          <p:cNvSpPr txBox="1"/>
          <p:nvPr/>
        </p:nvSpPr>
        <p:spPr>
          <a:xfrm>
            <a:off x="8150649" y="1012961"/>
            <a:ext cx="3205928" cy="954107"/>
          </a:xfrm>
          <a:prstGeom prst="rect">
            <a:avLst/>
          </a:prstGeom>
          <a:noFill/>
        </p:spPr>
        <p:txBody>
          <a:bodyPr wrap="square" rtlCol="0">
            <a:spAutoFit/>
          </a:bodyPr>
          <a:lstStyle/>
          <a:p>
            <a:pPr algn="ctr"/>
            <a:r>
              <a:rPr lang="en-US" sz="2800" b="1" dirty="0">
                <a:solidFill>
                  <a:schemeClr val="bg1"/>
                </a:solidFill>
              </a:rPr>
              <a:t>Atomic Clocks /</a:t>
            </a:r>
          </a:p>
          <a:p>
            <a:pPr algn="ctr"/>
            <a:r>
              <a:rPr lang="en-US" sz="2800" b="1" dirty="0">
                <a:solidFill>
                  <a:schemeClr val="bg1"/>
                </a:solidFill>
              </a:rPr>
              <a:t>GPS</a:t>
            </a:r>
          </a:p>
        </p:txBody>
      </p:sp>
      <p:pic>
        <p:nvPicPr>
          <p:cNvPr id="1026" name="Picture 2" descr="Ytterbium Clock">
            <a:extLst>
              <a:ext uri="{FF2B5EF4-FFF2-40B4-BE49-F238E27FC236}">
                <a16:creationId xmlns:a16="http://schemas.microsoft.com/office/drawing/2014/main" id="{950C8B3D-C947-5D3F-477A-616FBC27C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917" y="2118126"/>
            <a:ext cx="2975391" cy="19835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7949356-7597-7EA5-BF12-19C3C2CFC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917" y="4252778"/>
            <a:ext cx="2968644" cy="19835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transistor: 75 years since the famed Nokia Bell Labs invention changed  the world - Nokia Bell Labs">
            <a:extLst>
              <a:ext uri="{FF2B5EF4-FFF2-40B4-BE49-F238E27FC236}">
                <a16:creationId xmlns:a16="http://schemas.microsoft.com/office/drawing/2014/main" id="{ABF20160-7976-0392-3F95-EB3FAFB29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286" y="2118126"/>
            <a:ext cx="2968053" cy="17832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mparison of 20 nm &amp; 10 nm-class 2D Planar NAND and 3D V-NAND Architecture">
            <a:extLst>
              <a:ext uri="{FF2B5EF4-FFF2-40B4-BE49-F238E27FC236}">
                <a16:creationId xmlns:a16="http://schemas.microsoft.com/office/drawing/2014/main" id="{1CA853B0-CC9D-F833-D2EB-752DC78D2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693" y="4035881"/>
            <a:ext cx="2968645" cy="220049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Science of Lasers: How They Work and Their Applications | Noble Clinic">
            <a:extLst>
              <a:ext uri="{FF2B5EF4-FFF2-40B4-BE49-F238E27FC236}">
                <a16:creationId xmlns:a16="http://schemas.microsoft.com/office/drawing/2014/main" id="{8F064BE5-08F3-33CB-4D22-7BE71C4D72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3100" y="2122101"/>
            <a:ext cx="2968054" cy="197961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w to Choose the Right LiDAR Sensor for Your Project — Clearpath Robotics">
            <a:extLst>
              <a:ext uri="{FF2B5EF4-FFF2-40B4-BE49-F238E27FC236}">
                <a16:creationId xmlns:a16="http://schemas.microsoft.com/office/drawing/2014/main" id="{B801168D-6811-A5B3-55D1-C26CA6F0D1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1973" y="4252778"/>
            <a:ext cx="2968054" cy="198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0951E5-5F4D-4085-33A8-1FB90C7F5845}"/>
              </a:ext>
            </a:extLst>
          </p:cNvPr>
          <p:cNvSpPr/>
          <p:nvPr/>
        </p:nvSpPr>
        <p:spPr>
          <a:xfrm>
            <a:off x="-847" y="1302893"/>
            <a:ext cx="12205203" cy="539539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aphic 139">
            <a:extLst>
              <a:ext uri="{FF2B5EF4-FFF2-40B4-BE49-F238E27FC236}">
                <a16:creationId xmlns:a16="http://schemas.microsoft.com/office/drawing/2014/main" id="{67A20A5D-E2C4-D467-19F6-B40384D5AFFE}"/>
              </a:ext>
            </a:extLst>
          </p:cNvPr>
          <p:cNvGrpSpPr/>
          <p:nvPr/>
        </p:nvGrpSpPr>
        <p:grpSpPr>
          <a:xfrm>
            <a:off x="77894" y="2273995"/>
            <a:ext cx="11900248" cy="4226771"/>
            <a:chOff x="80010" y="1415408"/>
            <a:chExt cx="11900248" cy="4917231"/>
          </a:xfrm>
          <a:solidFill>
            <a:srgbClr val="319CA8">
              <a:alpha val="30196"/>
            </a:srgbClr>
          </a:solidFill>
        </p:grpSpPr>
        <p:grpSp>
          <p:nvGrpSpPr>
            <p:cNvPr id="4" name="Graphic 139">
              <a:extLst>
                <a:ext uri="{FF2B5EF4-FFF2-40B4-BE49-F238E27FC236}">
                  <a16:creationId xmlns:a16="http://schemas.microsoft.com/office/drawing/2014/main" id="{6844B286-D1B0-2502-2176-7E4D46E2A4F1}"/>
                </a:ext>
              </a:extLst>
            </p:cNvPr>
            <p:cNvGrpSpPr/>
            <p:nvPr/>
          </p:nvGrpSpPr>
          <p:grpSpPr>
            <a:xfrm>
              <a:off x="1298245" y="1903572"/>
              <a:ext cx="9746339" cy="3859433"/>
              <a:chOff x="1298245" y="1903572"/>
              <a:chExt cx="9746339" cy="3859433"/>
            </a:xfrm>
            <a:grpFill/>
          </p:grpSpPr>
          <p:grpSp>
            <p:nvGrpSpPr>
              <p:cNvPr id="1935" name="Graphic 139">
                <a:extLst>
                  <a:ext uri="{FF2B5EF4-FFF2-40B4-BE49-F238E27FC236}">
                    <a16:creationId xmlns:a16="http://schemas.microsoft.com/office/drawing/2014/main" id="{915E7246-F21F-DD68-7EE4-A36ABCD9CBA8}"/>
                  </a:ext>
                </a:extLst>
              </p:cNvPr>
              <p:cNvGrpSpPr/>
              <p:nvPr/>
            </p:nvGrpSpPr>
            <p:grpSpPr>
              <a:xfrm>
                <a:off x="7132345" y="1958568"/>
                <a:ext cx="3912239" cy="3804438"/>
                <a:chOff x="7132345" y="1958568"/>
                <a:chExt cx="3912239" cy="3804438"/>
              </a:xfrm>
              <a:grpFill/>
            </p:grpSpPr>
            <p:grpSp>
              <p:nvGrpSpPr>
                <p:cNvPr id="2250" name="Graphic 139">
                  <a:extLst>
                    <a:ext uri="{FF2B5EF4-FFF2-40B4-BE49-F238E27FC236}">
                      <a16:creationId xmlns:a16="http://schemas.microsoft.com/office/drawing/2014/main" id="{3A950F13-8E97-0C62-95B3-DF7D31012E2A}"/>
                    </a:ext>
                  </a:extLst>
                </p:cNvPr>
                <p:cNvGrpSpPr/>
                <p:nvPr/>
              </p:nvGrpSpPr>
              <p:grpSpPr>
                <a:xfrm>
                  <a:off x="9283709" y="1958568"/>
                  <a:ext cx="1760875" cy="3244865"/>
                  <a:chOff x="9283709" y="1958568"/>
                  <a:chExt cx="1760875" cy="3244865"/>
                </a:xfrm>
                <a:grpFill/>
              </p:grpSpPr>
              <p:grpSp>
                <p:nvGrpSpPr>
                  <p:cNvPr id="2354" name="Graphic 139">
                    <a:extLst>
                      <a:ext uri="{FF2B5EF4-FFF2-40B4-BE49-F238E27FC236}">
                        <a16:creationId xmlns:a16="http://schemas.microsoft.com/office/drawing/2014/main" id="{969623B8-1CF0-ED28-923D-D63213651525}"/>
                      </a:ext>
                    </a:extLst>
                  </p:cNvPr>
                  <p:cNvGrpSpPr/>
                  <p:nvPr/>
                </p:nvGrpSpPr>
                <p:grpSpPr>
                  <a:xfrm>
                    <a:off x="9318368" y="1998930"/>
                    <a:ext cx="1704454" cy="3179555"/>
                    <a:chOff x="9318368" y="1998930"/>
                    <a:chExt cx="1704454" cy="3179555"/>
                  </a:xfrm>
                  <a:grpFill/>
                </p:grpSpPr>
                <p:grpSp>
                  <p:nvGrpSpPr>
                    <p:cNvPr id="2369" name="Graphic 139">
                      <a:extLst>
                        <a:ext uri="{FF2B5EF4-FFF2-40B4-BE49-F238E27FC236}">
                          <a16:creationId xmlns:a16="http://schemas.microsoft.com/office/drawing/2014/main" id="{44FE37AE-88FE-E0A9-6132-1E2EEEA9DB7A}"/>
                        </a:ext>
                      </a:extLst>
                    </p:cNvPr>
                    <p:cNvGrpSpPr/>
                    <p:nvPr/>
                  </p:nvGrpSpPr>
                  <p:grpSpPr>
                    <a:xfrm>
                      <a:off x="9997257" y="2511386"/>
                      <a:ext cx="789969" cy="1567542"/>
                      <a:chOff x="9997257" y="2511386"/>
                      <a:chExt cx="789969" cy="1567542"/>
                    </a:xfrm>
                    <a:grpFill/>
                  </p:grpSpPr>
                  <p:sp>
                    <p:nvSpPr>
                      <p:cNvPr id="2387" name="Freeform: Shape 2386">
                        <a:extLst>
                          <a:ext uri="{FF2B5EF4-FFF2-40B4-BE49-F238E27FC236}">
                            <a16:creationId xmlns:a16="http://schemas.microsoft.com/office/drawing/2014/main" id="{E23762DF-642C-C689-BBB5-2330B852B472}"/>
                          </a:ext>
                        </a:extLst>
                      </p:cNvPr>
                      <p:cNvSpPr/>
                      <p:nvPr/>
                    </p:nvSpPr>
                    <p:spPr>
                      <a:xfrm>
                        <a:off x="10781026" y="4072576"/>
                        <a:ext cx="6199" cy="6352"/>
                      </a:xfrm>
                      <a:custGeom>
                        <a:avLst/>
                        <a:gdLst>
                          <a:gd name="connsiteX0" fmla="*/ 6200 w 6199"/>
                          <a:gd name="connsiteY0" fmla="*/ 3176 h 6352"/>
                          <a:gd name="connsiteX1" fmla="*/ 3100 w 6199"/>
                          <a:gd name="connsiteY1" fmla="*/ 0 h 6352"/>
                          <a:gd name="connsiteX2" fmla="*/ 0 w 6199"/>
                          <a:gd name="connsiteY2" fmla="*/ 3176 h 6352"/>
                          <a:gd name="connsiteX3" fmla="*/ 2583 w 6199"/>
                          <a:gd name="connsiteY3" fmla="*/ 6353 h 6352"/>
                        </a:gdLst>
                        <a:ahLst/>
                        <a:cxnLst>
                          <a:cxn ang="0">
                            <a:pos x="connsiteX0" y="connsiteY0"/>
                          </a:cxn>
                          <a:cxn ang="0">
                            <a:pos x="connsiteX1" y="connsiteY1"/>
                          </a:cxn>
                          <a:cxn ang="0">
                            <a:pos x="connsiteX2" y="connsiteY2"/>
                          </a:cxn>
                          <a:cxn ang="0">
                            <a:pos x="connsiteX3" y="connsiteY3"/>
                          </a:cxn>
                        </a:cxnLst>
                        <a:rect l="l" t="t" r="r" b="b"/>
                        <a:pathLst>
                          <a:path w="6199" h="6352">
                            <a:moveTo>
                              <a:pt x="6200" y="3176"/>
                            </a:moveTo>
                            <a:lnTo>
                              <a:pt x="3100" y="0"/>
                            </a:lnTo>
                            <a:lnTo>
                              <a:pt x="0" y="3176"/>
                            </a:lnTo>
                            <a:lnTo>
                              <a:pt x="2583"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8" name="Freeform: Shape 2387">
                        <a:extLst>
                          <a:ext uri="{FF2B5EF4-FFF2-40B4-BE49-F238E27FC236}">
                            <a16:creationId xmlns:a16="http://schemas.microsoft.com/office/drawing/2014/main" id="{2C99E83A-21A0-9A0A-112A-88DC80FF1013}"/>
                          </a:ext>
                        </a:extLst>
                      </p:cNvPr>
                      <p:cNvSpPr/>
                      <p:nvPr/>
                    </p:nvSpPr>
                    <p:spPr>
                      <a:xfrm>
                        <a:off x="10005523" y="2515092"/>
                        <a:ext cx="5683" cy="6352"/>
                      </a:xfrm>
                      <a:custGeom>
                        <a:avLst/>
                        <a:gdLst>
                          <a:gd name="connsiteX0" fmla="*/ 5683 w 5683"/>
                          <a:gd name="connsiteY0" fmla="*/ 3706 h 6352"/>
                          <a:gd name="connsiteX1" fmla="*/ 3617 w 5683"/>
                          <a:gd name="connsiteY1" fmla="*/ 0 h 6352"/>
                          <a:gd name="connsiteX2" fmla="*/ 0 w 5683"/>
                          <a:gd name="connsiteY2" fmla="*/ 2118 h 6352"/>
                          <a:gd name="connsiteX3" fmla="*/ 2067 w 5683"/>
                          <a:gd name="connsiteY3" fmla="*/ 6353 h 6352"/>
                        </a:gdLst>
                        <a:ahLst/>
                        <a:cxnLst>
                          <a:cxn ang="0">
                            <a:pos x="connsiteX0" y="connsiteY0"/>
                          </a:cxn>
                          <a:cxn ang="0">
                            <a:pos x="connsiteX1" y="connsiteY1"/>
                          </a:cxn>
                          <a:cxn ang="0">
                            <a:pos x="connsiteX2" y="connsiteY2"/>
                          </a:cxn>
                          <a:cxn ang="0">
                            <a:pos x="connsiteX3" y="connsiteY3"/>
                          </a:cxn>
                        </a:cxnLst>
                        <a:rect l="l" t="t" r="r" b="b"/>
                        <a:pathLst>
                          <a:path w="5683" h="6352">
                            <a:moveTo>
                              <a:pt x="5683" y="3706"/>
                            </a:moveTo>
                            <a:lnTo>
                              <a:pt x="3617" y="0"/>
                            </a:lnTo>
                            <a:lnTo>
                              <a:pt x="0" y="2118"/>
                            </a:lnTo>
                            <a:lnTo>
                              <a:pt x="2067"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9" name="Freeform: Shape 2388">
                        <a:extLst>
                          <a:ext uri="{FF2B5EF4-FFF2-40B4-BE49-F238E27FC236}">
                            <a16:creationId xmlns:a16="http://schemas.microsoft.com/office/drawing/2014/main" id="{02C0B31C-3188-BEF0-E232-14526F1ACC78}"/>
                          </a:ext>
                        </a:extLst>
                      </p:cNvPr>
                      <p:cNvSpPr/>
                      <p:nvPr/>
                    </p:nvSpPr>
                    <p:spPr>
                      <a:xfrm>
                        <a:off x="10776377" y="4069400"/>
                        <a:ext cx="7749" cy="7411"/>
                      </a:xfrm>
                      <a:custGeom>
                        <a:avLst/>
                        <a:gdLst>
                          <a:gd name="connsiteX0" fmla="*/ 7750 w 7749"/>
                          <a:gd name="connsiteY0" fmla="*/ 3176 h 7411"/>
                          <a:gd name="connsiteX1" fmla="*/ 5167 w 7749"/>
                          <a:gd name="connsiteY1" fmla="*/ 0 h 7411"/>
                          <a:gd name="connsiteX2" fmla="*/ 0 w 7749"/>
                          <a:gd name="connsiteY2" fmla="*/ 5294 h 7411"/>
                          <a:gd name="connsiteX3" fmla="*/ 6200 w 7749"/>
                          <a:gd name="connsiteY3" fmla="*/ 7412 h 7411"/>
                        </a:gdLst>
                        <a:ahLst/>
                        <a:cxnLst>
                          <a:cxn ang="0">
                            <a:pos x="connsiteX0" y="connsiteY0"/>
                          </a:cxn>
                          <a:cxn ang="0">
                            <a:pos x="connsiteX1" y="connsiteY1"/>
                          </a:cxn>
                          <a:cxn ang="0">
                            <a:pos x="connsiteX2" y="connsiteY2"/>
                          </a:cxn>
                          <a:cxn ang="0">
                            <a:pos x="connsiteX3" y="connsiteY3"/>
                          </a:cxn>
                        </a:cxnLst>
                        <a:rect l="l" t="t" r="r" b="b"/>
                        <a:pathLst>
                          <a:path w="7749" h="7411">
                            <a:moveTo>
                              <a:pt x="7750" y="3176"/>
                            </a:moveTo>
                            <a:lnTo>
                              <a:pt x="5167" y="0"/>
                            </a:lnTo>
                            <a:lnTo>
                              <a:pt x="0" y="5294"/>
                            </a:lnTo>
                            <a:lnTo>
                              <a:pt x="6200" y="74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0" name="Freeform: Shape 2389">
                        <a:extLst>
                          <a:ext uri="{FF2B5EF4-FFF2-40B4-BE49-F238E27FC236}">
                            <a16:creationId xmlns:a16="http://schemas.microsoft.com/office/drawing/2014/main" id="{9FE8B292-EFC0-4500-FFBB-E61BF29D5121}"/>
                          </a:ext>
                        </a:extLst>
                      </p:cNvPr>
                      <p:cNvSpPr/>
                      <p:nvPr/>
                    </p:nvSpPr>
                    <p:spPr>
                      <a:xfrm>
                        <a:off x="9997257" y="2511386"/>
                        <a:ext cx="11883" cy="7940"/>
                      </a:xfrm>
                      <a:custGeom>
                        <a:avLst/>
                        <a:gdLst>
                          <a:gd name="connsiteX0" fmla="*/ 11883 w 11883"/>
                          <a:gd name="connsiteY0" fmla="*/ 3706 h 7940"/>
                          <a:gd name="connsiteX1" fmla="*/ 9817 w 11883"/>
                          <a:gd name="connsiteY1" fmla="*/ 0 h 7940"/>
                          <a:gd name="connsiteX2" fmla="*/ 0 w 11883"/>
                          <a:gd name="connsiteY2" fmla="*/ 6353 h 7940"/>
                          <a:gd name="connsiteX3" fmla="*/ 11366 w 11883"/>
                          <a:gd name="connsiteY3" fmla="*/ 7941 h 7940"/>
                        </a:gdLst>
                        <a:ahLst/>
                        <a:cxnLst>
                          <a:cxn ang="0">
                            <a:pos x="connsiteX0" y="connsiteY0"/>
                          </a:cxn>
                          <a:cxn ang="0">
                            <a:pos x="connsiteX1" y="connsiteY1"/>
                          </a:cxn>
                          <a:cxn ang="0">
                            <a:pos x="connsiteX2" y="connsiteY2"/>
                          </a:cxn>
                          <a:cxn ang="0">
                            <a:pos x="connsiteX3" y="connsiteY3"/>
                          </a:cxn>
                        </a:cxnLst>
                        <a:rect l="l" t="t" r="r" b="b"/>
                        <a:pathLst>
                          <a:path w="11883" h="7940">
                            <a:moveTo>
                              <a:pt x="11883" y="3706"/>
                            </a:moveTo>
                            <a:lnTo>
                              <a:pt x="9817" y="0"/>
                            </a:lnTo>
                            <a:lnTo>
                              <a:pt x="0" y="6353"/>
                            </a:lnTo>
                            <a:lnTo>
                              <a:pt x="11366" y="794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70" name="Graphic 139">
                      <a:extLst>
                        <a:ext uri="{FF2B5EF4-FFF2-40B4-BE49-F238E27FC236}">
                          <a16:creationId xmlns:a16="http://schemas.microsoft.com/office/drawing/2014/main" id="{A85A607B-587B-D083-8110-1F44B2C3EE02}"/>
                        </a:ext>
                      </a:extLst>
                    </p:cNvPr>
                    <p:cNvGrpSpPr/>
                    <p:nvPr/>
                  </p:nvGrpSpPr>
                  <p:grpSpPr>
                    <a:xfrm>
                      <a:off x="9318368" y="1998930"/>
                      <a:ext cx="1704454" cy="3179555"/>
                      <a:chOff x="9318368" y="1998930"/>
                      <a:chExt cx="1704454" cy="3179555"/>
                    </a:xfrm>
                    <a:grpFill/>
                  </p:grpSpPr>
                  <p:sp>
                    <p:nvSpPr>
                      <p:cNvPr id="2371" name="Freeform: Shape 2370">
                        <a:extLst>
                          <a:ext uri="{FF2B5EF4-FFF2-40B4-BE49-F238E27FC236}">
                            <a16:creationId xmlns:a16="http://schemas.microsoft.com/office/drawing/2014/main" id="{B4B353E9-5275-BAA9-D2A9-CDF875C0FFBC}"/>
                          </a:ext>
                        </a:extLst>
                      </p:cNvPr>
                      <p:cNvSpPr/>
                      <p:nvPr/>
                    </p:nvSpPr>
                    <p:spPr>
                      <a:xfrm>
                        <a:off x="10787226" y="5168427"/>
                        <a:ext cx="9817" cy="10058"/>
                      </a:xfrm>
                      <a:custGeom>
                        <a:avLst/>
                        <a:gdLst>
                          <a:gd name="connsiteX0" fmla="*/ 5684 w 9817"/>
                          <a:gd name="connsiteY0" fmla="*/ 10058 h 10058"/>
                          <a:gd name="connsiteX1" fmla="*/ 9817 w 9817"/>
                          <a:gd name="connsiteY1" fmla="*/ 0 h 10058"/>
                          <a:gd name="connsiteX2" fmla="*/ 0 w 9817"/>
                          <a:gd name="connsiteY2" fmla="*/ 4764 h 10058"/>
                          <a:gd name="connsiteX3" fmla="*/ 1550 w 9817"/>
                          <a:gd name="connsiteY3" fmla="*/ 8470 h 10058"/>
                        </a:gdLst>
                        <a:ahLst/>
                        <a:cxnLst>
                          <a:cxn ang="0">
                            <a:pos x="connsiteX0" y="connsiteY0"/>
                          </a:cxn>
                          <a:cxn ang="0">
                            <a:pos x="connsiteX1" y="connsiteY1"/>
                          </a:cxn>
                          <a:cxn ang="0">
                            <a:pos x="connsiteX2" y="connsiteY2"/>
                          </a:cxn>
                          <a:cxn ang="0">
                            <a:pos x="connsiteX3" y="connsiteY3"/>
                          </a:cxn>
                        </a:cxnLst>
                        <a:rect l="l" t="t" r="r" b="b"/>
                        <a:pathLst>
                          <a:path w="9817" h="10058">
                            <a:moveTo>
                              <a:pt x="5684" y="10058"/>
                            </a:moveTo>
                            <a:lnTo>
                              <a:pt x="9817" y="0"/>
                            </a:lnTo>
                            <a:lnTo>
                              <a:pt x="0" y="4764"/>
                            </a:lnTo>
                            <a:lnTo>
                              <a:pt x="1550" y="847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2" name="Freeform: Shape 2371">
                        <a:extLst>
                          <a:ext uri="{FF2B5EF4-FFF2-40B4-BE49-F238E27FC236}">
                            <a16:creationId xmlns:a16="http://schemas.microsoft.com/office/drawing/2014/main" id="{43E1B4F8-8CA8-5BD3-4983-77B6B54ADE1F}"/>
                          </a:ext>
                        </a:extLst>
                      </p:cNvPr>
                      <p:cNvSpPr/>
                      <p:nvPr/>
                    </p:nvSpPr>
                    <p:spPr>
                      <a:xfrm>
                        <a:off x="10626029" y="3048194"/>
                        <a:ext cx="7233" cy="8999"/>
                      </a:xfrm>
                      <a:custGeom>
                        <a:avLst/>
                        <a:gdLst>
                          <a:gd name="connsiteX0" fmla="*/ 7233 w 7233"/>
                          <a:gd name="connsiteY0" fmla="*/ 6353 h 8999"/>
                          <a:gd name="connsiteX1" fmla="*/ 3100 w 7233"/>
                          <a:gd name="connsiteY1" fmla="*/ 0 h 8999"/>
                          <a:gd name="connsiteX2" fmla="*/ 0 w 7233"/>
                          <a:gd name="connsiteY2" fmla="*/ 6882 h 8999"/>
                          <a:gd name="connsiteX3" fmla="*/ 3617 w 7233"/>
                          <a:gd name="connsiteY3" fmla="*/ 9000 h 8999"/>
                        </a:gdLst>
                        <a:ahLst/>
                        <a:cxnLst>
                          <a:cxn ang="0">
                            <a:pos x="connsiteX0" y="connsiteY0"/>
                          </a:cxn>
                          <a:cxn ang="0">
                            <a:pos x="connsiteX1" y="connsiteY1"/>
                          </a:cxn>
                          <a:cxn ang="0">
                            <a:pos x="connsiteX2" y="connsiteY2"/>
                          </a:cxn>
                          <a:cxn ang="0">
                            <a:pos x="connsiteX3" y="connsiteY3"/>
                          </a:cxn>
                        </a:cxnLst>
                        <a:rect l="l" t="t" r="r" b="b"/>
                        <a:pathLst>
                          <a:path w="7233" h="8999">
                            <a:moveTo>
                              <a:pt x="7233" y="6353"/>
                            </a:moveTo>
                            <a:lnTo>
                              <a:pt x="3100" y="0"/>
                            </a:lnTo>
                            <a:lnTo>
                              <a:pt x="0" y="6882"/>
                            </a:lnTo>
                            <a:lnTo>
                              <a:pt x="3617" y="900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3" name="Freeform: Shape 2372">
                        <a:extLst>
                          <a:ext uri="{FF2B5EF4-FFF2-40B4-BE49-F238E27FC236}">
                            <a16:creationId xmlns:a16="http://schemas.microsoft.com/office/drawing/2014/main" id="{7528AEDA-C89F-8410-86DC-41C357A9B7A6}"/>
                          </a:ext>
                        </a:extLst>
                      </p:cNvPr>
                      <p:cNvSpPr/>
                      <p:nvPr/>
                    </p:nvSpPr>
                    <p:spPr>
                      <a:xfrm>
                        <a:off x="10006557" y="2003695"/>
                        <a:ext cx="961499" cy="1061969"/>
                      </a:xfrm>
                      <a:custGeom>
                        <a:avLst/>
                        <a:gdLst>
                          <a:gd name="connsiteX0" fmla="*/ 626706 w 961499"/>
                          <a:gd name="connsiteY0" fmla="*/ 1055087 h 1061969"/>
                          <a:gd name="connsiteX1" fmla="*/ 623089 w 961499"/>
                          <a:gd name="connsiteY1" fmla="*/ 1053499 h 1061969"/>
                          <a:gd name="connsiteX2" fmla="*/ 619472 w 961499"/>
                          <a:gd name="connsiteY2" fmla="*/ 1051381 h 1061969"/>
                          <a:gd name="connsiteX3" fmla="*/ 622573 w 961499"/>
                          <a:gd name="connsiteY3" fmla="*/ 1044499 h 1061969"/>
                          <a:gd name="connsiteX4" fmla="*/ 20149 w 961499"/>
                          <a:gd name="connsiteY4" fmla="*/ 17470 h 1061969"/>
                          <a:gd name="connsiteX5" fmla="*/ 949617 w 961499"/>
                          <a:gd name="connsiteY5" fmla="*/ 373754 h 1061969"/>
                          <a:gd name="connsiteX6" fmla="*/ 622573 w 961499"/>
                          <a:gd name="connsiteY6" fmla="*/ 1044499 h 1061969"/>
                          <a:gd name="connsiteX7" fmla="*/ 626706 w 961499"/>
                          <a:gd name="connsiteY7" fmla="*/ 1050852 h 1061969"/>
                          <a:gd name="connsiteX8" fmla="*/ 623089 w 961499"/>
                          <a:gd name="connsiteY8" fmla="*/ 1053499 h 1061969"/>
                          <a:gd name="connsiteX9" fmla="*/ 626706 w 961499"/>
                          <a:gd name="connsiteY9" fmla="*/ 1055087 h 1061969"/>
                          <a:gd name="connsiteX10" fmla="*/ 961500 w 961499"/>
                          <a:gd name="connsiteY10" fmla="*/ 368989 h 1061969"/>
                          <a:gd name="connsiteX11" fmla="*/ 0 w 961499"/>
                          <a:gd name="connsiteY11" fmla="*/ 0 h 1061969"/>
                          <a:gd name="connsiteX12" fmla="*/ 623089 w 961499"/>
                          <a:gd name="connsiteY12" fmla="*/ 1061969 h 106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1499" h="1061969">
                            <a:moveTo>
                              <a:pt x="626706" y="1055087"/>
                            </a:moveTo>
                            <a:lnTo>
                              <a:pt x="623089" y="1053499"/>
                            </a:lnTo>
                            <a:lnTo>
                              <a:pt x="619472" y="1051381"/>
                            </a:lnTo>
                            <a:lnTo>
                              <a:pt x="622573" y="1044499"/>
                            </a:lnTo>
                            <a:lnTo>
                              <a:pt x="20149" y="17470"/>
                            </a:lnTo>
                            <a:lnTo>
                              <a:pt x="949617" y="373754"/>
                            </a:lnTo>
                            <a:lnTo>
                              <a:pt x="622573" y="1044499"/>
                            </a:lnTo>
                            <a:lnTo>
                              <a:pt x="626706" y="1050852"/>
                            </a:lnTo>
                            <a:lnTo>
                              <a:pt x="623089" y="1053499"/>
                            </a:lnTo>
                            <a:lnTo>
                              <a:pt x="626706" y="1055087"/>
                            </a:lnTo>
                            <a:lnTo>
                              <a:pt x="961500" y="368989"/>
                            </a:lnTo>
                            <a:lnTo>
                              <a:pt x="0" y="0"/>
                            </a:lnTo>
                            <a:lnTo>
                              <a:pt x="623089" y="106196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4" name="Freeform: Shape 2373">
                        <a:extLst>
                          <a:ext uri="{FF2B5EF4-FFF2-40B4-BE49-F238E27FC236}">
                            <a16:creationId xmlns:a16="http://schemas.microsoft.com/office/drawing/2014/main" id="{C480A981-2396-7F51-B098-74526CC7258D}"/>
                          </a:ext>
                        </a:extLst>
                      </p:cNvPr>
                      <p:cNvSpPr/>
                      <p:nvPr/>
                    </p:nvSpPr>
                    <p:spPr>
                      <a:xfrm>
                        <a:off x="10013273" y="2004224"/>
                        <a:ext cx="7233" cy="8470"/>
                      </a:xfrm>
                      <a:custGeom>
                        <a:avLst/>
                        <a:gdLst>
                          <a:gd name="connsiteX0" fmla="*/ 7233 w 7233"/>
                          <a:gd name="connsiteY0" fmla="*/ 6353 h 8470"/>
                          <a:gd name="connsiteX1" fmla="*/ 4134 w 7233"/>
                          <a:gd name="connsiteY1" fmla="*/ 0 h 8470"/>
                          <a:gd name="connsiteX2" fmla="*/ 0 w 7233"/>
                          <a:gd name="connsiteY2" fmla="*/ 5294 h 8470"/>
                          <a:gd name="connsiteX3" fmla="*/ 3617 w 7233"/>
                          <a:gd name="connsiteY3" fmla="*/ 8470 h 8470"/>
                        </a:gdLst>
                        <a:ahLst/>
                        <a:cxnLst>
                          <a:cxn ang="0">
                            <a:pos x="connsiteX0" y="connsiteY0"/>
                          </a:cxn>
                          <a:cxn ang="0">
                            <a:pos x="connsiteX1" y="connsiteY1"/>
                          </a:cxn>
                          <a:cxn ang="0">
                            <a:pos x="connsiteX2" y="connsiteY2"/>
                          </a:cxn>
                          <a:cxn ang="0">
                            <a:pos x="connsiteX3" y="connsiteY3"/>
                          </a:cxn>
                        </a:cxnLst>
                        <a:rect l="l" t="t" r="r" b="b"/>
                        <a:pathLst>
                          <a:path w="7233" h="8470">
                            <a:moveTo>
                              <a:pt x="7233" y="6353"/>
                            </a:moveTo>
                            <a:lnTo>
                              <a:pt x="4134" y="0"/>
                            </a:lnTo>
                            <a:lnTo>
                              <a:pt x="0" y="5294"/>
                            </a:lnTo>
                            <a:lnTo>
                              <a:pt x="3617" y="847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5" name="Freeform: Shape 2374">
                        <a:extLst>
                          <a:ext uri="{FF2B5EF4-FFF2-40B4-BE49-F238E27FC236}">
                            <a16:creationId xmlns:a16="http://schemas.microsoft.com/office/drawing/2014/main" id="{805BCE1D-232B-4FEC-8C26-B3E7FBBE9E65}"/>
                          </a:ext>
                        </a:extLst>
                      </p:cNvPr>
                      <p:cNvSpPr/>
                      <p:nvPr/>
                    </p:nvSpPr>
                    <p:spPr>
                      <a:xfrm>
                        <a:off x="10016890" y="2008460"/>
                        <a:ext cx="6716" cy="6882"/>
                      </a:xfrm>
                      <a:custGeom>
                        <a:avLst/>
                        <a:gdLst>
                          <a:gd name="connsiteX0" fmla="*/ 6716 w 6716"/>
                          <a:gd name="connsiteY0" fmla="*/ 2118 h 6882"/>
                          <a:gd name="connsiteX1" fmla="*/ 1033 w 6716"/>
                          <a:gd name="connsiteY1" fmla="*/ 0 h 6882"/>
                          <a:gd name="connsiteX2" fmla="*/ 0 w 6716"/>
                          <a:gd name="connsiteY2" fmla="*/ 4235 h 6882"/>
                          <a:gd name="connsiteX3" fmla="*/ 3100 w 6716"/>
                          <a:gd name="connsiteY3" fmla="*/ 6882 h 6882"/>
                        </a:gdLst>
                        <a:ahLst/>
                        <a:cxnLst>
                          <a:cxn ang="0">
                            <a:pos x="connsiteX0" y="connsiteY0"/>
                          </a:cxn>
                          <a:cxn ang="0">
                            <a:pos x="connsiteX1" y="connsiteY1"/>
                          </a:cxn>
                          <a:cxn ang="0">
                            <a:pos x="connsiteX2" y="connsiteY2"/>
                          </a:cxn>
                          <a:cxn ang="0">
                            <a:pos x="connsiteX3" y="connsiteY3"/>
                          </a:cxn>
                        </a:cxnLst>
                        <a:rect l="l" t="t" r="r" b="b"/>
                        <a:pathLst>
                          <a:path w="6716" h="6882">
                            <a:moveTo>
                              <a:pt x="6716" y="2118"/>
                            </a:moveTo>
                            <a:lnTo>
                              <a:pt x="1033" y="0"/>
                            </a:lnTo>
                            <a:lnTo>
                              <a:pt x="0" y="4235"/>
                            </a:lnTo>
                            <a:lnTo>
                              <a:pt x="3100"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6" name="Freeform: Shape 2375">
                        <a:extLst>
                          <a:ext uri="{FF2B5EF4-FFF2-40B4-BE49-F238E27FC236}">
                            <a16:creationId xmlns:a16="http://schemas.microsoft.com/office/drawing/2014/main" id="{BA40F33F-45BD-6BF1-8C21-8E2544208F4D}"/>
                          </a:ext>
                        </a:extLst>
                      </p:cNvPr>
                      <p:cNvSpPr/>
                      <p:nvPr/>
                    </p:nvSpPr>
                    <p:spPr>
                      <a:xfrm>
                        <a:off x="9323018" y="3771879"/>
                        <a:ext cx="4133" cy="4235"/>
                      </a:xfrm>
                      <a:custGeom>
                        <a:avLst/>
                        <a:gdLst>
                          <a:gd name="connsiteX0" fmla="*/ 4134 w 4133"/>
                          <a:gd name="connsiteY0" fmla="*/ 0 h 4235"/>
                          <a:gd name="connsiteX1" fmla="*/ 1033 w 4133"/>
                          <a:gd name="connsiteY1" fmla="*/ 0 h 4235"/>
                          <a:gd name="connsiteX2" fmla="*/ 0 w 4133"/>
                          <a:gd name="connsiteY2" fmla="*/ 2647 h 4235"/>
                          <a:gd name="connsiteX3" fmla="*/ 4134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4" y="0"/>
                            </a:moveTo>
                            <a:lnTo>
                              <a:pt x="1033" y="0"/>
                            </a:lnTo>
                            <a:lnTo>
                              <a:pt x="0" y="2647"/>
                            </a:lnTo>
                            <a:lnTo>
                              <a:pt x="4134"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7" name="Freeform: Shape 2376">
                        <a:extLst>
                          <a:ext uri="{FF2B5EF4-FFF2-40B4-BE49-F238E27FC236}">
                            <a16:creationId xmlns:a16="http://schemas.microsoft.com/office/drawing/2014/main" id="{EDFF4599-61F7-D46F-742D-8809CA3E9016}"/>
                          </a:ext>
                        </a:extLst>
                      </p:cNvPr>
                      <p:cNvSpPr/>
                      <p:nvPr/>
                    </p:nvSpPr>
                    <p:spPr>
                      <a:xfrm>
                        <a:off x="10785160" y="5171074"/>
                        <a:ext cx="5683" cy="5823"/>
                      </a:xfrm>
                      <a:custGeom>
                        <a:avLst/>
                        <a:gdLst>
                          <a:gd name="connsiteX0" fmla="*/ 5684 w 5683"/>
                          <a:gd name="connsiteY0" fmla="*/ 2117 h 5823"/>
                          <a:gd name="connsiteX1" fmla="*/ 1550 w 5683"/>
                          <a:gd name="connsiteY1" fmla="*/ 0 h 5823"/>
                          <a:gd name="connsiteX2" fmla="*/ 0 w 5683"/>
                          <a:gd name="connsiteY2" fmla="*/ 4235 h 5823"/>
                          <a:gd name="connsiteX3" fmla="*/ 3616 w 5683"/>
                          <a:gd name="connsiteY3" fmla="*/ 5823 h 5823"/>
                        </a:gdLst>
                        <a:ahLst/>
                        <a:cxnLst>
                          <a:cxn ang="0">
                            <a:pos x="connsiteX0" y="connsiteY0"/>
                          </a:cxn>
                          <a:cxn ang="0">
                            <a:pos x="connsiteX1" y="connsiteY1"/>
                          </a:cxn>
                          <a:cxn ang="0">
                            <a:pos x="connsiteX2" y="connsiteY2"/>
                          </a:cxn>
                          <a:cxn ang="0">
                            <a:pos x="connsiteX3" y="connsiteY3"/>
                          </a:cxn>
                        </a:cxnLst>
                        <a:rect l="l" t="t" r="r" b="b"/>
                        <a:pathLst>
                          <a:path w="5683" h="5823">
                            <a:moveTo>
                              <a:pt x="5684" y="2117"/>
                            </a:moveTo>
                            <a:lnTo>
                              <a:pt x="1550" y="0"/>
                            </a:lnTo>
                            <a:lnTo>
                              <a:pt x="0" y="4235"/>
                            </a:lnTo>
                            <a:lnTo>
                              <a:pt x="3616"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8" name="Freeform: Shape 2377">
                        <a:extLst>
                          <a:ext uri="{FF2B5EF4-FFF2-40B4-BE49-F238E27FC236}">
                            <a16:creationId xmlns:a16="http://schemas.microsoft.com/office/drawing/2014/main" id="{2FFEC51C-89C9-5CD0-3A95-EA7946C62C56}"/>
                          </a:ext>
                        </a:extLst>
                      </p:cNvPr>
                      <p:cNvSpPr/>
                      <p:nvPr/>
                    </p:nvSpPr>
                    <p:spPr>
                      <a:xfrm>
                        <a:off x="10629646" y="3052429"/>
                        <a:ext cx="8782" cy="7411"/>
                      </a:xfrm>
                      <a:custGeom>
                        <a:avLst/>
                        <a:gdLst>
                          <a:gd name="connsiteX0" fmla="*/ 8783 w 8782"/>
                          <a:gd name="connsiteY0" fmla="*/ 1059 h 7411"/>
                          <a:gd name="connsiteX1" fmla="*/ 517 w 8782"/>
                          <a:gd name="connsiteY1" fmla="*/ 0 h 7411"/>
                          <a:gd name="connsiteX2" fmla="*/ 0 w 8782"/>
                          <a:gd name="connsiteY2" fmla="*/ 4765 h 7411"/>
                          <a:gd name="connsiteX3" fmla="*/ 3100 w 8782"/>
                          <a:gd name="connsiteY3" fmla="*/ 7412 h 7411"/>
                        </a:gdLst>
                        <a:ahLst/>
                        <a:cxnLst>
                          <a:cxn ang="0">
                            <a:pos x="connsiteX0" y="connsiteY0"/>
                          </a:cxn>
                          <a:cxn ang="0">
                            <a:pos x="connsiteX1" y="connsiteY1"/>
                          </a:cxn>
                          <a:cxn ang="0">
                            <a:pos x="connsiteX2" y="connsiteY2"/>
                          </a:cxn>
                          <a:cxn ang="0">
                            <a:pos x="connsiteX3" y="connsiteY3"/>
                          </a:cxn>
                        </a:cxnLst>
                        <a:rect l="l" t="t" r="r" b="b"/>
                        <a:pathLst>
                          <a:path w="8782" h="7411">
                            <a:moveTo>
                              <a:pt x="8783" y="1059"/>
                            </a:moveTo>
                            <a:lnTo>
                              <a:pt x="517" y="0"/>
                            </a:lnTo>
                            <a:lnTo>
                              <a:pt x="0" y="4765"/>
                            </a:lnTo>
                            <a:lnTo>
                              <a:pt x="3100" y="74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9" name="Freeform: Shape 2378">
                        <a:extLst>
                          <a:ext uri="{FF2B5EF4-FFF2-40B4-BE49-F238E27FC236}">
                            <a16:creationId xmlns:a16="http://schemas.microsoft.com/office/drawing/2014/main" id="{C0E89806-1E5A-787B-4F83-BE0EA0DCEC95}"/>
                          </a:ext>
                        </a:extLst>
                      </p:cNvPr>
                      <p:cNvSpPr/>
                      <p:nvPr/>
                    </p:nvSpPr>
                    <p:spPr>
                      <a:xfrm>
                        <a:off x="10626546" y="3032842"/>
                        <a:ext cx="19632" cy="25940"/>
                      </a:xfrm>
                      <a:custGeom>
                        <a:avLst/>
                        <a:gdLst>
                          <a:gd name="connsiteX0" fmla="*/ 6716 w 19632"/>
                          <a:gd name="connsiteY0" fmla="*/ 25940 h 25940"/>
                          <a:gd name="connsiteX1" fmla="*/ 19633 w 19632"/>
                          <a:gd name="connsiteY1" fmla="*/ 0 h 25940"/>
                          <a:gd name="connsiteX2" fmla="*/ 0 w 19632"/>
                          <a:gd name="connsiteY2" fmla="*/ 21176 h 25940"/>
                          <a:gd name="connsiteX3" fmla="*/ 3100 w 19632"/>
                          <a:gd name="connsiteY3" fmla="*/ 24352 h 25940"/>
                        </a:gdLst>
                        <a:ahLst/>
                        <a:cxnLst>
                          <a:cxn ang="0">
                            <a:pos x="connsiteX0" y="connsiteY0"/>
                          </a:cxn>
                          <a:cxn ang="0">
                            <a:pos x="connsiteX1" y="connsiteY1"/>
                          </a:cxn>
                          <a:cxn ang="0">
                            <a:pos x="connsiteX2" y="connsiteY2"/>
                          </a:cxn>
                          <a:cxn ang="0">
                            <a:pos x="connsiteX3" y="connsiteY3"/>
                          </a:cxn>
                        </a:cxnLst>
                        <a:rect l="l" t="t" r="r" b="b"/>
                        <a:pathLst>
                          <a:path w="19632" h="25940">
                            <a:moveTo>
                              <a:pt x="6716" y="25940"/>
                            </a:moveTo>
                            <a:lnTo>
                              <a:pt x="19633" y="0"/>
                            </a:lnTo>
                            <a:lnTo>
                              <a:pt x="0" y="21176"/>
                            </a:lnTo>
                            <a:lnTo>
                              <a:pt x="3100" y="2435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0" name="Freeform: Shape 2379">
                        <a:extLst>
                          <a:ext uri="{FF2B5EF4-FFF2-40B4-BE49-F238E27FC236}">
                            <a16:creationId xmlns:a16="http://schemas.microsoft.com/office/drawing/2014/main" id="{19F76E41-E584-EA64-7C6F-95440AC15622}"/>
                          </a:ext>
                        </a:extLst>
                      </p:cNvPr>
                      <p:cNvSpPr/>
                      <p:nvPr/>
                    </p:nvSpPr>
                    <p:spPr>
                      <a:xfrm>
                        <a:off x="10962374" y="2371096"/>
                        <a:ext cx="4133" cy="4235"/>
                      </a:xfrm>
                      <a:custGeom>
                        <a:avLst/>
                        <a:gdLst>
                          <a:gd name="connsiteX0" fmla="*/ 4134 w 4133"/>
                          <a:gd name="connsiteY0" fmla="*/ 0 h 4235"/>
                          <a:gd name="connsiteX1" fmla="*/ 0 w 4133"/>
                          <a:gd name="connsiteY1" fmla="*/ 0 h 4235"/>
                          <a:gd name="connsiteX2" fmla="*/ 0 w 4133"/>
                          <a:gd name="connsiteY2" fmla="*/ 4235 h 4235"/>
                          <a:gd name="connsiteX3" fmla="*/ 4134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4" y="0"/>
                            </a:moveTo>
                            <a:lnTo>
                              <a:pt x="0" y="0"/>
                            </a:lnTo>
                            <a:lnTo>
                              <a:pt x="0" y="4235"/>
                            </a:lnTo>
                            <a:lnTo>
                              <a:pt x="4134"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1" name="Freeform: Shape 2380">
                        <a:extLst>
                          <a:ext uri="{FF2B5EF4-FFF2-40B4-BE49-F238E27FC236}">
                            <a16:creationId xmlns:a16="http://schemas.microsoft.com/office/drawing/2014/main" id="{C3B5F228-0C95-B3EC-AF8B-6F5BC27BA676}"/>
                          </a:ext>
                        </a:extLst>
                      </p:cNvPr>
                      <p:cNvSpPr/>
                      <p:nvPr/>
                    </p:nvSpPr>
                    <p:spPr>
                      <a:xfrm>
                        <a:off x="9324568" y="3765526"/>
                        <a:ext cx="10849" cy="12176"/>
                      </a:xfrm>
                      <a:custGeom>
                        <a:avLst/>
                        <a:gdLst>
                          <a:gd name="connsiteX0" fmla="*/ 6200 w 10849"/>
                          <a:gd name="connsiteY0" fmla="*/ 12176 h 12176"/>
                          <a:gd name="connsiteX1" fmla="*/ 10850 w 10849"/>
                          <a:gd name="connsiteY1" fmla="*/ 0 h 12176"/>
                          <a:gd name="connsiteX2" fmla="*/ 0 w 10849"/>
                          <a:gd name="connsiteY2" fmla="*/ 6882 h 12176"/>
                          <a:gd name="connsiteX3" fmla="*/ 2583 w 10849"/>
                          <a:gd name="connsiteY3" fmla="*/ 10588 h 12176"/>
                        </a:gdLst>
                        <a:ahLst/>
                        <a:cxnLst>
                          <a:cxn ang="0">
                            <a:pos x="connsiteX0" y="connsiteY0"/>
                          </a:cxn>
                          <a:cxn ang="0">
                            <a:pos x="connsiteX1" y="connsiteY1"/>
                          </a:cxn>
                          <a:cxn ang="0">
                            <a:pos x="connsiteX2" y="connsiteY2"/>
                          </a:cxn>
                          <a:cxn ang="0">
                            <a:pos x="connsiteX3" y="connsiteY3"/>
                          </a:cxn>
                        </a:cxnLst>
                        <a:rect l="l" t="t" r="r" b="b"/>
                        <a:pathLst>
                          <a:path w="10849" h="12176">
                            <a:moveTo>
                              <a:pt x="6200" y="12176"/>
                            </a:moveTo>
                            <a:lnTo>
                              <a:pt x="10850" y="0"/>
                            </a:lnTo>
                            <a:lnTo>
                              <a:pt x="0" y="6882"/>
                            </a:lnTo>
                            <a:lnTo>
                              <a:pt x="2583" y="10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2" name="Freeform: Shape 2381">
                        <a:extLst>
                          <a:ext uri="{FF2B5EF4-FFF2-40B4-BE49-F238E27FC236}">
                            <a16:creationId xmlns:a16="http://schemas.microsoft.com/office/drawing/2014/main" id="{EF656AA4-1F57-E72E-C719-6DA0498D7EE8}"/>
                          </a:ext>
                        </a:extLst>
                      </p:cNvPr>
                      <p:cNvSpPr/>
                      <p:nvPr/>
                    </p:nvSpPr>
                    <p:spPr>
                      <a:xfrm>
                        <a:off x="9318368" y="1998930"/>
                        <a:ext cx="1020915" cy="1787771"/>
                      </a:xfrm>
                      <a:custGeom>
                        <a:avLst/>
                        <a:gdLst>
                          <a:gd name="connsiteX0" fmla="*/ 8784 w 1020915"/>
                          <a:gd name="connsiteY0" fmla="*/ 1777184 h 1787771"/>
                          <a:gd name="connsiteX1" fmla="*/ 6200 w 1020915"/>
                          <a:gd name="connsiteY1" fmla="*/ 1773478 h 1787771"/>
                          <a:gd name="connsiteX2" fmla="*/ 17050 w 1020915"/>
                          <a:gd name="connsiteY2" fmla="*/ 1766596 h 1787771"/>
                          <a:gd name="connsiteX3" fmla="*/ 697488 w 1020915"/>
                          <a:gd name="connsiteY3" fmla="*/ 26999 h 1787771"/>
                          <a:gd name="connsiteX4" fmla="*/ 1010583 w 1020915"/>
                          <a:gd name="connsiteY4" fmla="*/ 1137144 h 1787771"/>
                          <a:gd name="connsiteX5" fmla="*/ 17050 w 1020915"/>
                          <a:gd name="connsiteY5" fmla="*/ 1766596 h 1787771"/>
                          <a:gd name="connsiteX6" fmla="*/ 12400 w 1020915"/>
                          <a:gd name="connsiteY6" fmla="*/ 1778772 h 1787771"/>
                          <a:gd name="connsiteX7" fmla="*/ 8784 w 1020915"/>
                          <a:gd name="connsiteY7" fmla="*/ 1777184 h 1787771"/>
                          <a:gd name="connsiteX8" fmla="*/ 10850 w 1020915"/>
                          <a:gd name="connsiteY8" fmla="*/ 1780890 h 1787771"/>
                          <a:gd name="connsiteX9" fmla="*/ 1020916 w 1020915"/>
                          <a:gd name="connsiteY9" fmla="*/ 1141379 h 1787771"/>
                          <a:gd name="connsiteX10" fmla="*/ 699038 w 1020915"/>
                          <a:gd name="connsiteY10" fmla="*/ 0 h 1787771"/>
                          <a:gd name="connsiteX11" fmla="*/ 0 w 1020915"/>
                          <a:gd name="connsiteY11" fmla="*/ 1787772 h 1787771"/>
                          <a:gd name="connsiteX12" fmla="*/ 10850 w 1020915"/>
                          <a:gd name="connsiteY12" fmla="*/ 1780890 h 178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0915" h="1787771">
                            <a:moveTo>
                              <a:pt x="8784" y="1777184"/>
                            </a:moveTo>
                            <a:lnTo>
                              <a:pt x="6200" y="1773478"/>
                            </a:lnTo>
                            <a:lnTo>
                              <a:pt x="17050" y="1766596"/>
                            </a:lnTo>
                            <a:lnTo>
                              <a:pt x="697488" y="26999"/>
                            </a:lnTo>
                            <a:lnTo>
                              <a:pt x="1010583" y="1137144"/>
                            </a:lnTo>
                            <a:lnTo>
                              <a:pt x="17050" y="1766596"/>
                            </a:lnTo>
                            <a:lnTo>
                              <a:pt x="12400" y="1778772"/>
                            </a:lnTo>
                            <a:lnTo>
                              <a:pt x="8784" y="1777184"/>
                            </a:lnTo>
                            <a:lnTo>
                              <a:pt x="10850" y="1780890"/>
                            </a:lnTo>
                            <a:lnTo>
                              <a:pt x="1020916" y="1141379"/>
                            </a:lnTo>
                            <a:lnTo>
                              <a:pt x="699038" y="0"/>
                            </a:lnTo>
                            <a:lnTo>
                              <a:pt x="0" y="1787772"/>
                            </a:lnTo>
                            <a:lnTo>
                              <a:pt x="10850" y="178089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3" name="Freeform: Shape 2382">
                        <a:extLst>
                          <a:ext uri="{FF2B5EF4-FFF2-40B4-BE49-F238E27FC236}">
                            <a16:creationId xmlns:a16="http://schemas.microsoft.com/office/drawing/2014/main" id="{78C10F99-853A-C4CD-8A82-0A218104BC0F}"/>
                          </a:ext>
                        </a:extLst>
                      </p:cNvPr>
                      <p:cNvSpPr/>
                      <p:nvPr/>
                    </p:nvSpPr>
                    <p:spPr>
                      <a:xfrm>
                        <a:off x="10333084" y="3132898"/>
                        <a:ext cx="5166" cy="5293"/>
                      </a:xfrm>
                      <a:custGeom>
                        <a:avLst/>
                        <a:gdLst>
                          <a:gd name="connsiteX0" fmla="*/ 5167 w 5166"/>
                          <a:gd name="connsiteY0" fmla="*/ 4235 h 5293"/>
                          <a:gd name="connsiteX1" fmla="*/ 4134 w 5166"/>
                          <a:gd name="connsiteY1" fmla="*/ 0 h 5293"/>
                          <a:gd name="connsiteX2" fmla="*/ 0 w 5166"/>
                          <a:gd name="connsiteY2" fmla="*/ 1059 h 5293"/>
                          <a:gd name="connsiteX3" fmla="*/ 1033 w 5166"/>
                          <a:gd name="connsiteY3" fmla="*/ 5294 h 5293"/>
                        </a:gdLst>
                        <a:ahLst/>
                        <a:cxnLst>
                          <a:cxn ang="0">
                            <a:pos x="connsiteX0" y="connsiteY0"/>
                          </a:cxn>
                          <a:cxn ang="0">
                            <a:pos x="connsiteX1" y="connsiteY1"/>
                          </a:cxn>
                          <a:cxn ang="0">
                            <a:pos x="connsiteX2" y="connsiteY2"/>
                          </a:cxn>
                          <a:cxn ang="0">
                            <a:pos x="connsiteX3" y="connsiteY3"/>
                          </a:cxn>
                        </a:cxnLst>
                        <a:rect l="l" t="t" r="r" b="b"/>
                        <a:pathLst>
                          <a:path w="5166" h="5293">
                            <a:moveTo>
                              <a:pt x="5167" y="4235"/>
                            </a:moveTo>
                            <a:lnTo>
                              <a:pt x="4134" y="0"/>
                            </a:lnTo>
                            <a:lnTo>
                              <a:pt x="0" y="1059"/>
                            </a:lnTo>
                            <a:lnTo>
                              <a:pt x="1033"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4" name="Freeform: Shape 2383">
                        <a:extLst>
                          <a:ext uri="{FF2B5EF4-FFF2-40B4-BE49-F238E27FC236}">
                            <a16:creationId xmlns:a16="http://schemas.microsoft.com/office/drawing/2014/main" id="{DBE534FE-1393-461F-093B-78DA66F94906}"/>
                          </a:ext>
                        </a:extLst>
                      </p:cNvPr>
                      <p:cNvSpPr/>
                      <p:nvPr/>
                    </p:nvSpPr>
                    <p:spPr>
                      <a:xfrm>
                        <a:off x="10012756" y="2010048"/>
                        <a:ext cx="623605" cy="1133437"/>
                      </a:xfrm>
                      <a:custGeom>
                        <a:avLst/>
                        <a:gdLst>
                          <a:gd name="connsiteX0" fmla="*/ 322395 w 623605"/>
                          <a:gd name="connsiteY0" fmla="*/ 1132379 h 1133437"/>
                          <a:gd name="connsiteX1" fmla="*/ 321361 w 623605"/>
                          <a:gd name="connsiteY1" fmla="*/ 1128144 h 1133437"/>
                          <a:gd name="connsiteX2" fmla="*/ 320328 w 623605"/>
                          <a:gd name="connsiteY2" fmla="*/ 1123909 h 1133437"/>
                          <a:gd name="connsiteX3" fmla="*/ 324461 w 623605"/>
                          <a:gd name="connsiteY3" fmla="*/ 1122850 h 1133437"/>
                          <a:gd name="connsiteX4" fmla="*/ 17050 w 623605"/>
                          <a:gd name="connsiteY4" fmla="*/ 33352 h 1133437"/>
                          <a:gd name="connsiteX5" fmla="*/ 610173 w 623605"/>
                          <a:gd name="connsiteY5" fmla="*/ 1044499 h 1133437"/>
                          <a:gd name="connsiteX6" fmla="*/ 324461 w 623605"/>
                          <a:gd name="connsiteY6" fmla="*/ 1122850 h 1133437"/>
                          <a:gd name="connsiteX7" fmla="*/ 325494 w 623605"/>
                          <a:gd name="connsiteY7" fmla="*/ 1127085 h 1133437"/>
                          <a:gd name="connsiteX8" fmla="*/ 321361 w 623605"/>
                          <a:gd name="connsiteY8" fmla="*/ 1128144 h 1133437"/>
                          <a:gd name="connsiteX9" fmla="*/ 322395 w 623605"/>
                          <a:gd name="connsiteY9" fmla="*/ 1132379 h 1133437"/>
                          <a:gd name="connsiteX10" fmla="*/ 623606 w 623605"/>
                          <a:gd name="connsiteY10" fmla="*/ 1049793 h 1133437"/>
                          <a:gd name="connsiteX11" fmla="*/ 7750 w 623605"/>
                          <a:gd name="connsiteY11" fmla="*/ 0 h 1133437"/>
                          <a:gd name="connsiteX12" fmla="*/ 0 w 623605"/>
                          <a:gd name="connsiteY12" fmla="*/ 3706 h 1133437"/>
                          <a:gd name="connsiteX13" fmla="*/ 318778 w 623605"/>
                          <a:gd name="connsiteY13" fmla="*/ 1133438 h 11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3605" h="1133437">
                            <a:moveTo>
                              <a:pt x="322395" y="1132379"/>
                            </a:moveTo>
                            <a:lnTo>
                              <a:pt x="321361" y="1128144"/>
                            </a:lnTo>
                            <a:lnTo>
                              <a:pt x="320328" y="1123909"/>
                            </a:lnTo>
                            <a:lnTo>
                              <a:pt x="324461" y="1122850"/>
                            </a:lnTo>
                            <a:lnTo>
                              <a:pt x="17050" y="33352"/>
                            </a:lnTo>
                            <a:lnTo>
                              <a:pt x="610173" y="1044499"/>
                            </a:lnTo>
                            <a:lnTo>
                              <a:pt x="324461" y="1122850"/>
                            </a:lnTo>
                            <a:lnTo>
                              <a:pt x="325494" y="1127085"/>
                            </a:lnTo>
                            <a:lnTo>
                              <a:pt x="321361" y="1128144"/>
                            </a:lnTo>
                            <a:lnTo>
                              <a:pt x="322395" y="1132379"/>
                            </a:lnTo>
                            <a:lnTo>
                              <a:pt x="623606" y="1049793"/>
                            </a:lnTo>
                            <a:lnTo>
                              <a:pt x="7750" y="0"/>
                            </a:lnTo>
                            <a:lnTo>
                              <a:pt x="0" y="3706"/>
                            </a:lnTo>
                            <a:lnTo>
                              <a:pt x="318778" y="113343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5" name="Freeform: Shape 2384">
                        <a:extLst>
                          <a:ext uri="{FF2B5EF4-FFF2-40B4-BE49-F238E27FC236}">
                            <a16:creationId xmlns:a16="http://schemas.microsoft.com/office/drawing/2014/main" id="{ED0F12FF-07AB-0ED5-5D1C-6894DEAB9221}"/>
                          </a:ext>
                        </a:extLst>
                      </p:cNvPr>
                      <p:cNvSpPr/>
                      <p:nvPr/>
                    </p:nvSpPr>
                    <p:spPr>
                      <a:xfrm>
                        <a:off x="10327918" y="3051371"/>
                        <a:ext cx="694904" cy="1540014"/>
                      </a:xfrm>
                      <a:custGeom>
                        <a:avLst/>
                        <a:gdLst>
                          <a:gd name="connsiteX0" fmla="*/ 6200 w 694904"/>
                          <a:gd name="connsiteY0" fmla="*/ 86821 h 1540014"/>
                          <a:gd name="connsiteX1" fmla="*/ 9817 w 694904"/>
                          <a:gd name="connsiteY1" fmla="*/ 85233 h 1540014"/>
                          <a:gd name="connsiteX2" fmla="*/ 12400 w 694904"/>
                          <a:gd name="connsiteY2" fmla="*/ 89997 h 1540014"/>
                          <a:gd name="connsiteX3" fmla="*/ 298628 w 694904"/>
                          <a:gd name="connsiteY3" fmla="*/ 11117 h 1540014"/>
                          <a:gd name="connsiteX4" fmla="*/ 675789 w 694904"/>
                          <a:gd name="connsiteY4" fmla="*/ 1496604 h 1540014"/>
                          <a:gd name="connsiteX5" fmla="*/ 12400 w 694904"/>
                          <a:gd name="connsiteY5" fmla="*/ 89997 h 1540014"/>
                          <a:gd name="connsiteX6" fmla="*/ 7233 w 694904"/>
                          <a:gd name="connsiteY6" fmla="*/ 91056 h 1540014"/>
                          <a:gd name="connsiteX7" fmla="*/ 6200 w 694904"/>
                          <a:gd name="connsiteY7" fmla="*/ 86821 h 1540014"/>
                          <a:gd name="connsiteX8" fmla="*/ 2583 w 694904"/>
                          <a:gd name="connsiteY8" fmla="*/ 88939 h 1540014"/>
                          <a:gd name="connsiteX9" fmla="*/ 687155 w 694904"/>
                          <a:gd name="connsiteY9" fmla="*/ 1540014 h 1540014"/>
                          <a:gd name="connsiteX10" fmla="*/ 694905 w 694904"/>
                          <a:gd name="connsiteY10" fmla="*/ 1536838 h 1540014"/>
                          <a:gd name="connsiteX11" fmla="*/ 304828 w 694904"/>
                          <a:gd name="connsiteY11" fmla="*/ 0 h 1540014"/>
                          <a:gd name="connsiteX12" fmla="*/ 0 w 694904"/>
                          <a:gd name="connsiteY12" fmla="*/ 84174 h 1540014"/>
                          <a:gd name="connsiteX13" fmla="*/ 2583 w 694904"/>
                          <a:gd name="connsiteY13" fmla="*/ 88939 h 154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4904" h="1540014">
                            <a:moveTo>
                              <a:pt x="6200" y="86821"/>
                            </a:moveTo>
                            <a:lnTo>
                              <a:pt x="9817" y="85233"/>
                            </a:lnTo>
                            <a:lnTo>
                              <a:pt x="12400" y="89997"/>
                            </a:lnTo>
                            <a:lnTo>
                              <a:pt x="298628" y="11117"/>
                            </a:lnTo>
                            <a:lnTo>
                              <a:pt x="675789" y="1496604"/>
                            </a:lnTo>
                            <a:lnTo>
                              <a:pt x="12400" y="89997"/>
                            </a:lnTo>
                            <a:lnTo>
                              <a:pt x="7233" y="91056"/>
                            </a:lnTo>
                            <a:lnTo>
                              <a:pt x="6200" y="86821"/>
                            </a:lnTo>
                            <a:lnTo>
                              <a:pt x="2583" y="88939"/>
                            </a:lnTo>
                            <a:lnTo>
                              <a:pt x="687155" y="1540014"/>
                            </a:lnTo>
                            <a:lnTo>
                              <a:pt x="694905" y="1536838"/>
                            </a:lnTo>
                            <a:lnTo>
                              <a:pt x="304828" y="0"/>
                            </a:lnTo>
                            <a:lnTo>
                              <a:pt x="0" y="84174"/>
                            </a:lnTo>
                            <a:lnTo>
                              <a:pt x="2583" y="8893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6" name="Freeform: Shape 2385">
                        <a:extLst>
                          <a:ext uri="{FF2B5EF4-FFF2-40B4-BE49-F238E27FC236}">
                            <a16:creationId xmlns:a16="http://schemas.microsoft.com/office/drawing/2014/main" id="{CDE81619-3578-C614-91FF-B2E459512367}"/>
                          </a:ext>
                        </a:extLst>
                      </p:cNvPr>
                      <p:cNvSpPr/>
                      <p:nvPr/>
                    </p:nvSpPr>
                    <p:spPr>
                      <a:xfrm>
                        <a:off x="10334117" y="3136603"/>
                        <a:ext cx="6200" cy="5823"/>
                      </a:xfrm>
                      <a:custGeom>
                        <a:avLst/>
                        <a:gdLst>
                          <a:gd name="connsiteX0" fmla="*/ 6200 w 6200"/>
                          <a:gd name="connsiteY0" fmla="*/ 4765 h 5823"/>
                          <a:gd name="connsiteX1" fmla="*/ 3617 w 6200"/>
                          <a:gd name="connsiteY1" fmla="*/ 0 h 5823"/>
                          <a:gd name="connsiteX2" fmla="*/ 0 w 6200"/>
                          <a:gd name="connsiteY2" fmla="*/ 1588 h 5823"/>
                          <a:gd name="connsiteX3" fmla="*/ 1034 w 6200"/>
                          <a:gd name="connsiteY3" fmla="*/ 5823 h 5823"/>
                        </a:gdLst>
                        <a:ahLst/>
                        <a:cxnLst>
                          <a:cxn ang="0">
                            <a:pos x="connsiteX0" y="connsiteY0"/>
                          </a:cxn>
                          <a:cxn ang="0">
                            <a:pos x="connsiteX1" y="connsiteY1"/>
                          </a:cxn>
                          <a:cxn ang="0">
                            <a:pos x="connsiteX2" y="connsiteY2"/>
                          </a:cxn>
                          <a:cxn ang="0">
                            <a:pos x="connsiteX3" y="connsiteY3"/>
                          </a:cxn>
                        </a:cxnLst>
                        <a:rect l="l" t="t" r="r" b="b"/>
                        <a:pathLst>
                          <a:path w="6200" h="5823">
                            <a:moveTo>
                              <a:pt x="6200" y="4765"/>
                            </a:moveTo>
                            <a:lnTo>
                              <a:pt x="3617" y="0"/>
                            </a:lnTo>
                            <a:lnTo>
                              <a:pt x="0" y="1588"/>
                            </a:lnTo>
                            <a:lnTo>
                              <a:pt x="1034"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355" name="Graphic 139">
                    <a:extLst>
                      <a:ext uri="{FF2B5EF4-FFF2-40B4-BE49-F238E27FC236}">
                        <a16:creationId xmlns:a16="http://schemas.microsoft.com/office/drawing/2014/main" id="{FAE71036-0468-EDBB-3545-2D55EF679BB6}"/>
                      </a:ext>
                    </a:extLst>
                  </p:cNvPr>
                  <p:cNvGrpSpPr/>
                  <p:nvPr/>
                </p:nvGrpSpPr>
                <p:grpSpPr>
                  <a:xfrm>
                    <a:off x="9283709" y="1958568"/>
                    <a:ext cx="1760875" cy="3244865"/>
                    <a:chOff x="9283709" y="1958568"/>
                    <a:chExt cx="1760875" cy="3244865"/>
                  </a:xfrm>
                  <a:grpFill/>
                </p:grpSpPr>
                <p:sp>
                  <p:nvSpPr>
                    <p:cNvPr id="2356" name="Freeform: Shape 2355">
                      <a:extLst>
                        <a:ext uri="{FF2B5EF4-FFF2-40B4-BE49-F238E27FC236}">
                          <a16:creationId xmlns:a16="http://schemas.microsoft.com/office/drawing/2014/main" id="{2496A31D-F4E9-8CCE-BFCF-6A8972FB1882}"/>
                        </a:ext>
                      </a:extLst>
                    </p:cNvPr>
                    <p:cNvSpPr/>
                    <p:nvPr/>
                  </p:nvSpPr>
                  <p:spPr>
                    <a:xfrm>
                      <a:off x="9965648" y="2469469"/>
                      <a:ext cx="86466" cy="88599"/>
                    </a:xfrm>
                    <a:custGeom>
                      <a:avLst/>
                      <a:gdLst>
                        <a:gd name="connsiteX0" fmla="*/ 40392 w 86466"/>
                        <a:gd name="connsiteY0" fmla="*/ 88504 h 88599"/>
                        <a:gd name="connsiteX1" fmla="*/ 86374 w 86466"/>
                        <a:gd name="connsiteY1" fmla="*/ 47211 h 88599"/>
                        <a:gd name="connsiteX2" fmla="*/ 46075 w 86466"/>
                        <a:gd name="connsiteY2" fmla="*/ 95 h 88599"/>
                        <a:gd name="connsiteX3" fmla="*/ 93 w 86466"/>
                        <a:gd name="connsiteY3" fmla="*/ 41388 h 88599"/>
                        <a:gd name="connsiteX4" fmla="*/ 40392 w 86466"/>
                        <a:gd name="connsiteY4" fmla="*/ 88504 h 8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66" h="88599">
                          <a:moveTo>
                            <a:pt x="40392" y="88504"/>
                          </a:moveTo>
                          <a:cubicBezTo>
                            <a:pt x="64158" y="90092"/>
                            <a:pt x="84825" y="71563"/>
                            <a:pt x="86374" y="47211"/>
                          </a:cubicBezTo>
                          <a:cubicBezTo>
                            <a:pt x="87925" y="22859"/>
                            <a:pt x="69841" y="1683"/>
                            <a:pt x="46075" y="95"/>
                          </a:cubicBezTo>
                          <a:cubicBezTo>
                            <a:pt x="22309" y="-1493"/>
                            <a:pt x="1642" y="17036"/>
                            <a:pt x="93" y="41388"/>
                          </a:cubicBezTo>
                          <a:cubicBezTo>
                            <a:pt x="-1458" y="66269"/>
                            <a:pt x="16625" y="86916"/>
                            <a:pt x="40392" y="88504"/>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7" name="Freeform: Shape 2356">
                      <a:extLst>
                        <a:ext uri="{FF2B5EF4-FFF2-40B4-BE49-F238E27FC236}">
                          <a16:creationId xmlns:a16="http://schemas.microsoft.com/office/drawing/2014/main" id="{D4183D93-C407-B5AB-65DD-CF31E21B5622}"/>
                        </a:ext>
                      </a:extLst>
                    </p:cNvPr>
                    <p:cNvSpPr/>
                    <p:nvPr/>
                  </p:nvSpPr>
                  <p:spPr>
                    <a:xfrm>
                      <a:off x="10766027" y="5147714"/>
                      <a:ext cx="54331" cy="55720"/>
                    </a:xfrm>
                    <a:custGeom>
                      <a:avLst/>
                      <a:gdLst>
                        <a:gd name="connsiteX0" fmla="*/ 25333 w 54331"/>
                        <a:gd name="connsiteY0" fmla="*/ 55653 h 55720"/>
                        <a:gd name="connsiteX1" fmla="*/ 54266 w 54331"/>
                        <a:gd name="connsiteY1" fmla="*/ 29713 h 55720"/>
                        <a:gd name="connsiteX2" fmla="*/ 28949 w 54331"/>
                        <a:gd name="connsiteY2" fmla="*/ 67 h 55720"/>
                        <a:gd name="connsiteX3" fmla="*/ 17 w 54331"/>
                        <a:gd name="connsiteY3" fmla="*/ 26007 h 55720"/>
                        <a:gd name="connsiteX4" fmla="*/ 25333 w 54331"/>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31" h="55720">
                          <a:moveTo>
                            <a:pt x="25333" y="55653"/>
                          </a:moveTo>
                          <a:cubicBezTo>
                            <a:pt x="40317" y="56712"/>
                            <a:pt x="53233" y="45066"/>
                            <a:pt x="54266" y="29713"/>
                          </a:cubicBezTo>
                          <a:cubicBezTo>
                            <a:pt x="55299" y="14361"/>
                            <a:pt x="43933" y="1126"/>
                            <a:pt x="28949" y="67"/>
                          </a:cubicBezTo>
                          <a:cubicBezTo>
                            <a:pt x="13966" y="-992"/>
                            <a:pt x="1050" y="10655"/>
                            <a:pt x="17" y="26007"/>
                          </a:cubicBezTo>
                          <a:cubicBezTo>
                            <a:pt x="-500" y="41360"/>
                            <a:pt x="10866" y="54595"/>
                            <a:pt x="25333"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8" name="Freeform: Shape 2357">
                      <a:extLst>
                        <a:ext uri="{FF2B5EF4-FFF2-40B4-BE49-F238E27FC236}">
                          <a16:creationId xmlns:a16="http://schemas.microsoft.com/office/drawing/2014/main" id="{1476A1C5-BA26-212A-B7BD-F5FC3A718830}"/>
                        </a:ext>
                      </a:extLst>
                    </p:cNvPr>
                    <p:cNvSpPr/>
                    <p:nvPr/>
                  </p:nvSpPr>
                  <p:spPr>
                    <a:xfrm>
                      <a:off x="10927176" y="2338736"/>
                      <a:ext cx="54379" cy="55720"/>
                    </a:xfrm>
                    <a:custGeom>
                      <a:avLst/>
                      <a:gdLst>
                        <a:gd name="connsiteX0" fmla="*/ 25381 w 54379"/>
                        <a:gd name="connsiteY0" fmla="*/ 55653 h 55720"/>
                        <a:gd name="connsiteX1" fmla="*/ 54314 w 54379"/>
                        <a:gd name="connsiteY1" fmla="*/ 29713 h 55720"/>
                        <a:gd name="connsiteX2" fmla="*/ 28999 w 54379"/>
                        <a:gd name="connsiteY2" fmla="*/ 67 h 55720"/>
                        <a:gd name="connsiteX3" fmla="*/ 65 w 54379"/>
                        <a:gd name="connsiteY3" fmla="*/ 26007 h 55720"/>
                        <a:gd name="connsiteX4" fmla="*/ 25381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1" y="55653"/>
                          </a:moveTo>
                          <a:cubicBezTo>
                            <a:pt x="40365" y="56712"/>
                            <a:pt x="53281" y="45066"/>
                            <a:pt x="54314" y="29713"/>
                          </a:cubicBezTo>
                          <a:cubicBezTo>
                            <a:pt x="55347" y="14361"/>
                            <a:pt x="43981" y="1126"/>
                            <a:pt x="28999" y="67"/>
                          </a:cubicBezTo>
                          <a:cubicBezTo>
                            <a:pt x="14015" y="-992"/>
                            <a:pt x="1098" y="10655"/>
                            <a:pt x="65" y="26007"/>
                          </a:cubicBezTo>
                          <a:cubicBezTo>
                            <a:pt x="-968" y="41889"/>
                            <a:pt x="10398" y="55124"/>
                            <a:pt x="25381"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9" name="Freeform: Shape 2358">
                      <a:extLst>
                        <a:ext uri="{FF2B5EF4-FFF2-40B4-BE49-F238E27FC236}">
                          <a16:creationId xmlns:a16="http://schemas.microsoft.com/office/drawing/2014/main" id="{A8685271-AD03-5C87-EBEB-4F09AD2D0F0B}"/>
                        </a:ext>
                      </a:extLst>
                    </p:cNvPr>
                    <p:cNvSpPr/>
                    <p:nvPr/>
                  </p:nvSpPr>
                  <p:spPr>
                    <a:xfrm>
                      <a:off x="9956832" y="1958568"/>
                      <a:ext cx="113915" cy="116723"/>
                    </a:xfrm>
                    <a:custGeom>
                      <a:avLst/>
                      <a:gdLst>
                        <a:gd name="connsiteX0" fmla="*/ 53341 w 113915"/>
                        <a:gd name="connsiteY0" fmla="*/ 116595 h 116723"/>
                        <a:gd name="connsiteX1" fmla="*/ 113790 w 113915"/>
                        <a:gd name="connsiteY1" fmla="*/ 62068 h 116723"/>
                        <a:gd name="connsiteX2" fmla="*/ 60574 w 113915"/>
                        <a:gd name="connsiteY2" fmla="*/ 128 h 116723"/>
                        <a:gd name="connsiteX3" fmla="*/ 125 w 113915"/>
                        <a:gd name="connsiteY3" fmla="*/ 54656 h 116723"/>
                        <a:gd name="connsiteX4" fmla="*/ 53341 w 113915"/>
                        <a:gd name="connsiteY4" fmla="*/ 116595 h 11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5" h="116723">
                          <a:moveTo>
                            <a:pt x="53341" y="116595"/>
                          </a:moveTo>
                          <a:cubicBezTo>
                            <a:pt x="84857" y="118713"/>
                            <a:pt x="112240" y="94361"/>
                            <a:pt x="113790" y="62068"/>
                          </a:cubicBezTo>
                          <a:cubicBezTo>
                            <a:pt x="115857" y="29774"/>
                            <a:pt x="92090" y="1716"/>
                            <a:pt x="60574" y="128"/>
                          </a:cubicBezTo>
                          <a:cubicBezTo>
                            <a:pt x="29058" y="-1989"/>
                            <a:pt x="1675" y="22363"/>
                            <a:pt x="125" y="54656"/>
                          </a:cubicBezTo>
                          <a:cubicBezTo>
                            <a:pt x="-1941" y="86949"/>
                            <a:pt x="21825" y="114478"/>
                            <a:pt x="53341" y="11659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0" name="Freeform: Shape 2359">
                      <a:extLst>
                        <a:ext uri="{FF2B5EF4-FFF2-40B4-BE49-F238E27FC236}">
                          <a16:creationId xmlns:a16="http://schemas.microsoft.com/office/drawing/2014/main" id="{F812A3A3-1218-D4C4-537F-1CDD3B8AAE67}"/>
                        </a:ext>
                      </a:extLst>
                    </p:cNvPr>
                    <p:cNvSpPr/>
                    <p:nvPr/>
                  </p:nvSpPr>
                  <p:spPr>
                    <a:xfrm>
                      <a:off x="10743729" y="4039124"/>
                      <a:ext cx="81827" cy="83845"/>
                    </a:xfrm>
                    <a:custGeom>
                      <a:avLst/>
                      <a:gdLst>
                        <a:gd name="connsiteX0" fmla="*/ 38330 w 81827"/>
                        <a:gd name="connsiteY0" fmla="*/ 83745 h 83845"/>
                        <a:gd name="connsiteX1" fmla="*/ 81730 w 81827"/>
                        <a:gd name="connsiteY1" fmla="*/ 44570 h 83845"/>
                        <a:gd name="connsiteX2" fmla="*/ 43497 w 81827"/>
                        <a:gd name="connsiteY2" fmla="*/ 100 h 83845"/>
                        <a:gd name="connsiteX3" fmla="*/ 98 w 81827"/>
                        <a:gd name="connsiteY3" fmla="*/ 39276 h 83845"/>
                        <a:gd name="connsiteX4" fmla="*/ 38330 w 81827"/>
                        <a:gd name="connsiteY4" fmla="*/ 8374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27" h="83845">
                          <a:moveTo>
                            <a:pt x="38330" y="83745"/>
                          </a:moveTo>
                          <a:cubicBezTo>
                            <a:pt x="61064" y="85333"/>
                            <a:pt x="80697" y="67863"/>
                            <a:pt x="81730" y="44570"/>
                          </a:cubicBezTo>
                          <a:cubicBezTo>
                            <a:pt x="83280" y="21276"/>
                            <a:pt x="66230" y="1159"/>
                            <a:pt x="43497" y="100"/>
                          </a:cubicBezTo>
                          <a:cubicBezTo>
                            <a:pt x="20764" y="-1488"/>
                            <a:pt x="1131" y="15982"/>
                            <a:pt x="98" y="39276"/>
                          </a:cubicBezTo>
                          <a:cubicBezTo>
                            <a:pt x="-1452" y="62040"/>
                            <a:pt x="15598" y="82157"/>
                            <a:pt x="38330" y="837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1" name="Freeform: Shape 2360">
                      <a:extLst>
                        <a:ext uri="{FF2B5EF4-FFF2-40B4-BE49-F238E27FC236}">
                          <a16:creationId xmlns:a16="http://schemas.microsoft.com/office/drawing/2014/main" id="{A050C705-8179-816E-759C-1B0E9DBC8855}"/>
                        </a:ext>
                      </a:extLst>
                    </p:cNvPr>
                    <p:cNvSpPr/>
                    <p:nvPr/>
                  </p:nvSpPr>
                  <p:spPr>
                    <a:xfrm>
                      <a:off x="10801594" y="2843289"/>
                      <a:ext cx="33193" cy="33938"/>
                    </a:xfrm>
                    <a:custGeom>
                      <a:avLst/>
                      <a:gdLst>
                        <a:gd name="connsiteX0" fmla="*/ 15598 w 33193"/>
                        <a:gd name="connsiteY0" fmla="*/ 33910 h 33938"/>
                        <a:gd name="connsiteX1" fmla="*/ 33165 w 33193"/>
                        <a:gd name="connsiteY1" fmla="*/ 18028 h 33938"/>
                        <a:gd name="connsiteX2" fmla="*/ 17666 w 33193"/>
                        <a:gd name="connsiteY2" fmla="*/ 29 h 33938"/>
                        <a:gd name="connsiteX3" fmla="*/ 98 w 33193"/>
                        <a:gd name="connsiteY3" fmla="*/ 15910 h 33938"/>
                        <a:gd name="connsiteX4" fmla="*/ 15598 w 33193"/>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93" h="33938">
                          <a:moveTo>
                            <a:pt x="15598" y="33910"/>
                          </a:moveTo>
                          <a:cubicBezTo>
                            <a:pt x="24898" y="34439"/>
                            <a:pt x="32648" y="27557"/>
                            <a:pt x="33165" y="18028"/>
                          </a:cubicBezTo>
                          <a:cubicBezTo>
                            <a:pt x="33681" y="8499"/>
                            <a:pt x="26964" y="558"/>
                            <a:pt x="17666" y="29"/>
                          </a:cubicBezTo>
                          <a:cubicBezTo>
                            <a:pt x="8365" y="-501"/>
                            <a:pt x="616" y="6381"/>
                            <a:pt x="98" y="15910"/>
                          </a:cubicBezTo>
                          <a:cubicBezTo>
                            <a:pt x="-935" y="25440"/>
                            <a:pt x="6298" y="33380"/>
                            <a:pt x="15598"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2" name="Freeform: Shape 2361">
                      <a:extLst>
                        <a:ext uri="{FF2B5EF4-FFF2-40B4-BE49-F238E27FC236}">
                          <a16:creationId xmlns:a16="http://schemas.microsoft.com/office/drawing/2014/main" id="{64B8FC97-1E1B-5619-400F-30FFBD42A2FF}"/>
                        </a:ext>
                      </a:extLst>
                    </p:cNvPr>
                    <p:cNvSpPr/>
                    <p:nvPr/>
                  </p:nvSpPr>
                  <p:spPr>
                    <a:xfrm>
                      <a:off x="10711775" y="2798243"/>
                      <a:ext cx="47109" cy="48327"/>
                    </a:xfrm>
                    <a:custGeom>
                      <a:avLst/>
                      <a:gdLst>
                        <a:gd name="connsiteX0" fmla="*/ 22236 w 47109"/>
                        <a:gd name="connsiteY0" fmla="*/ 48251 h 48327"/>
                        <a:gd name="connsiteX1" fmla="*/ 47035 w 47109"/>
                        <a:gd name="connsiteY1" fmla="*/ 25487 h 48327"/>
                        <a:gd name="connsiteX2" fmla="*/ 24819 w 47109"/>
                        <a:gd name="connsiteY2" fmla="*/ 76 h 48327"/>
                        <a:gd name="connsiteX3" fmla="*/ 20 w 47109"/>
                        <a:gd name="connsiteY3" fmla="*/ 22840 h 48327"/>
                        <a:gd name="connsiteX4" fmla="*/ 22236 w 47109"/>
                        <a:gd name="connsiteY4" fmla="*/ 48251 h 48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09" h="48327">
                          <a:moveTo>
                            <a:pt x="22236" y="48251"/>
                          </a:moveTo>
                          <a:cubicBezTo>
                            <a:pt x="35153" y="49310"/>
                            <a:pt x="46519" y="39252"/>
                            <a:pt x="47035" y="25487"/>
                          </a:cubicBezTo>
                          <a:cubicBezTo>
                            <a:pt x="48069" y="12253"/>
                            <a:pt x="38252" y="606"/>
                            <a:pt x="24819" y="76"/>
                          </a:cubicBezTo>
                          <a:cubicBezTo>
                            <a:pt x="11903" y="-982"/>
                            <a:pt x="535" y="9076"/>
                            <a:pt x="20" y="22840"/>
                          </a:cubicBezTo>
                          <a:cubicBezTo>
                            <a:pt x="-498" y="35546"/>
                            <a:pt x="9320" y="47193"/>
                            <a:pt x="22236" y="4825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3" name="Freeform: Shape 2362">
                      <a:extLst>
                        <a:ext uri="{FF2B5EF4-FFF2-40B4-BE49-F238E27FC236}">
                          <a16:creationId xmlns:a16="http://schemas.microsoft.com/office/drawing/2014/main" id="{3DD33F83-87E1-F8ED-080E-7C0F5B4CEDB0}"/>
                        </a:ext>
                      </a:extLst>
                    </p:cNvPr>
                    <p:cNvSpPr/>
                    <p:nvPr/>
                  </p:nvSpPr>
                  <p:spPr>
                    <a:xfrm>
                      <a:off x="9732636" y="2655886"/>
                      <a:ext cx="37832" cy="38695"/>
                    </a:xfrm>
                    <a:custGeom>
                      <a:avLst/>
                      <a:gdLst>
                        <a:gd name="connsiteX0" fmla="*/ 17658 w 37832"/>
                        <a:gd name="connsiteY0" fmla="*/ 38671 h 38695"/>
                        <a:gd name="connsiteX1" fmla="*/ 37808 w 37832"/>
                        <a:gd name="connsiteY1" fmla="*/ 20671 h 38695"/>
                        <a:gd name="connsiteX2" fmla="*/ 20242 w 37832"/>
                        <a:gd name="connsiteY2" fmla="*/ 25 h 38695"/>
                        <a:gd name="connsiteX3" fmla="*/ 92 w 37832"/>
                        <a:gd name="connsiteY3" fmla="*/ 18024 h 38695"/>
                        <a:gd name="connsiteX4" fmla="*/ 17658 w 37832"/>
                        <a:gd name="connsiteY4" fmla="*/ 38671 h 3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32" h="38695">
                          <a:moveTo>
                            <a:pt x="17658" y="38671"/>
                          </a:moveTo>
                          <a:cubicBezTo>
                            <a:pt x="27991" y="39200"/>
                            <a:pt x="37292" y="31259"/>
                            <a:pt x="37808" y="20671"/>
                          </a:cubicBezTo>
                          <a:cubicBezTo>
                            <a:pt x="38325" y="10083"/>
                            <a:pt x="30575" y="554"/>
                            <a:pt x="20242" y="25"/>
                          </a:cubicBezTo>
                          <a:cubicBezTo>
                            <a:pt x="9908" y="-504"/>
                            <a:pt x="609" y="7437"/>
                            <a:pt x="92" y="18024"/>
                          </a:cubicBezTo>
                          <a:cubicBezTo>
                            <a:pt x="-941" y="29142"/>
                            <a:pt x="6809" y="38142"/>
                            <a:pt x="17658" y="3867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4" name="Freeform: Shape 2363">
                      <a:extLst>
                        <a:ext uri="{FF2B5EF4-FFF2-40B4-BE49-F238E27FC236}">
                          <a16:creationId xmlns:a16="http://schemas.microsoft.com/office/drawing/2014/main" id="{9D9797EA-C9F6-7789-6473-31893878ECE2}"/>
                        </a:ext>
                      </a:extLst>
                    </p:cNvPr>
                    <p:cNvSpPr/>
                    <p:nvPr/>
                  </p:nvSpPr>
                  <p:spPr>
                    <a:xfrm>
                      <a:off x="10906500" y="4207499"/>
                      <a:ext cx="47678" cy="48850"/>
                    </a:xfrm>
                    <a:custGeom>
                      <a:avLst/>
                      <a:gdLst>
                        <a:gd name="connsiteX0" fmla="*/ 22291 w 47678"/>
                        <a:gd name="connsiteY0" fmla="*/ 48777 h 48850"/>
                        <a:gd name="connsiteX1" fmla="*/ 47607 w 47678"/>
                        <a:gd name="connsiteY1" fmla="*/ 26013 h 48850"/>
                        <a:gd name="connsiteX2" fmla="*/ 25390 w 47678"/>
                        <a:gd name="connsiteY2" fmla="*/ 73 h 48850"/>
                        <a:gd name="connsiteX3" fmla="*/ 75 w 47678"/>
                        <a:gd name="connsiteY3" fmla="*/ 22837 h 48850"/>
                        <a:gd name="connsiteX4" fmla="*/ 22291 w 47678"/>
                        <a:gd name="connsiteY4" fmla="*/ 48777 h 4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8" h="48850">
                          <a:moveTo>
                            <a:pt x="22291" y="48777"/>
                          </a:moveTo>
                          <a:cubicBezTo>
                            <a:pt x="35723" y="49836"/>
                            <a:pt x="47091" y="39248"/>
                            <a:pt x="47607" y="26013"/>
                          </a:cubicBezTo>
                          <a:cubicBezTo>
                            <a:pt x="48640" y="12249"/>
                            <a:pt x="38307" y="602"/>
                            <a:pt x="25390" y="73"/>
                          </a:cubicBezTo>
                          <a:cubicBezTo>
                            <a:pt x="11958" y="-986"/>
                            <a:pt x="592" y="9602"/>
                            <a:pt x="75" y="22837"/>
                          </a:cubicBezTo>
                          <a:cubicBezTo>
                            <a:pt x="-958" y="36072"/>
                            <a:pt x="8858" y="47719"/>
                            <a:pt x="22291" y="4877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5" name="Freeform: Shape 2364">
                      <a:extLst>
                        <a:ext uri="{FF2B5EF4-FFF2-40B4-BE49-F238E27FC236}">
                          <a16:creationId xmlns:a16="http://schemas.microsoft.com/office/drawing/2014/main" id="{07648B6E-43F8-CBAB-4F17-B6E4648B80EC}"/>
                        </a:ext>
                      </a:extLst>
                    </p:cNvPr>
                    <p:cNvSpPr/>
                    <p:nvPr/>
                  </p:nvSpPr>
                  <p:spPr>
                    <a:xfrm>
                      <a:off x="10289578" y="3108494"/>
                      <a:ext cx="73005" cy="74748"/>
                    </a:xfrm>
                    <a:custGeom>
                      <a:avLst/>
                      <a:gdLst>
                        <a:gd name="connsiteX0" fmla="*/ 34206 w 73005"/>
                        <a:gd name="connsiteY0" fmla="*/ 74697 h 74748"/>
                        <a:gd name="connsiteX1" fmla="*/ 72955 w 73005"/>
                        <a:gd name="connsiteY1" fmla="*/ 39756 h 74748"/>
                        <a:gd name="connsiteX2" fmla="*/ 38856 w 73005"/>
                        <a:gd name="connsiteY2" fmla="*/ 52 h 74748"/>
                        <a:gd name="connsiteX3" fmla="*/ 107 w 73005"/>
                        <a:gd name="connsiteY3" fmla="*/ 34992 h 74748"/>
                        <a:gd name="connsiteX4" fmla="*/ 34206 w 73005"/>
                        <a:gd name="connsiteY4" fmla="*/ 74697 h 74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5" h="74748">
                          <a:moveTo>
                            <a:pt x="34206" y="74697"/>
                          </a:moveTo>
                          <a:cubicBezTo>
                            <a:pt x="54356" y="75755"/>
                            <a:pt x="71406" y="60403"/>
                            <a:pt x="72955" y="39756"/>
                          </a:cubicBezTo>
                          <a:cubicBezTo>
                            <a:pt x="73989" y="19110"/>
                            <a:pt x="59006" y="1640"/>
                            <a:pt x="38856" y="52"/>
                          </a:cubicBezTo>
                          <a:cubicBezTo>
                            <a:pt x="18706" y="-1007"/>
                            <a:pt x="1657" y="14345"/>
                            <a:pt x="107" y="34992"/>
                          </a:cubicBezTo>
                          <a:cubicBezTo>
                            <a:pt x="-1443" y="56168"/>
                            <a:pt x="14057" y="73638"/>
                            <a:pt x="34206" y="7469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6" name="Freeform: Shape 2365">
                      <a:extLst>
                        <a:ext uri="{FF2B5EF4-FFF2-40B4-BE49-F238E27FC236}">
                          <a16:creationId xmlns:a16="http://schemas.microsoft.com/office/drawing/2014/main" id="{0CFED9E7-37B8-B4F9-6B20-C0C060BDC557}"/>
                        </a:ext>
                      </a:extLst>
                    </p:cNvPr>
                    <p:cNvSpPr/>
                    <p:nvPr/>
                  </p:nvSpPr>
                  <p:spPr>
                    <a:xfrm>
                      <a:off x="10987111" y="4563263"/>
                      <a:ext cx="57473" cy="58891"/>
                    </a:xfrm>
                    <a:custGeom>
                      <a:avLst/>
                      <a:gdLst>
                        <a:gd name="connsiteX0" fmla="*/ 26929 w 57473"/>
                        <a:gd name="connsiteY0" fmla="*/ 58827 h 58891"/>
                        <a:gd name="connsiteX1" fmla="*/ 57411 w 57473"/>
                        <a:gd name="connsiteY1" fmla="*/ 31299 h 58891"/>
                        <a:gd name="connsiteX2" fmla="*/ 30545 w 57473"/>
                        <a:gd name="connsiteY2" fmla="*/ 64 h 58891"/>
                        <a:gd name="connsiteX3" fmla="*/ 63 w 57473"/>
                        <a:gd name="connsiteY3" fmla="*/ 27593 h 58891"/>
                        <a:gd name="connsiteX4" fmla="*/ 26929 w 57473"/>
                        <a:gd name="connsiteY4" fmla="*/ 58827 h 58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73" h="58891">
                          <a:moveTo>
                            <a:pt x="26929" y="58827"/>
                          </a:moveTo>
                          <a:cubicBezTo>
                            <a:pt x="42944" y="59886"/>
                            <a:pt x="56378" y="47710"/>
                            <a:pt x="57411" y="31299"/>
                          </a:cubicBezTo>
                          <a:cubicBezTo>
                            <a:pt x="58444" y="14887"/>
                            <a:pt x="46562" y="1123"/>
                            <a:pt x="30545" y="64"/>
                          </a:cubicBezTo>
                          <a:cubicBezTo>
                            <a:pt x="14528" y="-994"/>
                            <a:pt x="1096" y="11182"/>
                            <a:pt x="63" y="27593"/>
                          </a:cubicBezTo>
                          <a:cubicBezTo>
                            <a:pt x="-972" y="43475"/>
                            <a:pt x="10912" y="57768"/>
                            <a:pt x="26929" y="5882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7" name="Freeform: Shape 2366">
                      <a:extLst>
                        <a:ext uri="{FF2B5EF4-FFF2-40B4-BE49-F238E27FC236}">
                          <a16:creationId xmlns:a16="http://schemas.microsoft.com/office/drawing/2014/main" id="{7043D1B8-5A2C-429D-CE10-C89483ACC012}"/>
                        </a:ext>
                      </a:extLst>
                    </p:cNvPr>
                    <p:cNvSpPr/>
                    <p:nvPr/>
                  </p:nvSpPr>
                  <p:spPr>
                    <a:xfrm>
                      <a:off x="10591413" y="3018548"/>
                      <a:ext cx="84731" cy="86821"/>
                    </a:xfrm>
                    <a:custGeom>
                      <a:avLst/>
                      <a:gdLst>
                        <a:gd name="connsiteX0" fmla="*/ 84731 w 84731"/>
                        <a:gd name="connsiteY0" fmla="*/ 43411 h 86821"/>
                        <a:gd name="connsiteX1" fmla="*/ 42366 w 84731"/>
                        <a:gd name="connsiteY1" fmla="*/ 86821 h 86821"/>
                        <a:gd name="connsiteX2" fmla="*/ 0 w 84731"/>
                        <a:gd name="connsiteY2" fmla="*/ 43411 h 86821"/>
                        <a:gd name="connsiteX3" fmla="*/ 42366 w 84731"/>
                        <a:gd name="connsiteY3" fmla="*/ 0 h 86821"/>
                        <a:gd name="connsiteX4" fmla="*/ 84731 w 84731"/>
                        <a:gd name="connsiteY4" fmla="*/ 43411 h 86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1" h="86821">
                          <a:moveTo>
                            <a:pt x="84731" y="43411"/>
                          </a:moveTo>
                          <a:cubicBezTo>
                            <a:pt x="84731" y="67386"/>
                            <a:pt x="65764" y="86821"/>
                            <a:pt x="42366" y="86821"/>
                          </a:cubicBezTo>
                          <a:cubicBezTo>
                            <a:pt x="18968" y="86821"/>
                            <a:pt x="0" y="67386"/>
                            <a:pt x="0" y="43411"/>
                          </a:cubicBezTo>
                          <a:cubicBezTo>
                            <a:pt x="0" y="19435"/>
                            <a:pt x="18968" y="0"/>
                            <a:pt x="42366" y="0"/>
                          </a:cubicBezTo>
                          <a:cubicBezTo>
                            <a:pt x="65764" y="0"/>
                            <a:pt x="84731" y="19435"/>
                            <a:pt x="84731" y="4341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8" name="Freeform: Shape 2367">
                      <a:extLst>
                        <a:ext uri="{FF2B5EF4-FFF2-40B4-BE49-F238E27FC236}">
                          <a16:creationId xmlns:a16="http://schemas.microsoft.com/office/drawing/2014/main" id="{DFD17A44-10E8-87E4-EF57-CCECC0962511}"/>
                        </a:ext>
                      </a:extLst>
                    </p:cNvPr>
                    <p:cNvSpPr/>
                    <p:nvPr/>
                  </p:nvSpPr>
                  <p:spPr>
                    <a:xfrm>
                      <a:off x="9283709" y="3726256"/>
                      <a:ext cx="84868" cy="87010"/>
                    </a:xfrm>
                    <a:custGeom>
                      <a:avLst/>
                      <a:gdLst>
                        <a:gd name="connsiteX0" fmla="*/ 39826 w 84868"/>
                        <a:gd name="connsiteY0" fmla="*/ 86916 h 87010"/>
                        <a:gd name="connsiteX1" fmla="*/ 84775 w 84868"/>
                        <a:gd name="connsiteY1" fmla="*/ 46153 h 87010"/>
                        <a:gd name="connsiteX2" fmla="*/ 44992 w 84868"/>
                        <a:gd name="connsiteY2" fmla="*/ 95 h 87010"/>
                        <a:gd name="connsiteX3" fmla="*/ 43 w 84868"/>
                        <a:gd name="connsiteY3" fmla="*/ 40859 h 87010"/>
                        <a:gd name="connsiteX4" fmla="*/ 39826 w 84868"/>
                        <a:gd name="connsiteY4" fmla="*/ 86916 h 8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68" h="87010">
                          <a:moveTo>
                            <a:pt x="39826" y="86916"/>
                          </a:moveTo>
                          <a:cubicBezTo>
                            <a:pt x="63075" y="88504"/>
                            <a:pt x="83225" y="69975"/>
                            <a:pt x="84775" y="46153"/>
                          </a:cubicBezTo>
                          <a:cubicBezTo>
                            <a:pt x="86325" y="22330"/>
                            <a:pt x="68242" y="1683"/>
                            <a:pt x="44992" y="95"/>
                          </a:cubicBezTo>
                          <a:cubicBezTo>
                            <a:pt x="21743" y="-1493"/>
                            <a:pt x="1593" y="17036"/>
                            <a:pt x="43" y="40859"/>
                          </a:cubicBezTo>
                          <a:cubicBezTo>
                            <a:pt x="-990" y="64681"/>
                            <a:pt x="16576" y="85328"/>
                            <a:pt x="39826" y="8691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51" name="Graphic 139">
                  <a:extLst>
                    <a:ext uri="{FF2B5EF4-FFF2-40B4-BE49-F238E27FC236}">
                      <a16:creationId xmlns:a16="http://schemas.microsoft.com/office/drawing/2014/main" id="{856FA2B2-C35E-F777-E2A5-C206B3B91072}"/>
                    </a:ext>
                  </a:extLst>
                </p:cNvPr>
                <p:cNvGrpSpPr/>
                <p:nvPr/>
              </p:nvGrpSpPr>
              <p:grpSpPr>
                <a:xfrm>
                  <a:off x="7132345" y="1959149"/>
                  <a:ext cx="3843626" cy="3803856"/>
                  <a:chOff x="7132345" y="1959149"/>
                  <a:chExt cx="3843626" cy="3803856"/>
                </a:xfrm>
                <a:grpFill/>
              </p:grpSpPr>
              <p:grpSp>
                <p:nvGrpSpPr>
                  <p:cNvPr id="2252" name="Graphic 139">
                    <a:extLst>
                      <a:ext uri="{FF2B5EF4-FFF2-40B4-BE49-F238E27FC236}">
                        <a16:creationId xmlns:a16="http://schemas.microsoft.com/office/drawing/2014/main" id="{9515BC47-EBD1-C1EC-6AF9-02450509505F}"/>
                      </a:ext>
                    </a:extLst>
                  </p:cNvPr>
                  <p:cNvGrpSpPr/>
                  <p:nvPr/>
                </p:nvGrpSpPr>
                <p:grpSpPr>
                  <a:xfrm>
                    <a:off x="7238304" y="1972461"/>
                    <a:ext cx="3709086" cy="3769832"/>
                    <a:chOff x="7238304" y="1972461"/>
                    <a:chExt cx="3709086" cy="3769832"/>
                  </a:xfrm>
                  <a:grpFill/>
                </p:grpSpPr>
                <p:grpSp>
                  <p:nvGrpSpPr>
                    <p:cNvPr id="2286" name="Graphic 139">
                      <a:extLst>
                        <a:ext uri="{FF2B5EF4-FFF2-40B4-BE49-F238E27FC236}">
                          <a16:creationId xmlns:a16="http://schemas.microsoft.com/office/drawing/2014/main" id="{4D0F360E-BA30-6BCB-C0BC-90C95793C083}"/>
                        </a:ext>
                      </a:extLst>
                    </p:cNvPr>
                    <p:cNvGrpSpPr/>
                    <p:nvPr/>
                  </p:nvGrpSpPr>
                  <p:grpSpPr>
                    <a:xfrm>
                      <a:off x="7500249" y="1972461"/>
                      <a:ext cx="3447140" cy="3769832"/>
                      <a:chOff x="7500249" y="1972461"/>
                      <a:chExt cx="3447140" cy="3769832"/>
                    </a:xfrm>
                    <a:grpFill/>
                  </p:grpSpPr>
                  <p:sp>
                    <p:nvSpPr>
                      <p:cNvPr id="2305" name="Freeform: Shape 2304">
                        <a:extLst>
                          <a:ext uri="{FF2B5EF4-FFF2-40B4-BE49-F238E27FC236}">
                            <a16:creationId xmlns:a16="http://schemas.microsoft.com/office/drawing/2014/main" id="{87D6D5A7-37D2-1130-D015-CE625A7003D6}"/>
                          </a:ext>
                        </a:extLst>
                      </p:cNvPr>
                      <p:cNvSpPr/>
                      <p:nvPr/>
                    </p:nvSpPr>
                    <p:spPr>
                      <a:xfrm>
                        <a:off x="10295368" y="5722705"/>
                        <a:ext cx="6716" cy="6352"/>
                      </a:xfrm>
                      <a:custGeom>
                        <a:avLst/>
                        <a:gdLst>
                          <a:gd name="connsiteX0" fmla="*/ 0 w 6716"/>
                          <a:gd name="connsiteY0" fmla="*/ 3706 h 6352"/>
                          <a:gd name="connsiteX1" fmla="*/ 3617 w 6716"/>
                          <a:gd name="connsiteY1" fmla="*/ 6353 h 6352"/>
                          <a:gd name="connsiteX2" fmla="*/ 6717 w 6716"/>
                          <a:gd name="connsiteY2" fmla="*/ 2118 h 6352"/>
                          <a:gd name="connsiteX3" fmla="*/ 1550 w 6716"/>
                          <a:gd name="connsiteY3" fmla="*/ 0 h 6352"/>
                        </a:gdLst>
                        <a:ahLst/>
                        <a:cxnLst>
                          <a:cxn ang="0">
                            <a:pos x="connsiteX0" y="connsiteY0"/>
                          </a:cxn>
                          <a:cxn ang="0">
                            <a:pos x="connsiteX1" y="connsiteY1"/>
                          </a:cxn>
                          <a:cxn ang="0">
                            <a:pos x="connsiteX2" y="connsiteY2"/>
                          </a:cxn>
                          <a:cxn ang="0">
                            <a:pos x="connsiteX3" y="connsiteY3"/>
                          </a:cxn>
                        </a:cxnLst>
                        <a:rect l="l" t="t" r="r" b="b"/>
                        <a:pathLst>
                          <a:path w="6716" h="6352">
                            <a:moveTo>
                              <a:pt x="0" y="3706"/>
                            </a:moveTo>
                            <a:lnTo>
                              <a:pt x="3617" y="6353"/>
                            </a:lnTo>
                            <a:lnTo>
                              <a:pt x="6717" y="2118"/>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6" name="Freeform: Shape 2305">
                        <a:extLst>
                          <a:ext uri="{FF2B5EF4-FFF2-40B4-BE49-F238E27FC236}">
                            <a16:creationId xmlns:a16="http://schemas.microsoft.com/office/drawing/2014/main" id="{DE47D48A-96D2-5B10-5ED4-7E1141E25A08}"/>
                          </a:ext>
                        </a:extLst>
                      </p:cNvPr>
                      <p:cNvSpPr/>
                      <p:nvPr/>
                    </p:nvSpPr>
                    <p:spPr>
                      <a:xfrm>
                        <a:off x="9422216" y="5018078"/>
                        <a:ext cx="921201" cy="713626"/>
                      </a:xfrm>
                      <a:custGeom>
                        <a:avLst/>
                        <a:gdLst>
                          <a:gd name="connsiteX0" fmla="*/ 877285 w 921201"/>
                          <a:gd name="connsiteY0" fmla="*/ 713626 h 713626"/>
                          <a:gd name="connsiteX1" fmla="*/ 877285 w 921201"/>
                          <a:gd name="connsiteY1" fmla="*/ 708862 h 713626"/>
                          <a:gd name="connsiteX2" fmla="*/ 873152 w 921201"/>
                          <a:gd name="connsiteY2" fmla="*/ 708332 h 713626"/>
                          <a:gd name="connsiteX3" fmla="*/ 869019 w 921201"/>
                          <a:gd name="connsiteY3" fmla="*/ 708332 h 713626"/>
                          <a:gd name="connsiteX4" fmla="*/ 869535 w 921201"/>
                          <a:gd name="connsiteY4" fmla="*/ 703568 h 713626"/>
                          <a:gd name="connsiteX5" fmla="*/ 23767 w 921201"/>
                          <a:gd name="connsiteY5" fmla="*/ 550043 h 713626"/>
                          <a:gd name="connsiteX6" fmla="*/ 911901 w 921201"/>
                          <a:gd name="connsiteY6" fmla="*/ 15882 h 713626"/>
                          <a:gd name="connsiteX7" fmla="*/ 869535 w 921201"/>
                          <a:gd name="connsiteY7" fmla="*/ 703568 h 713626"/>
                          <a:gd name="connsiteX8" fmla="*/ 874185 w 921201"/>
                          <a:gd name="connsiteY8" fmla="*/ 704097 h 713626"/>
                          <a:gd name="connsiteX9" fmla="*/ 873152 w 921201"/>
                          <a:gd name="connsiteY9" fmla="*/ 708332 h 713626"/>
                          <a:gd name="connsiteX10" fmla="*/ 877285 w 921201"/>
                          <a:gd name="connsiteY10" fmla="*/ 708862 h 713626"/>
                          <a:gd name="connsiteX11" fmla="*/ 921201 w 921201"/>
                          <a:gd name="connsiteY11" fmla="*/ 0 h 713626"/>
                          <a:gd name="connsiteX12" fmla="*/ 0 w 921201"/>
                          <a:gd name="connsiteY12" fmla="*/ 554278 h 71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1201" h="713626">
                            <a:moveTo>
                              <a:pt x="877285" y="713626"/>
                            </a:moveTo>
                            <a:lnTo>
                              <a:pt x="877285" y="708862"/>
                            </a:lnTo>
                            <a:lnTo>
                              <a:pt x="873152" y="708332"/>
                            </a:lnTo>
                            <a:lnTo>
                              <a:pt x="869019" y="708332"/>
                            </a:lnTo>
                            <a:lnTo>
                              <a:pt x="869535" y="703568"/>
                            </a:lnTo>
                            <a:lnTo>
                              <a:pt x="23767" y="550043"/>
                            </a:lnTo>
                            <a:lnTo>
                              <a:pt x="911901" y="15882"/>
                            </a:lnTo>
                            <a:lnTo>
                              <a:pt x="869535" y="703568"/>
                            </a:lnTo>
                            <a:lnTo>
                              <a:pt x="874185" y="704097"/>
                            </a:lnTo>
                            <a:lnTo>
                              <a:pt x="873152" y="708332"/>
                            </a:lnTo>
                            <a:lnTo>
                              <a:pt x="877285" y="708862"/>
                            </a:lnTo>
                            <a:lnTo>
                              <a:pt x="921201" y="0"/>
                            </a:lnTo>
                            <a:lnTo>
                              <a:pt x="0" y="55427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7" name="Freeform: Shape 2306">
                        <a:extLst>
                          <a:ext uri="{FF2B5EF4-FFF2-40B4-BE49-F238E27FC236}">
                            <a16:creationId xmlns:a16="http://schemas.microsoft.com/office/drawing/2014/main" id="{459B265D-D01C-29E3-1DFF-2CF924848F5C}"/>
                          </a:ext>
                        </a:extLst>
                      </p:cNvPr>
                      <p:cNvSpPr/>
                      <p:nvPr/>
                    </p:nvSpPr>
                    <p:spPr>
                      <a:xfrm>
                        <a:off x="10291235" y="5721646"/>
                        <a:ext cx="5166" cy="4764"/>
                      </a:xfrm>
                      <a:custGeom>
                        <a:avLst/>
                        <a:gdLst>
                          <a:gd name="connsiteX0" fmla="*/ 0 w 5166"/>
                          <a:gd name="connsiteY0" fmla="*/ 4764 h 4764"/>
                          <a:gd name="connsiteX1" fmla="*/ 4133 w 5166"/>
                          <a:gd name="connsiteY1" fmla="*/ 4764 h 4764"/>
                          <a:gd name="connsiteX2" fmla="*/ 5167 w 5166"/>
                          <a:gd name="connsiteY2" fmla="*/ 529 h 4764"/>
                          <a:gd name="connsiteX3" fmla="*/ 517 w 5166"/>
                          <a:gd name="connsiteY3" fmla="*/ 0 h 4764"/>
                        </a:gdLst>
                        <a:ahLst/>
                        <a:cxnLst>
                          <a:cxn ang="0">
                            <a:pos x="connsiteX0" y="connsiteY0"/>
                          </a:cxn>
                          <a:cxn ang="0">
                            <a:pos x="connsiteX1" y="connsiteY1"/>
                          </a:cxn>
                          <a:cxn ang="0">
                            <a:pos x="connsiteX2" y="connsiteY2"/>
                          </a:cxn>
                          <a:cxn ang="0">
                            <a:pos x="connsiteX3" y="connsiteY3"/>
                          </a:cxn>
                        </a:cxnLst>
                        <a:rect l="l" t="t" r="r" b="b"/>
                        <a:pathLst>
                          <a:path w="5166" h="4764">
                            <a:moveTo>
                              <a:pt x="0" y="4764"/>
                            </a:moveTo>
                            <a:lnTo>
                              <a:pt x="4133" y="4764"/>
                            </a:lnTo>
                            <a:lnTo>
                              <a:pt x="5167" y="529"/>
                            </a:lnTo>
                            <a:lnTo>
                              <a:pt x="5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8" name="Freeform: Shape 2307">
                        <a:extLst>
                          <a:ext uri="{FF2B5EF4-FFF2-40B4-BE49-F238E27FC236}">
                            <a16:creationId xmlns:a16="http://schemas.microsoft.com/office/drawing/2014/main" id="{14241ACA-3709-3FCA-9ABC-1D2188F83C4E}"/>
                          </a:ext>
                        </a:extLst>
                      </p:cNvPr>
                      <p:cNvSpPr/>
                      <p:nvPr/>
                    </p:nvSpPr>
                    <p:spPr>
                      <a:xfrm>
                        <a:off x="9996224" y="4298628"/>
                        <a:ext cx="7232" cy="6882"/>
                      </a:xfrm>
                      <a:custGeom>
                        <a:avLst/>
                        <a:gdLst>
                          <a:gd name="connsiteX0" fmla="*/ 0 w 7232"/>
                          <a:gd name="connsiteY0" fmla="*/ 2118 h 6882"/>
                          <a:gd name="connsiteX1" fmla="*/ 0 w 7232"/>
                          <a:gd name="connsiteY1" fmla="*/ 6353 h 6882"/>
                          <a:gd name="connsiteX2" fmla="*/ 7233 w 7232"/>
                          <a:gd name="connsiteY2" fmla="*/ 6882 h 6882"/>
                          <a:gd name="connsiteX3" fmla="*/ 3616 w 7232"/>
                          <a:gd name="connsiteY3" fmla="*/ 0 h 6882"/>
                        </a:gdLst>
                        <a:ahLst/>
                        <a:cxnLst>
                          <a:cxn ang="0">
                            <a:pos x="connsiteX0" y="connsiteY0"/>
                          </a:cxn>
                          <a:cxn ang="0">
                            <a:pos x="connsiteX1" y="connsiteY1"/>
                          </a:cxn>
                          <a:cxn ang="0">
                            <a:pos x="connsiteX2" y="connsiteY2"/>
                          </a:cxn>
                          <a:cxn ang="0">
                            <a:pos x="connsiteX3" y="connsiteY3"/>
                          </a:cxn>
                        </a:cxnLst>
                        <a:rect l="l" t="t" r="r" b="b"/>
                        <a:pathLst>
                          <a:path w="7232" h="6882">
                            <a:moveTo>
                              <a:pt x="0" y="2118"/>
                            </a:moveTo>
                            <a:lnTo>
                              <a:pt x="0" y="6353"/>
                            </a:lnTo>
                            <a:lnTo>
                              <a:pt x="7233" y="6882"/>
                            </a:lnTo>
                            <a:lnTo>
                              <a:pt x="361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9" name="Freeform: Shape 2308">
                        <a:extLst>
                          <a:ext uri="{FF2B5EF4-FFF2-40B4-BE49-F238E27FC236}">
                            <a16:creationId xmlns:a16="http://schemas.microsoft.com/office/drawing/2014/main" id="{3F8ED3E4-B26A-3BA9-DCDA-8195B43C1A0E}"/>
                          </a:ext>
                        </a:extLst>
                      </p:cNvPr>
                      <p:cNvSpPr/>
                      <p:nvPr/>
                    </p:nvSpPr>
                    <p:spPr>
                      <a:xfrm>
                        <a:off x="9989507" y="4295981"/>
                        <a:ext cx="353394" cy="732155"/>
                      </a:xfrm>
                      <a:custGeom>
                        <a:avLst/>
                        <a:gdLst>
                          <a:gd name="connsiteX0" fmla="*/ 0 w 353394"/>
                          <a:gd name="connsiteY0" fmla="*/ 0 h 732155"/>
                          <a:gd name="connsiteX1" fmla="*/ 3100 w 353394"/>
                          <a:gd name="connsiteY1" fmla="*/ 6353 h 732155"/>
                          <a:gd name="connsiteX2" fmla="*/ 6717 w 353394"/>
                          <a:gd name="connsiteY2" fmla="*/ 4765 h 732155"/>
                          <a:gd name="connsiteX3" fmla="*/ 10333 w 353394"/>
                          <a:gd name="connsiteY3" fmla="*/ 2647 h 732155"/>
                          <a:gd name="connsiteX4" fmla="*/ 13950 w 353394"/>
                          <a:gd name="connsiteY4" fmla="*/ 9529 h 732155"/>
                          <a:gd name="connsiteX5" fmla="*/ 196330 w 353394"/>
                          <a:gd name="connsiteY5" fmla="*/ 21176 h 732155"/>
                          <a:gd name="connsiteX6" fmla="*/ 337894 w 353394"/>
                          <a:gd name="connsiteY6" fmla="*/ 695627 h 732155"/>
                          <a:gd name="connsiteX7" fmla="*/ 13950 w 353394"/>
                          <a:gd name="connsiteY7" fmla="*/ 9529 h 732155"/>
                          <a:gd name="connsiteX8" fmla="*/ 6717 w 353394"/>
                          <a:gd name="connsiteY8" fmla="*/ 9000 h 732155"/>
                          <a:gd name="connsiteX9" fmla="*/ 6717 w 353394"/>
                          <a:gd name="connsiteY9" fmla="*/ 4765 h 732155"/>
                          <a:gd name="connsiteX10" fmla="*/ 3100 w 353394"/>
                          <a:gd name="connsiteY10" fmla="*/ 6353 h 732155"/>
                          <a:gd name="connsiteX11" fmla="*/ 345644 w 353394"/>
                          <a:gd name="connsiteY11" fmla="*/ 732156 h 732155"/>
                          <a:gd name="connsiteX12" fmla="*/ 353394 w 353394"/>
                          <a:gd name="connsiteY12" fmla="*/ 728979 h 732155"/>
                          <a:gd name="connsiteX13" fmla="*/ 203047 w 353394"/>
                          <a:gd name="connsiteY13" fmla="*/ 13235 h 73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394" h="732155">
                            <a:moveTo>
                              <a:pt x="0" y="0"/>
                            </a:moveTo>
                            <a:lnTo>
                              <a:pt x="3100" y="6353"/>
                            </a:lnTo>
                            <a:lnTo>
                              <a:pt x="6717" y="4765"/>
                            </a:lnTo>
                            <a:lnTo>
                              <a:pt x="10333" y="2647"/>
                            </a:lnTo>
                            <a:lnTo>
                              <a:pt x="13950" y="9529"/>
                            </a:lnTo>
                            <a:lnTo>
                              <a:pt x="196330" y="21176"/>
                            </a:lnTo>
                            <a:lnTo>
                              <a:pt x="337894" y="695627"/>
                            </a:lnTo>
                            <a:lnTo>
                              <a:pt x="13950" y="9529"/>
                            </a:lnTo>
                            <a:lnTo>
                              <a:pt x="6717" y="9000"/>
                            </a:lnTo>
                            <a:lnTo>
                              <a:pt x="6717" y="4765"/>
                            </a:lnTo>
                            <a:lnTo>
                              <a:pt x="3100" y="6353"/>
                            </a:lnTo>
                            <a:lnTo>
                              <a:pt x="345644" y="732156"/>
                            </a:lnTo>
                            <a:lnTo>
                              <a:pt x="353394" y="728979"/>
                            </a:lnTo>
                            <a:lnTo>
                              <a:pt x="203047" y="13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0" name="Freeform: Shape 2309">
                        <a:extLst>
                          <a:ext uri="{FF2B5EF4-FFF2-40B4-BE49-F238E27FC236}">
                            <a16:creationId xmlns:a16="http://schemas.microsoft.com/office/drawing/2014/main" id="{206725D1-74A6-1BF7-22AC-168654F5C60D}"/>
                          </a:ext>
                        </a:extLst>
                      </p:cNvPr>
                      <p:cNvSpPr/>
                      <p:nvPr/>
                    </p:nvSpPr>
                    <p:spPr>
                      <a:xfrm>
                        <a:off x="10183254" y="4304452"/>
                        <a:ext cx="762070" cy="727920"/>
                      </a:xfrm>
                      <a:custGeom>
                        <a:avLst/>
                        <a:gdLst>
                          <a:gd name="connsiteX0" fmla="*/ 152414 w 762070"/>
                          <a:gd name="connsiteY0" fmla="*/ 727920 h 727920"/>
                          <a:gd name="connsiteX1" fmla="*/ 157064 w 762070"/>
                          <a:gd name="connsiteY1" fmla="*/ 725802 h 727920"/>
                          <a:gd name="connsiteX2" fmla="*/ 155514 w 762070"/>
                          <a:gd name="connsiteY2" fmla="*/ 721567 h 727920"/>
                          <a:gd name="connsiteX3" fmla="*/ 153964 w 762070"/>
                          <a:gd name="connsiteY3" fmla="*/ 717861 h 727920"/>
                          <a:gd name="connsiteX4" fmla="*/ 158614 w 762070"/>
                          <a:gd name="connsiteY4" fmla="*/ 715744 h 727920"/>
                          <a:gd name="connsiteX5" fmla="*/ 12400 w 762070"/>
                          <a:gd name="connsiteY5" fmla="*/ 17470 h 727920"/>
                          <a:gd name="connsiteX6" fmla="*/ 742954 w 762070"/>
                          <a:gd name="connsiteY6" fmla="*/ 458457 h 727920"/>
                          <a:gd name="connsiteX7" fmla="*/ 158614 w 762070"/>
                          <a:gd name="connsiteY7" fmla="*/ 715744 h 727920"/>
                          <a:gd name="connsiteX8" fmla="*/ 159647 w 762070"/>
                          <a:gd name="connsiteY8" fmla="*/ 720508 h 727920"/>
                          <a:gd name="connsiteX9" fmla="*/ 155514 w 762070"/>
                          <a:gd name="connsiteY9" fmla="*/ 721567 h 727920"/>
                          <a:gd name="connsiteX10" fmla="*/ 157064 w 762070"/>
                          <a:gd name="connsiteY10" fmla="*/ 725802 h 727920"/>
                          <a:gd name="connsiteX11" fmla="*/ 762070 w 762070"/>
                          <a:gd name="connsiteY11" fmla="*/ 459516 h 727920"/>
                          <a:gd name="connsiteX12" fmla="*/ 0 w 762070"/>
                          <a:gd name="connsiteY12" fmla="*/ 0 h 72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070" h="727920">
                            <a:moveTo>
                              <a:pt x="152414" y="727920"/>
                            </a:moveTo>
                            <a:lnTo>
                              <a:pt x="157064" y="725802"/>
                            </a:lnTo>
                            <a:lnTo>
                              <a:pt x="155514" y="721567"/>
                            </a:lnTo>
                            <a:lnTo>
                              <a:pt x="153964" y="717861"/>
                            </a:lnTo>
                            <a:lnTo>
                              <a:pt x="158614" y="715744"/>
                            </a:lnTo>
                            <a:lnTo>
                              <a:pt x="12400" y="17470"/>
                            </a:lnTo>
                            <a:lnTo>
                              <a:pt x="742954" y="458457"/>
                            </a:lnTo>
                            <a:lnTo>
                              <a:pt x="158614" y="715744"/>
                            </a:lnTo>
                            <a:lnTo>
                              <a:pt x="159647" y="720508"/>
                            </a:lnTo>
                            <a:lnTo>
                              <a:pt x="155514" y="721567"/>
                            </a:lnTo>
                            <a:lnTo>
                              <a:pt x="157064" y="725802"/>
                            </a:lnTo>
                            <a:lnTo>
                              <a:pt x="762070" y="459516"/>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1" name="Freeform: Shape 2310">
                        <a:extLst>
                          <a:ext uri="{FF2B5EF4-FFF2-40B4-BE49-F238E27FC236}">
                            <a16:creationId xmlns:a16="http://schemas.microsoft.com/office/drawing/2014/main" id="{41AE1F10-CF34-9CF4-BACA-C53603D21BC3}"/>
                          </a:ext>
                        </a:extLst>
                      </p:cNvPr>
                      <p:cNvSpPr/>
                      <p:nvPr/>
                    </p:nvSpPr>
                    <p:spPr>
                      <a:xfrm>
                        <a:off x="10337218" y="5020196"/>
                        <a:ext cx="5683" cy="5823"/>
                      </a:xfrm>
                      <a:custGeom>
                        <a:avLst/>
                        <a:gdLst>
                          <a:gd name="connsiteX0" fmla="*/ 0 w 5683"/>
                          <a:gd name="connsiteY0" fmla="*/ 2117 h 5823"/>
                          <a:gd name="connsiteX1" fmla="*/ 1550 w 5683"/>
                          <a:gd name="connsiteY1" fmla="*/ 5823 h 5823"/>
                          <a:gd name="connsiteX2" fmla="*/ 5683 w 5683"/>
                          <a:gd name="connsiteY2" fmla="*/ 4764 h 5823"/>
                          <a:gd name="connsiteX3" fmla="*/ 4649 w 5683"/>
                          <a:gd name="connsiteY3" fmla="*/ 0 h 5823"/>
                        </a:gdLst>
                        <a:ahLst/>
                        <a:cxnLst>
                          <a:cxn ang="0">
                            <a:pos x="connsiteX0" y="connsiteY0"/>
                          </a:cxn>
                          <a:cxn ang="0">
                            <a:pos x="connsiteX1" y="connsiteY1"/>
                          </a:cxn>
                          <a:cxn ang="0">
                            <a:pos x="connsiteX2" y="connsiteY2"/>
                          </a:cxn>
                          <a:cxn ang="0">
                            <a:pos x="connsiteX3" y="connsiteY3"/>
                          </a:cxn>
                        </a:cxnLst>
                        <a:rect l="l" t="t" r="r" b="b"/>
                        <a:pathLst>
                          <a:path w="5683" h="5823">
                            <a:moveTo>
                              <a:pt x="0" y="2117"/>
                            </a:moveTo>
                            <a:lnTo>
                              <a:pt x="1550" y="5823"/>
                            </a:lnTo>
                            <a:lnTo>
                              <a:pt x="5683" y="4764"/>
                            </a:lnTo>
                            <a:lnTo>
                              <a:pt x="464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2" name="Freeform: Shape 2311">
                        <a:extLst>
                          <a:ext uri="{FF2B5EF4-FFF2-40B4-BE49-F238E27FC236}">
                            <a16:creationId xmlns:a16="http://schemas.microsoft.com/office/drawing/2014/main" id="{7B8199DF-B176-7047-85CE-64A8C82CE0EC}"/>
                          </a:ext>
                        </a:extLst>
                      </p:cNvPr>
                      <p:cNvSpPr/>
                      <p:nvPr/>
                    </p:nvSpPr>
                    <p:spPr>
                      <a:xfrm>
                        <a:off x="10292268" y="5711058"/>
                        <a:ext cx="8266" cy="15881"/>
                      </a:xfrm>
                      <a:custGeom>
                        <a:avLst/>
                        <a:gdLst>
                          <a:gd name="connsiteX0" fmla="*/ 3100 w 8266"/>
                          <a:gd name="connsiteY0" fmla="*/ 15352 h 15881"/>
                          <a:gd name="connsiteX1" fmla="*/ 7233 w 8266"/>
                          <a:gd name="connsiteY1" fmla="*/ 15882 h 15881"/>
                          <a:gd name="connsiteX2" fmla="*/ 8266 w 8266"/>
                          <a:gd name="connsiteY2" fmla="*/ 0 h 15881"/>
                          <a:gd name="connsiteX3" fmla="*/ 0 w 8266"/>
                          <a:gd name="connsiteY3" fmla="*/ 13235 h 15881"/>
                        </a:gdLst>
                        <a:ahLst/>
                        <a:cxnLst>
                          <a:cxn ang="0">
                            <a:pos x="connsiteX0" y="connsiteY0"/>
                          </a:cxn>
                          <a:cxn ang="0">
                            <a:pos x="connsiteX1" y="connsiteY1"/>
                          </a:cxn>
                          <a:cxn ang="0">
                            <a:pos x="connsiteX2" y="connsiteY2"/>
                          </a:cxn>
                          <a:cxn ang="0">
                            <a:pos x="connsiteX3" y="connsiteY3"/>
                          </a:cxn>
                        </a:cxnLst>
                        <a:rect l="l" t="t" r="r" b="b"/>
                        <a:pathLst>
                          <a:path w="8266" h="15881">
                            <a:moveTo>
                              <a:pt x="3100" y="15352"/>
                            </a:moveTo>
                            <a:lnTo>
                              <a:pt x="7233" y="15882"/>
                            </a:lnTo>
                            <a:lnTo>
                              <a:pt x="8266" y="0"/>
                            </a:lnTo>
                            <a:lnTo>
                              <a:pt x="0" y="13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3" name="Freeform: Shape 2312">
                        <a:extLst>
                          <a:ext uri="{FF2B5EF4-FFF2-40B4-BE49-F238E27FC236}">
                            <a16:creationId xmlns:a16="http://schemas.microsoft.com/office/drawing/2014/main" id="{6527AD51-40EC-F6CC-B9EB-3592A5FBFCBB}"/>
                          </a:ext>
                        </a:extLst>
                      </p:cNvPr>
                      <p:cNvSpPr/>
                      <p:nvPr/>
                    </p:nvSpPr>
                    <p:spPr>
                      <a:xfrm>
                        <a:off x="10290201" y="4753380"/>
                        <a:ext cx="657188" cy="988912"/>
                      </a:xfrm>
                      <a:custGeom>
                        <a:avLst/>
                        <a:gdLst>
                          <a:gd name="connsiteX0" fmla="*/ 0 w 657188"/>
                          <a:gd name="connsiteY0" fmla="*/ 988913 h 988912"/>
                          <a:gd name="connsiteX1" fmla="*/ 8784 w 657188"/>
                          <a:gd name="connsiteY1" fmla="*/ 975678 h 988912"/>
                          <a:gd name="connsiteX2" fmla="*/ 5167 w 657188"/>
                          <a:gd name="connsiteY2" fmla="*/ 973031 h 988912"/>
                          <a:gd name="connsiteX3" fmla="*/ 2067 w 657188"/>
                          <a:gd name="connsiteY3" fmla="*/ 970913 h 988912"/>
                          <a:gd name="connsiteX4" fmla="*/ 10333 w 657188"/>
                          <a:gd name="connsiteY4" fmla="*/ 957678 h 988912"/>
                          <a:gd name="connsiteX5" fmla="*/ 52699 w 657188"/>
                          <a:gd name="connsiteY5" fmla="*/ 275815 h 988912"/>
                          <a:gd name="connsiteX6" fmla="*/ 633939 w 657188"/>
                          <a:gd name="connsiteY6" fmla="*/ 20117 h 988912"/>
                          <a:gd name="connsiteX7" fmla="*/ 10333 w 657188"/>
                          <a:gd name="connsiteY7" fmla="*/ 957678 h 988912"/>
                          <a:gd name="connsiteX8" fmla="*/ 9300 w 657188"/>
                          <a:gd name="connsiteY8" fmla="*/ 973560 h 988912"/>
                          <a:gd name="connsiteX9" fmla="*/ 5167 w 657188"/>
                          <a:gd name="connsiteY9" fmla="*/ 973031 h 988912"/>
                          <a:gd name="connsiteX10" fmla="*/ 8784 w 657188"/>
                          <a:gd name="connsiteY10" fmla="*/ 975678 h 988912"/>
                          <a:gd name="connsiteX11" fmla="*/ 657189 w 657188"/>
                          <a:gd name="connsiteY11" fmla="*/ 0 h 988912"/>
                          <a:gd name="connsiteX12" fmla="*/ 44433 w 657188"/>
                          <a:gd name="connsiteY12" fmla="*/ 269463 h 98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188" h="988912">
                            <a:moveTo>
                              <a:pt x="0" y="988913"/>
                            </a:moveTo>
                            <a:lnTo>
                              <a:pt x="8784" y="975678"/>
                            </a:lnTo>
                            <a:lnTo>
                              <a:pt x="5167" y="973031"/>
                            </a:lnTo>
                            <a:lnTo>
                              <a:pt x="2067" y="970913"/>
                            </a:lnTo>
                            <a:lnTo>
                              <a:pt x="10333" y="957678"/>
                            </a:lnTo>
                            <a:lnTo>
                              <a:pt x="52699" y="275815"/>
                            </a:lnTo>
                            <a:lnTo>
                              <a:pt x="633939" y="20117"/>
                            </a:lnTo>
                            <a:lnTo>
                              <a:pt x="10333" y="957678"/>
                            </a:lnTo>
                            <a:lnTo>
                              <a:pt x="9300" y="973560"/>
                            </a:lnTo>
                            <a:lnTo>
                              <a:pt x="5167" y="973031"/>
                            </a:lnTo>
                            <a:lnTo>
                              <a:pt x="8784" y="975678"/>
                            </a:lnTo>
                            <a:lnTo>
                              <a:pt x="657189" y="0"/>
                            </a:lnTo>
                            <a:lnTo>
                              <a:pt x="44433" y="26946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4" name="Freeform: Shape 2313">
                        <a:extLst>
                          <a:ext uri="{FF2B5EF4-FFF2-40B4-BE49-F238E27FC236}">
                            <a16:creationId xmlns:a16="http://schemas.microsoft.com/office/drawing/2014/main" id="{9FD40CA3-05A8-91C4-27AF-02C526DEE2DB}"/>
                          </a:ext>
                        </a:extLst>
                      </p:cNvPr>
                      <p:cNvSpPr/>
                      <p:nvPr/>
                    </p:nvSpPr>
                    <p:spPr>
                      <a:xfrm>
                        <a:off x="9429966" y="5555416"/>
                        <a:ext cx="8267" cy="14823"/>
                      </a:xfrm>
                      <a:custGeom>
                        <a:avLst/>
                        <a:gdLst>
                          <a:gd name="connsiteX0" fmla="*/ 0 w 8267"/>
                          <a:gd name="connsiteY0" fmla="*/ 13235 h 14823"/>
                          <a:gd name="connsiteX1" fmla="*/ 4134 w 8267"/>
                          <a:gd name="connsiteY1" fmla="*/ 14823 h 14823"/>
                          <a:gd name="connsiteX2" fmla="*/ 8267 w 8267"/>
                          <a:gd name="connsiteY2" fmla="*/ 13235 h 14823"/>
                          <a:gd name="connsiteX3" fmla="*/ 4134 w 8267"/>
                          <a:gd name="connsiteY3" fmla="*/ 0 h 14823"/>
                        </a:gdLst>
                        <a:ahLst/>
                        <a:cxnLst>
                          <a:cxn ang="0">
                            <a:pos x="connsiteX0" y="connsiteY0"/>
                          </a:cxn>
                          <a:cxn ang="0">
                            <a:pos x="connsiteX1" y="connsiteY1"/>
                          </a:cxn>
                          <a:cxn ang="0">
                            <a:pos x="connsiteX2" y="connsiteY2"/>
                          </a:cxn>
                          <a:cxn ang="0">
                            <a:pos x="connsiteX3" y="connsiteY3"/>
                          </a:cxn>
                        </a:cxnLst>
                        <a:rect l="l" t="t" r="r" b="b"/>
                        <a:pathLst>
                          <a:path w="8267" h="14823">
                            <a:moveTo>
                              <a:pt x="0" y="13235"/>
                            </a:moveTo>
                            <a:lnTo>
                              <a:pt x="4134" y="14823"/>
                            </a:lnTo>
                            <a:lnTo>
                              <a:pt x="8267" y="13235"/>
                            </a:lnTo>
                            <a:lnTo>
                              <a:pt x="413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5" name="Freeform: Shape 2314">
                        <a:extLst>
                          <a:ext uri="{FF2B5EF4-FFF2-40B4-BE49-F238E27FC236}">
                            <a16:creationId xmlns:a16="http://schemas.microsoft.com/office/drawing/2014/main" id="{D3579BDE-7DCD-D6B6-1747-4FFEA4ED8CD7}"/>
                          </a:ext>
                        </a:extLst>
                      </p:cNvPr>
                      <p:cNvSpPr/>
                      <p:nvPr/>
                    </p:nvSpPr>
                    <p:spPr>
                      <a:xfrm>
                        <a:off x="9432033" y="5560710"/>
                        <a:ext cx="9300" cy="10587"/>
                      </a:xfrm>
                      <a:custGeom>
                        <a:avLst/>
                        <a:gdLst>
                          <a:gd name="connsiteX0" fmla="*/ 2067 w 9300"/>
                          <a:gd name="connsiteY0" fmla="*/ 9529 h 10587"/>
                          <a:gd name="connsiteX1" fmla="*/ 6200 w 9300"/>
                          <a:gd name="connsiteY1" fmla="*/ 10588 h 10587"/>
                          <a:gd name="connsiteX2" fmla="*/ 9300 w 9300"/>
                          <a:gd name="connsiteY2" fmla="*/ 0 h 10587"/>
                          <a:gd name="connsiteX3" fmla="*/ 0 w 9300"/>
                          <a:gd name="connsiteY3" fmla="*/ 5823 h 10587"/>
                        </a:gdLst>
                        <a:ahLst/>
                        <a:cxnLst>
                          <a:cxn ang="0">
                            <a:pos x="connsiteX0" y="connsiteY0"/>
                          </a:cxn>
                          <a:cxn ang="0">
                            <a:pos x="connsiteX1" y="connsiteY1"/>
                          </a:cxn>
                          <a:cxn ang="0">
                            <a:pos x="connsiteX2" y="connsiteY2"/>
                          </a:cxn>
                          <a:cxn ang="0">
                            <a:pos x="connsiteX3" y="connsiteY3"/>
                          </a:cxn>
                        </a:cxnLst>
                        <a:rect l="l" t="t" r="r" b="b"/>
                        <a:pathLst>
                          <a:path w="9300" h="10587">
                            <a:moveTo>
                              <a:pt x="2067" y="9529"/>
                            </a:moveTo>
                            <a:lnTo>
                              <a:pt x="6200" y="10588"/>
                            </a:lnTo>
                            <a:lnTo>
                              <a:pt x="9300" y="0"/>
                            </a:lnTo>
                            <a:lnTo>
                              <a:pt x="0"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6" name="Freeform: Shape 2315">
                        <a:extLst>
                          <a:ext uri="{FF2B5EF4-FFF2-40B4-BE49-F238E27FC236}">
                            <a16:creationId xmlns:a16="http://schemas.microsoft.com/office/drawing/2014/main" id="{C77CDC22-3D12-7ED7-6E8B-D94D9E45B016}"/>
                          </a:ext>
                        </a:extLst>
                      </p:cNvPr>
                      <p:cNvSpPr/>
                      <p:nvPr/>
                    </p:nvSpPr>
                    <p:spPr>
                      <a:xfrm>
                        <a:off x="9426866" y="4379626"/>
                        <a:ext cx="918617" cy="1200141"/>
                      </a:xfrm>
                      <a:custGeom>
                        <a:avLst/>
                        <a:gdLst>
                          <a:gd name="connsiteX0" fmla="*/ 0 w 918617"/>
                          <a:gd name="connsiteY0" fmla="*/ 1200142 h 1200141"/>
                          <a:gd name="connsiteX1" fmla="*/ 9300 w 918617"/>
                          <a:gd name="connsiteY1" fmla="*/ 1194318 h 1200141"/>
                          <a:gd name="connsiteX2" fmla="*/ 7233 w 918617"/>
                          <a:gd name="connsiteY2" fmla="*/ 1190612 h 1200141"/>
                          <a:gd name="connsiteX3" fmla="*/ 5167 w 918617"/>
                          <a:gd name="connsiteY3" fmla="*/ 1186907 h 1200141"/>
                          <a:gd name="connsiteX4" fmla="*/ 14467 w 918617"/>
                          <a:gd name="connsiteY4" fmla="*/ 1181083 h 1200141"/>
                          <a:gd name="connsiteX5" fmla="*/ 372510 w 918617"/>
                          <a:gd name="connsiteY5" fmla="*/ 16940 h 1200141"/>
                          <a:gd name="connsiteX6" fmla="*/ 905185 w 918617"/>
                          <a:gd name="connsiteY6" fmla="*/ 645334 h 1200141"/>
                          <a:gd name="connsiteX7" fmla="*/ 14467 w 918617"/>
                          <a:gd name="connsiteY7" fmla="*/ 1181083 h 1200141"/>
                          <a:gd name="connsiteX8" fmla="*/ 11367 w 918617"/>
                          <a:gd name="connsiteY8" fmla="*/ 1191671 h 1200141"/>
                          <a:gd name="connsiteX9" fmla="*/ 7233 w 918617"/>
                          <a:gd name="connsiteY9" fmla="*/ 1190612 h 1200141"/>
                          <a:gd name="connsiteX10" fmla="*/ 9300 w 918617"/>
                          <a:gd name="connsiteY10" fmla="*/ 1194318 h 1200141"/>
                          <a:gd name="connsiteX11" fmla="*/ 918618 w 918617"/>
                          <a:gd name="connsiteY11" fmla="*/ 647452 h 1200141"/>
                          <a:gd name="connsiteX12" fmla="*/ 368894 w 918617"/>
                          <a:gd name="connsiteY12" fmla="*/ 0 h 120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617" h="1200141">
                            <a:moveTo>
                              <a:pt x="0" y="1200142"/>
                            </a:moveTo>
                            <a:lnTo>
                              <a:pt x="9300" y="1194318"/>
                            </a:lnTo>
                            <a:lnTo>
                              <a:pt x="7233" y="1190612"/>
                            </a:lnTo>
                            <a:lnTo>
                              <a:pt x="5167" y="1186907"/>
                            </a:lnTo>
                            <a:lnTo>
                              <a:pt x="14467" y="1181083"/>
                            </a:lnTo>
                            <a:lnTo>
                              <a:pt x="372510" y="16940"/>
                            </a:lnTo>
                            <a:lnTo>
                              <a:pt x="905185" y="645334"/>
                            </a:lnTo>
                            <a:lnTo>
                              <a:pt x="14467" y="1181083"/>
                            </a:lnTo>
                            <a:lnTo>
                              <a:pt x="11367" y="1191671"/>
                            </a:lnTo>
                            <a:lnTo>
                              <a:pt x="7233" y="1190612"/>
                            </a:lnTo>
                            <a:lnTo>
                              <a:pt x="9300" y="1194318"/>
                            </a:lnTo>
                            <a:lnTo>
                              <a:pt x="918618" y="647452"/>
                            </a:lnTo>
                            <a:lnTo>
                              <a:pt x="36889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7" name="Freeform: Shape 2316">
                        <a:extLst>
                          <a:ext uri="{FF2B5EF4-FFF2-40B4-BE49-F238E27FC236}">
                            <a16:creationId xmlns:a16="http://schemas.microsoft.com/office/drawing/2014/main" id="{4BE18C05-59B4-7CF9-D704-05BB65D48BC1}"/>
                          </a:ext>
                        </a:extLst>
                      </p:cNvPr>
                      <p:cNvSpPr/>
                      <p:nvPr/>
                    </p:nvSpPr>
                    <p:spPr>
                      <a:xfrm>
                        <a:off x="9790594" y="4294923"/>
                        <a:ext cx="551790" cy="734272"/>
                      </a:xfrm>
                      <a:custGeom>
                        <a:avLst/>
                        <a:gdLst>
                          <a:gd name="connsiteX0" fmla="*/ 0 w 551790"/>
                          <a:gd name="connsiteY0" fmla="*/ 91586 h 734272"/>
                          <a:gd name="connsiteX1" fmla="*/ 3616 w 551790"/>
                          <a:gd name="connsiteY1" fmla="*/ 95821 h 734272"/>
                          <a:gd name="connsiteX2" fmla="*/ 6717 w 551790"/>
                          <a:gd name="connsiteY2" fmla="*/ 93174 h 734272"/>
                          <a:gd name="connsiteX3" fmla="*/ 9817 w 551790"/>
                          <a:gd name="connsiteY3" fmla="*/ 90527 h 734272"/>
                          <a:gd name="connsiteX4" fmla="*/ 13950 w 551790"/>
                          <a:gd name="connsiteY4" fmla="*/ 94762 h 734272"/>
                          <a:gd name="connsiteX5" fmla="*/ 203563 w 551790"/>
                          <a:gd name="connsiteY5" fmla="*/ 11117 h 734272"/>
                          <a:gd name="connsiteX6" fmla="*/ 530607 w 551790"/>
                          <a:gd name="connsiteY6" fmla="*/ 703568 h 734272"/>
                          <a:gd name="connsiteX7" fmla="*/ 13950 w 551790"/>
                          <a:gd name="connsiteY7" fmla="*/ 94762 h 734272"/>
                          <a:gd name="connsiteX8" fmla="*/ 8783 w 551790"/>
                          <a:gd name="connsiteY8" fmla="*/ 97409 h 734272"/>
                          <a:gd name="connsiteX9" fmla="*/ 6717 w 551790"/>
                          <a:gd name="connsiteY9" fmla="*/ 93174 h 734272"/>
                          <a:gd name="connsiteX10" fmla="*/ 3616 w 551790"/>
                          <a:gd name="connsiteY10" fmla="*/ 95821 h 734272"/>
                          <a:gd name="connsiteX11" fmla="*/ 545074 w 551790"/>
                          <a:gd name="connsiteY11" fmla="*/ 734273 h 734272"/>
                          <a:gd name="connsiteX12" fmla="*/ 551791 w 551790"/>
                          <a:gd name="connsiteY12" fmla="*/ 729508 h 734272"/>
                          <a:gd name="connsiteX13" fmla="*/ 207696 w 551790"/>
                          <a:gd name="connsiteY13" fmla="*/ 0 h 73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1790" h="734272">
                            <a:moveTo>
                              <a:pt x="0" y="91586"/>
                            </a:moveTo>
                            <a:lnTo>
                              <a:pt x="3616" y="95821"/>
                            </a:lnTo>
                            <a:lnTo>
                              <a:pt x="6717" y="93174"/>
                            </a:lnTo>
                            <a:lnTo>
                              <a:pt x="9817" y="90527"/>
                            </a:lnTo>
                            <a:lnTo>
                              <a:pt x="13950" y="94762"/>
                            </a:lnTo>
                            <a:lnTo>
                              <a:pt x="203563" y="11117"/>
                            </a:lnTo>
                            <a:lnTo>
                              <a:pt x="530607" y="703568"/>
                            </a:lnTo>
                            <a:lnTo>
                              <a:pt x="13950" y="94762"/>
                            </a:lnTo>
                            <a:lnTo>
                              <a:pt x="8783" y="97409"/>
                            </a:lnTo>
                            <a:lnTo>
                              <a:pt x="6717" y="93174"/>
                            </a:lnTo>
                            <a:lnTo>
                              <a:pt x="3616" y="95821"/>
                            </a:lnTo>
                            <a:lnTo>
                              <a:pt x="545074" y="734273"/>
                            </a:lnTo>
                            <a:lnTo>
                              <a:pt x="551791" y="729508"/>
                            </a:lnTo>
                            <a:lnTo>
                              <a:pt x="20769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8" name="Freeform: Shape 2317">
                        <a:extLst>
                          <a:ext uri="{FF2B5EF4-FFF2-40B4-BE49-F238E27FC236}">
                            <a16:creationId xmlns:a16="http://schemas.microsoft.com/office/drawing/2014/main" id="{AA39153F-9001-43B6-0035-1E9EFBDD01D9}"/>
                          </a:ext>
                        </a:extLst>
                      </p:cNvPr>
                      <p:cNvSpPr/>
                      <p:nvPr/>
                    </p:nvSpPr>
                    <p:spPr>
                      <a:xfrm>
                        <a:off x="9797310" y="4385450"/>
                        <a:ext cx="7232" cy="6882"/>
                      </a:xfrm>
                      <a:custGeom>
                        <a:avLst/>
                        <a:gdLst>
                          <a:gd name="connsiteX0" fmla="*/ 0 w 7232"/>
                          <a:gd name="connsiteY0" fmla="*/ 2647 h 6882"/>
                          <a:gd name="connsiteX1" fmla="*/ 2066 w 7232"/>
                          <a:gd name="connsiteY1" fmla="*/ 6882 h 6882"/>
                          <a:gd name="connsiteX2" fmla="*/ 7233 w 7232"/>
                          <a:gd name="connsiteY2" fmla="*/ 4235 h 6882"/>
                          <a:gd name="connsiteX3" fmla="*/ 3100 w 7232"/>
                          <a:gd name="connsiteY3" fmla="*/ 0 h 6882"/>
                        </a:gdLst>
                        <a:ahLst/>
                        <a:cxnLst>
                          <a:cxn ang="0">
                            <a:pos x="connsiteX0" y="connsiteY0"/>
                          </a:cxn>
                          <a:cxn ang="0">
                            <a:pos x="connsiteX1" y="connsiteY1"/>
                          </a:cxn>
                          <a:cxn ang="0">
                            <a:pos x="connsiteX2" y="connsiteY2"/>
                          </a:cxn>
                          <a:cxn ang="0">
                            <a:pos x="connsiteX3" y="connsiteY3"/>
                          </a:cxn>
                        </a:cxnLst>
                        <a:rect l="l" t="t" r="r" b="b"/>
                        <a:pathLst>
                          <a:path w="7232" h="6882">
                            <a:moveTo>
                              <a:pt x="0" y="2647"/>
                            </a:moveTo>
                            <a:lnTo>
                              <a:pt x="2066" y="6882"/>
                            </a:lnTo>
                            <a:lnTo>
                              <a:pt x="7233" y="4235"/>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9" name="Freeform: Shape 2318">
                        <a:extLst>
                          <a:ext uri="{FF2B5EF4-FFF2-40B4-BE49-F238E27FC236}">
                            <a16:creationId xmlns:a16="http://schemas.microsoft.com/office/drawing/2014/main" id="{A871079D-E7E7-2CB4-F0E7-59034830B878}"/>
                          </a:ext>
                        </a:extLst>
                      </p:cNvPr>
                      <p:cNvSpPr/>
                      <p:nvPr/>
                    </p:nvSpPr>
                    <p:spPr>
                      <a:xfrm>
                        <a:off x="8160022" y="2569090"/>
                        <a:ext cx="1352093" cy="529396"/>
                      </a:xfrm>
                      <a:custGeom>
                        <a:avLst/>
                        <a:gdLst>
                          <a:gd name="connsiteX0" fmla="*/ 0 w 1352093"/>
                          <a:gd name="connsiteY0" fmla="*/ 0 h 529396"/>
                          <a:gd name="connsiteX1" fmla="*/ 263496 w 1352093"/>
                          <a:gd name="connsiteY1" fmla="*/ 529396 h 529396"/>
                          <a:gd name="connsiteX2" fmla="*/ 267112 w 1352093"/>
                          <a:gd name="connsiteY2" fmla="*/ 528338 h 529396"/>
                          <a:gd name="connsiteX3" fmla="*/ 265562 w 1352093"/>
                          <a:gd name="connsiteY3" fmla="*/ 524102 h 529396"/>
                          <a:gd name="connsiteX4" fmla="*/ 264529 w 1352093"/>
                          <a:gd name="connsiteY4" fmla="*/ 520397 h 529396"/>
                          <a:gd name="connsiteX5" fmla="*/ 268146 w 1352093"/>
                          <a:gd name="connsiteY5" fmla="*/ 518809 h 529396"/>
                          <a:gd name="connsiteX6" fmla="*/ 14983 w 1352093"/>
                          <a:gd name="connsiteY6" fmla="*/ 10588 h 529396"/>
                          <a:gd name="connsiteX7" fmla="*/ 1330394 w 1352093"/>
                          <a:gd name="connsiteY7" fmla="*/ 194289 h 529396"/>
                          <a:gd name="connsiteX8" fmla="*/ 268146 w 1352093"/>
                          <a:gd name="connsiteY8" fmla="*/ 518809 h 529396"/>
                          <a:gd name="connsiteX9" fmla="*/ 269695 w 1352093"/>
                          <a:gd name="connsiteY9" fmla="*/ 522514 h 529396"/>
                          <a:gd name="connsiteX10" fmla="*/ 265562 w 1352093"/>
                          <a:gd name="connsiteY10" fmla="*/ 524102 h 529396"/>
                          <a:gd name="connsiteX11" fmla="*/ 267112 w 1352093"/>
                          <a:gd name="connsiteY11" fmla="*/ 528338 h 529396"/>
                          <a:gd name="connsiteX12" fmla="*/ 1352093 w 1352093"/>
                          <a:gd name="connsiteY12" fmla="*/ 196936 h 529396"/>
                          <a:gd name="connsiteX13" fmla="*/ 1351577 w 1352093"/>
                          <a:gd name="connsiteY13" fmla="*/ 188465 h 52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093" h="529396">
                            <a:moveTo>
                              <a:pt x="0" y="0"/>
                            </a:moveTo>
                            <a:lnTo>
                              <a:pt x="263496" y="529396"/>
                            </a:lnTo>
                            <a:lnTo>
                              <a:pt x="267112" y="528338"/>
                            </a:lnTo>
                            <a:lnTo>
                              <a:pt x="265562" y="524102"/>
                            </a:lnTo>
                            <a:lnTo>
                              <a:pt x="264529" y="520397"/>
                            </a:lnTo>
                            <a:lnTo>
                              <a:pt x="268146" y="518809"/>
                            </a:lnTo>
                            <a:lnTo>
                              <a:pt x="14983" y="10588"/>
                            </a:lnTo>
                            <a:lnTo>
                              <a:pt x="1330394" y="194289"/>
                            </a:lnTo>
                            <a:lnTo>
                              <a:pt x="268146" y="518809"/>
                            </a:lnTo>
                            <a:lnTo>
                              <a:pt x="269695" y="522514"/>
                            </a:lnTo>
                            <a:lnTo>
                              <a:pt x="265562" y="524102"/>
                            </a:lnTo>
                            <a:lnTo>
                              <a:pt x="267112" y="528338"/>
                            </a:lnTo>
                            <a:lnTo>
                              <a:pt x="1352093" y="196936"/>
                            </a:lnTo>
                            <a:lnTo>
                              <a:pt x="1351577" y="1884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0" name="Freeform: Shape 2319">
                        <a:extLst>
                          <a:ext uri="{FF2B5EF4-FFF2-40B4-BE49-F238E27FC236}">
                            <a16:creationId xmlns:a16="http://schemas.microsoft.com/office/drawing/2014/main" id="{C72052C5-2FAA-CF96-1946-830DC9D0BE91}"/>
                          </a:ext>
                        </a:extLst>
                      </p:cNvPr>
                      <p:cNvSpPr/>
                      <p:nvPr/>
                    </p:nvSpPr>
                    <p:spPr>
                      <a:xfrm>
                        <a:off x="8424550" y="3087899"/>
                        <a:ext cx="5166" cy="5293"/>
                      </a:xfrm>
                      <a:custGeom>
                        <a:avLst/>
                        <a:gdLst>
                          <a:gd name="connsiteX0" fmla="*/ 0 w 5166"/>
                          <a:gd name="connsiteY0" fmla="*/ 1588 h 5293"/>
                          <a:gd name="connsiteX1" fmla="*/ 1034 w 5166"/>
                          <a:gd name="connsiteY1" fmla="*/ 5294 h 5293"/>
                          <a:gd name="connsiteX2" fmla="*/ 5167 w 5166"/>
                          <a:gd name="connsiteY2" fmla="*/ 3706 h 5293"/>
                          <a:gd name="connsiteX3" fmla="*/ 3617 w 5166"/>
                          <a:gd name="connsiteY3" fmla="*/ 0 h 5293"/>
                        </a:gdLst>
                        <a:ahLst/>
                        <a:cxnLst>
                          <a:cxn ang="0">
                            <a:pos x="connsiteX0" y="connsiteY0"/>
                          </a:cxn>
                          <a:cxn ang="0">
                            <a:pos x="connsiteX1" y="connsiteY1"/>
                          </a:cxn>
                          <a:cxn ang="0">
                            <a:pos x="connsiteX2" y="connsiteY2"/>
                          </a:cxn>
                          <a:cxn ang="0">
                            <a:pos x="connsiteX3" y="connsiteY3"/>
                          </a:cxn>
                        </a:cxnLst>
                        <a:rect l="l" t="t" r="r" b="b"/>
                        <a:pathLst>
                          <a:path w="5166" h="5293">
                            <a:moveTo>
                              <a:pt x="0" y="1588"/>
                            </a:moveTo>
                            <a:lnTo>
                              <a:pt x="1034" y="5294"/>
                            </a:lnTo>
                            <a:lnTo>
                              <a:pt x="5167" y="3706"/>
                            </a:lnTo>
                            <a:lnTo>
                              <a:pt x="36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1" name="Freeform: Shape 2320">
                        <a:extLst>
                          <a:ext uri="{FF2B5EF4-FFF2-40B4-BE49-F238E27FC236}">
                            <a16:creationId xmlns:a16="http://schemas.microsoft.com/office/drawing/2014/main" id="{3F449331-288C-39D0-FBEF-E7FA6802E762}"/>
                          </a:ext>
                        </a:extLst>
                      </p:cNvPr>
                      <p:cNvSpPr/>
                      <p:nvPr/>
                    </p:nvSpPr>
                    <p:spPr>
                      <a:xfrm>
                        <a:off x="8422483" y="3090016"/>
                        <a:ext cx="452075" cy="637393"/>
                      </a:xfrm>
                      <a:custGeom>
                        <a:avLst/>
                        <a:gdLst>
                          <a:gd name="connsiteX0" fmla="*/ 5684 w 452075"/>
                          <a:gd name="connsiteY0" fmla="*/ 0 h 637393"/>
                          <a:gd name="connsiteX1" fmla="*/ 0 w 452075"/>
                          <a:gd name="connsiteY1" fmla="*/ 5823 h 637393"/>
                          <a:gd name="connsiteX2" fmla="*/ 3100 w 452075"/>
                          <a:gd name="connsiteY2" fmla="*/ 3176 h 637393"/>
                          <a:gd name="connsiteX3" fmla="*/ 6717 w 452075"/>
                          <a:gd name="connsiteY3" fmla="*/ 529 h 637393"/>
                          <a:gd name="connsiteX4" fmla="*/ 23767 w 452075"/>
                          <a:gd name="connsiteY4" fmla="*/ 25411 h 637393"/>
                          <a:gd name="connsiteX5" fmla="*/ 276412 w 452075"/>
                          <a:gd name="connsiteY5" fmla="*/ 224993 h 637393"/>
                          <a:gd name="connsiteX6" fmla="*/ 429860 w 452075"/>
                          <a:gd name="connsiteY6" fmla="*/ 601924 h 637393"/>
                          <a:gd name="connsiteX7" fmla="*/ 23767 w 452075"/>
                          <a:gd name="connsiteY7" fmla="*/ 25411 h 637393"/>
                          <a:gd name="connsiteX8" fmla="*/ 517 w 452075"/>
                          <a:gd name="connsiteY8" fmla="*/ 6882 h 637393"/>
                          <a:gd name="connsiteX9" fmla="*/ 3100 w 452075"/>
                          <a:gd name="connsiteY9" fmla="*/ 3176 h 637393"/>
                          <a:gd name="connsiteX10" fmla="*/ 0 w 452075"/>
                          <a:gd name="connsiteY10" fmla="*/ 5823 h 637393"/>
                          <a:gd name="connsiteX11" fmla="*/ 444843 w 452075"/>
                          <a:gd name="connsiteY11" fmla="*/ 637393 h 637393"/>
                          <a:gd name="connsiteX12" fmla="*/ 452076 w 452075"/>
                          <a:gd name="connsiteY12" fmla="*/ 633158 h 637393"/>
                          <a:gd name="connsiteX13" fmla="*/ 283129 w 452075"/>
                          <a:gd name="connsiteY13" fmla="*/ 219170 h 63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2075" h="637393">
                            <a:moveTo>
                              <a:pt x="5684" y="0"/>
                            </a:moveTo>
                            <a:lnTo>
                              <a:pt x="0" y="5823"/>
                            </a:lnTo>
                            <a:lnTo>
                              <a:pt x="3100" y="3176"/>
                            </a:lnTo>
                            <a:lnTo>
                              <a:pt x="6717" y="529"/>
                            </a:lnTo>
                            <a:lnTo>
                              <a:pt x="23767" y="25411"/>
                            </a:lnTo>
                            <a:lnTo>
                              <a:pt x="276412" y="224993"/>
                            </a:lnTo>
                            <a:lnTo>
                              <a:pt x="429860" y="601924"/>
                            </a:lnTo>
                            <a:lnTo>
                              <a:pt x="23767" y="25411"/>
                            </a:lnTo>
                            <a:lnTo>
                              <a:pt x="517" y="6882"/>
                            </a:lnTo>
                            <a:lnTo>
                              <a:pt x="3100" y="3176"/>
                            </a:lnTo>
                            <a:lnTo>
                              <a:pt x="0" y="5823"/>
                            </a:lnTo>
                            <a:lnTo>
                              <a:pt x="444843" y="637393"/>
                            </a:lnTo>
                            <a:lnTo>
                              <a:pt x="452076" y="633158"/>
                            </a:lnTo>
                            <a:lnTo>
                              <a:pt x="283129" y="21917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2" name="Freeform: Shape 2321">
                        <a:extLst>
                          <a:ext uri="{FF2B5EF4-FFF2-40B4-BE49-F238E27FC236}">
                            <a16:creationId xmlns:a16="http://schemas.microsoft.com/office/drawing/2014/main" id="{F54D9894-9D06-CDEF-D095-7B63D79A1987}"/>
                          </a:ext>
                        </a:extLst>
                      </p:cNvPr>
                      <p:cNvSpPr/>
                      <p:nvPr/>
                    </p:nvSpPr>
                    <p:spPr>
                      <a:xfrm>
                        <a:off x="8423001" y="3090546"/>
                        <a:ext cx="23249" cy="24881"/>
                      </a:xfrm>
                      <a:custGeom>
                        <a:avLst/>
                        <a:gdLst>
                          <a:gd name="connsiteX0" fmla="*/ 2583 w 23249"/>
                          <a:gd name="connsiteY0" fmla="*/ 2647 h 24881"/>
                          <a:gd name="connsiteX1" fmla="*/ 0 w 23249"/>
                          <a:gd name="connsiteY1" fmla="*/ 6353 h 24881"/>
                          <a:gd name="connsiteX2" fmla="*/ 23250 w 23249"/>
                          <a:gd name="connsiteY2" fmla="*/ 24882 h 24881"/>
                          <a:gd name="connsiteX3" fmla="*/ 6200 w 23249"/>
                          <a:gd name="connsiteY3" fmla="*/ 0 h 24881"/>
                        </a:gdLst>
                        <a:ahLst/>
                        <a:cxnLst>
                          <a:cxn ang="0">
                            <a:pos x="connsiteX0" y="connsiteY0"/>
                          </a:cxn>
                          <a:cxn ang="0">
                            <a:pos x="connsiteX1" y="connsiteY1"/>
                          </a:cxn>
                          <a:cxn ang="0">
                            <a:pos x="connsiteX2" y="connsiteY2"/>
                          </a:cxn>
                          <a:cxn ang="0">
                            <a:pos x="connsiteX3" y="connsiteY3"/>
                          </a:cxn>
                        </a:cxnLst>
                        <a:rect l="l" t="t" r="r" b="b"/>
                        <a:pathLst>
                          <a:path w="23249" h="24881">
                            <a:moveTo>
                              <a:pt x="2583" y="2647"/>
                            </a:moveTo>
                            <a:lnTo>
                              <a:pt x="0" y="6353"/>
                            </a:lnTo>
                            <a:lnTo>
                              <a:pt x="23250" y="24882"/>
                            </a:lnTo>
                            <a:lnTo>
                              <a:pt x="62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3" name="Freeform: Shape 2322">
                        <a:extLst>
                          <a:ext uri="{FF2B5EF4-FFF2-40B4-BE49-F238E27FC236}">
                            <a16:creationId xmlns:a16="http://schemas.microsoft.com/office/drawing/2014/main" id="{62494DF7-4EA3-791A-43DB-069BB40697A2}"/>
                          </a:ext>
                        </a:extLst>
                      </p:cNvPr>
                      <p:cNvSpPr/>
                      <p:nvPr/>
                    </p:nvSpPr>
                    <p:spPr>
                      <a:xfrm>
                        <a:off x="8416284" y="2757555"/>
                        <a:ext cx="1096864" cy="560101"/>
                      </a:xfrm>
                      <a:custGeom>
                        <a:avLst/>
                        <a:gdLst>
                          <a:gd name="connsiteX0" fmla="*/ 0 w 1096864"/>
                          <a:gd name="connsiteY0" fmla="*/ 334049 h 560101"/>
                          <a:gd name="connsiteX1" fmla="*/ 286229 w 1096864"/>
                          <a:gd name="connsiteY1" fmla="*/ 560101 h 560101"/>
                          <a:gd name="connsiteX2" fmla="*/ 288295 w 1096864"/>
                          <a:gd name="connsiteY2" fmla="*/ 558513 h 560101"/>
                          <a:gd name="connsiteX3" fmla="*/ 286229 w 1096864"/>
                          <a:gd name="connsiteY3" fmla="*/ 554807 h 560101"/>
                          <a:gd name="connsiteX4" fmla="*/ 284162 w 1096864"/>
                          <a:gd name="connsiteY4" fmla="*/ 551102 h 560101"/>
                          <a:gd name="connsiteX5" fmla="*/ 286229 w 1096864"/>
                          <a:gd name="connsiteY5" fmla="*/ 549513 h 560101"/>
                          <a:gd name="connsiteX6" fmla="*/ 18600 w 1096864"/>
                          <a:gd name="connsiteY6" fmla="*/ 337755 h 560101"/>
                          <a:gd name="connsiteX7" fmla="*/ 1068449 w 1096864"/>
                          <a:gd name="connsiteY7" fmla="*/ 16941 h 560101"/>
                          <a:gd name="connsiteX8" fmla="*/ 286229 w 1096864"/>
                          <a:gd name="connsiteY8" fmla="*/ 549513 h 560101"/>
                          <a:gd name="connsiteX9" fmla="*/ 288812 w 1096864"/>
                          <a:gd name="connsiteY9" fmla="*/ 551102 h 560101"/>
                          <a:gd name="connsiteX10" fmla="*/ 286229 w 1096864"/>
                          <a:gd name="connsiteY10" fmla="*/ 554807 h 560101"/>
                          <a:gd name="connsiteX11" fmla="*/ 288295 w 1096864"/>
                          <a:gd name="connsiteY11" fmla="*/ 558513 h 560101"/>
                          <a:gd name="connsiteX12" fmla="*/ 1096865 w 1096864"/>
                          <a:gd name="connsiteY12" fmla="*/ 7941 h 560101"/>
                          <a:gd name="connsiteX13" fmla="*/ 1093248 w 1096864"/>
                          <a:gd name="connsiteY13" fmla="*/ 0 h 56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864" h="560101">
                            <a:moveTo>
                              <a:pt x="0" y="334049"/>
                            </a:moveTo>
                            <a:lnTo>
                              <a:pt x="286229" y="560101"/>
                            </a:lnTo>
                            <a:lnTo>
                              <a:pt x="288295" y="558513"/>
                            </a:lnTo>
                            <a:lnTo>
                              <a:pt x="286229" y="554807"/>
                            </a:lnTo>
                            <a:lnTo>
                              <a:pt x="284162" y="551102"/>
                            </a:lnTo>
                            <a:lnTo>
                              <a:pt x="286229" y="549513"/>
                            </a:lnTo>
                            <a:lnTo>
                              <a:pt x="18600" y="337755"/>
                            </a:lnTo>
                            <a:lnTo>
                              <a:pt x="1068449" y="16941"/>
                            </a:lnTo>
                            <a:lnTo>
                              <a:pt x="286229" y="549513"/>
                            </a:lnTo>
                            <a:lnTo>
                              <a:pt x="288812" y="551102"/>
                            </a:lnTo>
                            <a:lnTo>
                              <a:pt x="286229" y="554807"/>
                            </a:lnTo>
                            <a:lnTo>
                              <a:pt x="288295" y="558513"/>
                            </a:lnTo>
                            <a:lnTo>
                              <a:pt x="1096865" y="7941"/>
                            </a:lnTo>
                            <a:lnTo>
                              <a:pt x="1093248"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4" name="Freeform: Shape 2323">
                        <a:extLst>
                          <a:ext uri="{FF2B5EF4-FFF2-40B4-BE49-F238E27FC236}">
                            <a16:creationId xmlns:a16="http://schemas.microsoft.com/office/drawing/2014/main" id="{C328FA1B-013A-42F8-C111-55FF5F4DFFFA}"/>
                          </a:ext>
                        </a:extLst>
                      </p:cNvPr>
                      <p:cNvSpPr/>
                      <p:nvPr/>
                    </p:nvSpPr>
                    <p:spPr>
                      <a:xfrm>
                        <a:off x="8700446" y="3307069"/>
                        <a:ext cx="4650" cy="5293"/>
                      </a:xfrm>
                      <a:custGeom>
                        <a:avLst/>
                        <a:gdLst>
                          <a:gd name="connsiteX0" fmla="*/ 0 w 4650"/>
                          <a:gd name="connsiteY0" fmla="*/ 1588 h 5293"/>
                          <a:gd name="connsiteX1" fmla="*/ 2067 w 4650"/>
                          <a:gd name="connsiteY1" fmla="*/ 5294 h 5293"/>
                          <a:gd name="connsiteX2" fmla="*/ 4650 w 4650"/>
                          <a:gd name="connsiteY2" fmla="*/ 1588 h 5293"/>
                          <a:gd name="connsiteX3" fmla="*/ 2067 w 4650"/>
                          <a:gd name="connsiteY3" fmla="*/ 0 h 5293"/>
                        </a:gdLst>
                        <a:ahLst/>
                        <a:cxnLst>
                          <a:cxn ang="0">
                            <a:pos x="connsiteX0" y="connsiteY0"/>
                          </a:cxn>
                          <a:cxn ang="0">
                            <a:pos x="connsiteX1" y="connsiteY1"/>
                          </a:cxn>
                          <a:cxn ang="0">
                            <a:pos x="connsiteX2" y="connsiteY2"/>
                          </a:cxn>
                          <a:cxn ang="0">
                            <a:pos x="connsiteX3" y="connsiteY3"/>
                          </a:cxn>
                        </a:cxnLst>
                        <a:rect l="l" t="t" r="r" b="b"/>
                        <a:pathLst>
                          <a:path w="4650" h="5293">
                            <a:moveTo>
                              <a:pt x="0" y="1588"/>
                            </a:moveTo>
                            <a:lnTo>
                              <a:pt x="2067" y="5294"/>
                            </a:lnTo>
                            <a:lnTo>
                              <a:pt x="4650" y="1588"/>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5" name="Freeform: Shape 2324">
                        <a:extLst>
                          <a:ext uri="{FF2B5EF4-FFF2-40B4-BE49-F238E27FC236}">
                            <a16:creationId xmlns:a16="http://schemas.microsoft.com/office/drawing/2014/main" id="{642CF5D0-91AB-B4A1-2390-2BEF943479E9}"/>
                          </a:ext>
                        </a:extLst>
                      </p:cNvPr>
                      <p:cNvSpPr/>
                      <p:nvPr/>
                    </p:nvSpPr>
                    <p:spPr>
                      <a:xfrm>
                        <a:off x="8867843" y="3717881"/>
                        <a:ext cx="6716" cy="7411"/>
                      </a:xfrm>
                      <a:custGeom>
                        <a:avLst/>
                        <a:gdLst>
                          <a:gd name="connsiteX0" fmla="*/ 0 w 6716"/>
                          <a:gd name="connsiteY0" fmla="*/ 3706 h 7411"/>
                          <a:gd name="connsiteX1" fmla="*/ 2583 w 6716"/>
                          <a:gd name="connsiteY1" fmla="*/ 7412 h 7411"/>
                          <a:gd name="connsiteX2" fmla="*/ 6716 w 6716"/>
                          <a:gd name="connsiteY2" fmla="*/ 5294 h 7411"/>
                          <a:gd name="connsiteX3" fmla="*/ 4133 w 6716"/>
                          <a:gd name="connsiteY3" fmla="*/ 0 h 7411"/>
                        </a:gdLst>
                        <a:ahLst/>
                        <a:cxnLst>
                          <a:cxn ang="0">
                            <a:pos x="connsiteX0" y="connsiteY0"/>
                          </a:cxn>
                          <a:cxn ang="0">
                            <a:pos x="connsiteX1" y="connsiteY1"/>
                          </a:cxn>
                          <a:cxn ang="0">
                            <a:pos x="connsiteX2" y="connsiteY2"/>
                          </a:cxn>
                          <a:cxn ang="0">
                            <a:pos x="connsiteX3" y="connsiteY3"/>
                          </a:cxn>
                        </a:cxnLst>
                        <a:rect l="l" t="t" r="r" b="b"/>
                        <a:pathLst>
                          <a:path w="6716" h="7411">
                            <a:moveTo>
                              <a:pt x="0" y="3706"/>
                            </a:moveTo>
                            <a:lnTo>
                              <a:pt x="2583" y="7412"/>
                            </a:lnTo>
                            <a:lnTo>
                              <a:pt x="6716" y="5294"/>
                            </a:lnTo>
                            <a:lnTo>
                              <a:pt x="41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6" name="Freeform: Shape 2325">
                        <a:extLst>
                          <a:ext uri="{FF2B5EF4-FFF2-40B4-BE49-F238E27FC236}">
                            <a16:creationId xmlns:a16="http://schemas.microsoft.com/office/drawing/2014/main" id="{B3137B02-436A-550C-72E0-EBF936578618}"/>
                          </a:ext>
                        </a:extLst>
                      </p:cNvPr>
                      <p:cNvSpPr/>
                      <p:nvPr/>
                    </p:nvSpPr>
                    <p:spPr>
                      <a:xfrm>
                        <a:off x="8695279" y="3306010"/>
                        <a:ext cx="491858" cy="426164"/>
                      </a:xfrm>
                      <a:custGeom>
                        <a:avLst/>
                        <a:gdLst>
                          <a:gd name="connsiteX0" fmla="*/ 173597 w 491858"/>
                          <a:gd name="connsiteY0" fmla="*/ 426164 h 426164"/>
                          <a:gd name="connsiteX1" fmla="*/ 178247 w 491858"/>
                          <a:gd name="connsiteY1" fmla="*/ 422458 h 426164"/>
                          <a:gd name="connsiteX2" fmla="*/ 175147 w 491858"/>
                          <a:gd name="connsiteY2" fmla="*/ 419282 h 426164"/>
                          <a:gd name="connsiteX3" fmla="*/ 172564 w 491858"/>
                          <a:gd name="connsiteY3" fmla="*/ 415576 h 426164"/>
                          <a:gd name="connsiteX4" fmla="*/ 176697 w 491858"/>
                          <a:gd name="connsiteY4" fmla="*/ 411870 h 426164"/>
                          <a:gd name="connsiteX5" fmla="*/ 14467 w 491858"/>
                          <a:gd name="connsiteY5" fmla="*/ 12705 h 426164"/>
                          <a:gd name="connsiteX6" fmla="*/ 474292 w 491858"/>
                          <a:gd name="connsiteY6" fmla="*/ 139761 h 426164"/>
                          <a:gd name="connsiteX7" fmla="*/ 176697 w 491858"/>
                          <a:gd name="connsiteY7" fmla="*/ 411870 h 426164"/>
                          <a:gd name="connsiteX8" fmla="*/ 179280 w 491858"/>
                          <a:gd name="connsiteY8" fmla="*/ 417164 h 426164"/>
                          <a:gd name="connsiteX9" fmla="*/ 175147 w 491858"/>
                          <a:gd name="connsiteY9" fmla="*/ 419282 h 426164"/>
                          <a:gd name="connsiteX10" fmla="*/ 178247 w 491858"/>
                          <a:gd name="connsiteY10" fmla="*/ 422458 h 426164"/>
                          <a:gd name="connsiteX11" fmla="*/ 491858 w 491858"/>
                          <a:gd name="connsiteY11" fmla="*/ 135526 h 426164"/>
                          <a:gd name="connsiteX12" fmla="*/ 0 w 491858"/>
                          <a:gd name="connsiteY12" fmla="*/ 0 h 42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858" h="426164">
                            <a:moveTo>
                              <a:pt x="173597" y="426164"/>
                            </a:moveTo>
                            <a:lnTo>
                              <a:pt x="178247" y="422458"/>
                            </a:lnTo>
                            <a:lnTo>
                              <a:pt x="175147" y="419282"/>
                            </a:lnTo>
                            <a:lnTo>
                              <a:pt x="172564" y="415576"/>
                            </a:lnTo>
                            <a:lnTo>
                              <a:pt x="176697" y="411870"/>
                            </a:lnTo>
                            <a:lnTo>
                              <a:pt x="14467" y="12705"/>
                            </a:lnTo>
                            <a:lnTo>
                              <a:pt x="474292" y="139761"/>
                            </a:lnTo>
                            <a:lnTo>
                              <a:pt x="176697" y="411870"/>
                            </a:lnTo>
                            <a:lnTo>
                              <a:pt x="179280" y="417164"/>
                            </a:lnTo>
                            <a:lnTo>
                              <a:pt x="175147" y="419282"/>
                            </a:lnTo>
                            <a:lnTo>
                              <a:pt x="178247" y="422458"/>
                            </a:lnTo>
                            <a:lnTo>
                              <a:pt x="491858" y="135526"/>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7" name="Freeform: Shape 2326">
                        <a:extLst>
                          <a:ext uri="{FF2B5EF4-FFF2-40B4-BE49-F238E27FC236}">
                            <a16:creationId xmlns:a16="http://schemas.microsoft.com/office/drawing/2014/main" id="{04483C69-B594-08E6-2BB7-E7142E5B981F}"/>
                          </a:ext>
                        </a:extLst>
                      </p:cNvPr>
                      <p:cNvSpPr/>
                      <p:nvPr/>
                    </p:nvSpPr>
                    <p:spPr>
                      <a:xfrm>
                        <a:off x="9174738" y="3438359"/>
                        <a:ext cx="4649" cy="5293"/>
                      </a:xfrm>
                      <a:custGeom>
                        <a:avLst/>
                        <a:gdLst>
                          <a:gd name="connsiteX0" fmla="*/ 0 w 4649"/>
                          <a:gd name="connsiteY0" fmla="*/ 3176 h 5293"/>
                          <a:gd name="connsiteX1" fmla="*/ 3616 w 4649"/>
                          <a:gd name="connsiteY1" fmla="*/ 5294 h 5293"/>
                          <a:gd name="connsiteX2" fmla="*/ 4649 w 4649"/>
                          <a:gd name="connsiteY2" fmla="*/ 1059 h 5293"/>
                          <a:gd name="connsiteX3" fmla="*/ 1550 w 4649"/>
                          <a:gd name="connsiteY3" fmla="*/ 0 h 5293"/>
                        </a:gdLst>
                        <a:ahLst/>
                        <a:cxnLst>
                          <a:cxn ang="0">
                            <a:pos x="connsiteX0" y="connsiteY0"/>
                          </a:cxn>
                          <a:cxn ang="0">
                            <a:pos x="connsiteX1" y="connsiteY1"/>
                          </a:cxn>
                          <a:cxn ang="0">
                            <a:pos x="connsiteX2" y="connsiteY2"/>
                          </a:cxn>
                          <a:cxn ang="0">
                            <a:pos x="connsiteX3" y="connsiteY3"/>
                          </a:cxn>
                        </a:cxnLst>
                        <a:rect l="l" t="t" r="r" b="b"/>
                        <a:pathLst>
                          <a:path w="4649" h="5293">
                            <a:moveTo>
                              <a:pt x="0" y="3176"/>
                            </a:moveTo>
                            <a:lnTo>
                              <a:pt x="3616" y="5294"/>
                            </a:lnTo>
                            <a:lnTo>
                              <a:pt x="4649" y="1059"/>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8" name="Freeform: Shape 2327">
                        <a:extLst>
                          <a:ext uri="{FF2B5EF4-FFF2-40B4-BE49-F238E27FC236}">
                            <a16:creationId xmlns:a16="http://schemas.microsoft.com/office/drawing/2014/main" id="{65E45BF2-0747-6A7F-9247-482A909409A2}"/>
                          </a:ext>
                        </a:extLst>
                      </p:cNvPr>
                      <p:cNvSpPr/>
                      <p:nvPr/>
                    </p:nvSpPr>
                    <p:spPr>
                      <a:xfrm>
                        <a:off x="8692179" y="2749085"/>
                        <a:ext cx="829752" cy="699862"/>
                      </a:xfrm>
                      <a:custGeom>
                        <a:avLst/>
                        <a:gdLst>
                          <a:gd name="connsiteX0" fmla="*/ 488242 w 829752"/>
                          <a:gd name="connsiteY0" fmla="*/ 699862 h 699862"/>
                          <a:gd name="connsiteX1" fmla="*/ 489791 w 829752"/>
                          <a:gd name="connsiteY1" fmla="*/ 696686 h 699862"/>
                          <a:gd name="connsiteX2" fmla="*/ 486175 w 829752"/>
                          <a:gd name="connsiteY2" fmla="*/ 694568 h 699862"/>
                          <a:gd name="connsiteX3" fmla="*/ 482559 w 829752"/>
                          <a:gd name="connsiteY3" fmla="*/ 692451 h 699862"/>
                          <a:gd name="connsiteX4" fmla="*/ 484108 w 829752"/>
                          <a:gd name="connsiteY4" fmla="*/ 689274 h 699862"/>
                          <a:gd name="connsiteX5" fmla="*/ 20666 w 829752"/>
                          <a:gd name="connsiteY5" fmla="*/ 561160 h 699862"/>
                          <a:gd name="connsiteX6" fmla="*/ 807536 w 829752"/>
                          <a:gd name="connsiteY6" fmla="*/ 25411 h 699862"/>
                          <a:gd name="connsiteX7" fmla="*/ 484108 w 829752"/>
                          <a:gd name="connsiteY7" fmla="*/ 689274 h 699862"/>
                          <a:gd name="connsiteX8" fmla="*/ 487208 w 829752"/>
                          <a:gd name="connsiteY8" fmla="*/ 690333 h 699862"/>
                          <a:gd name="connsiteX9" fmla="*/ 486175 w 829752"/>
                          <a:gd name="connsiteY9" fmla="*/ 694568 h 699862"/>
                          <a:gd name="connsiteX10" fmla="*/ 489791 w 829752"/>
                          <a:gd name="connsiteY10" fmla="*/ 696686 h 699862"/>
                          <a:gd name="connsiteX11" fmla="*/ 829752 w 829752"/>
                          <a:gd name="connsiteY11" fmla="*/ 0 h 699862"/>
                          <a:gd name="connsiteX12" fmla="*/ 0 w 829752"/>
                          <a:gd name="connsiteY12" fmla="*/ 564866 h 69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752" h="699862">
                            <a:moveTo>
                              <a:pt x="488242" y="699862"/>
                            </a:moveTo>
                            <a:lnTo>
                              <a:pt x="489791" y="696686"/>
                            </a:lnTo>
                            <a:lnTo>
                              <a:pt x="486175" y="694568"/>
                            </a:lnTo>
                            <a:lnTo>
                              <a:pt x="482559" y="692451"/>
                            </a:lnTo>
                            <a:lnTo>
                              <a:pt x="484108" y="689274"/>
                            </a:lnTo>
                            <a:lnTo>
                              <a:pt x="20666" y="561160"/>
                            </a:lnTo>
                            <a:lnTo>
                              <a:pt x="807536" y="25411"/>
                            </a:lnTo>
                            <a:lnTo>
                              <a:pt x="484108" y="689274"/>
                            </a:lnTo>
                            <a:lnTo>
                              <a:pt x="487208" y="690333"/>
                            </a:lnTo>
                            <a:lnTo>
                              <a:pt x="486175" y="694568"/>
                            </a:lnTo>
                            <a:lnTo>
                              <a:pt x="489791" y="696686"/>
                            </a:lnTo>
                            <a:lnTo>
                              <a:pt x="829752" y="0"/>
                            </a:lnTo>
                            <a:lnTo>
                              <a:pt x="0" y="56486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9" name="Freeform: Shape 2328">
                        <a:extLst>
                          <a:ext uri="{FF2B5EF4-FFF2-40B4-BE49-F238E27FC236}">
                            <a16:creationId xmlns:a16="http://schemas.microsoft.com/office/drawing/2014/main" id="{E88CA213-09EA-4B41-FBD8-03CDFCB708D3}"/>
                          </a:ext>
                        </a:extLst>
                      </p:cNvPr>
                      <p:cNvSpPr/>
                      <p:nvPr/>
                    </p:nvSpPr>
                    <p:spPr>
                      <a:xfrm>
                        <a:off x="8870426" y="3721586"/>
                        <a:ext cx="7233" cy="6882"/>
                      </a:xfrm>
                      <a:custGeom>
                        <a:avLst/>
                        <a:gdLst>
                          <a:gd name="connsiteX0" fmla="*/ 0 w 7233"/>
                          <a:gd name="connsiteY0" fmla="*/ 3706 h 6882"/>
                          <a:gd name="connsiteX1" fmla="*/ 3100 w 7233"/>
                          <a:gd name="connsiteY1" fmla="*/ 6882 h 6882"/>
                          <a:gd name="connsiteX2" fmla="*/ 7233 w 7233"/>
                          <a:gd name="connsiteY2" fmla="*/ 3176 h 6882"/>
                          <a:gd name="connsiteX3" fmla="*/ 2583 w 7233"/>
                          <a:gd name="connsiteY3" fmla="*/ 0 h 6882"/>
                        </a:gdLst>
                        <a:ahLst/>
                        <a:cxnLst>
                          <a:cxn ang="0">
                            <a:pos x="connsiteX0" y="connsiteY0"/>
                          </a:cxn>
                          <a:cxn ang="0">
                            <a:pos x="connsiteX1" y="connsiteY1"/>
                          </a:cxn>
                          <a:cxn ang="0">
                            <a:pos x="connsiteX2" y="connsiteY2"/>
                          </a:cxn>
                          <a:cxn ang="0">
                            <a:pos x="connsiteX3" y="connsiteY3"/>
                          </a:cxn>
                        </a:cxnLst>
                        <a:rect l="l" t="t" r="r" b="b"/>
                        <a:pathLst>
                          <a:path w="7233" h="6882">
                            <a:moveTo>
                              <a:pt x="0" y="3706"/>
                            </a:moveTo>
                            <a:lnTo>
                              <a:pt x="3100" y="6882"/>
                            </a:lnTo>
                            <a:lnTo>
                              <a:pt x="7233" y="3176"/>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0" name="Freeform: Shape 2329">
                        <a:extLst>
                          <a:ext uri="{FF2B5EF4-FFF2-40B4-BE49-F238E27FC236}">
                            <a16:creationId xmlns:a16="http://schemas.microsoft.com/office/drawing/2014/main" id="{0F3A9B54-8D98-B4F1-033C-0000D23E0BCD}"/>
                          </a:ext>
                        </a:extLst>
                      </p:cNvPr>
                      <p:cNvSpPr/>
                      <p:nvPr/>
                    </p:nvSpPr>
                    <p:spPr>
                      <a:xfrm>
                        <a:off x="8863709" y="3437301"/>
                        <a:ext cx="937217" cy="954501"/>
                      </a:xfrm>
                      <a:custGeom>
                        <a:avLst/>
                        <a:gdLst>
                          <a:gd name="connsiteX0" fmla="*/ 0 w 937217"/>
                          <a:gd name="connsiteY0" fmla="*/ 287992 h 954501"/>
                          <a:gd name="connsiteX1" fmla="*/ 4650 w 937217"/>
                          <a:gd name="connsiteY1" fmla="*/ 291168 h 954501"/>
                          <a:gd name="connsiteX2" fmla="*/ 6717 w 937217"/>
                          <a:gd name="connsiteY2" fmla="*/ 287992 h 954501"/>
                          <a:gd name="connsiteX3" fmla="*/ 9300 w 937217"/>
                          <a:gd name="connsiteY3" fmla="*/ 284286 h 954501"/>
                          <a:gd name="connsiteX4" fmla="*/ 13950 w 937217"/>
                          <a:gd name="connsiteY4" fmla="*/ 287462 h 954501"/>
                          <a:gd name="connsiteX5" fmla="*/ 313612 w 937217"/>
                          <a:gd name="connsiteY5" fmla="*/ 13235 h 954501"/>
                          <a:gd name="connsiteX6" fmla="*/ 917584 w 937217"/>
                          <a:gd name="connsiteY6" fmla="*/ 933855 h 954501"/>
                          <a:gd name="connsiteX7" fmla="*/ 13950 w 937217"/>
                          <a:gd name="connsiteY7" fmla="*/ 287462 h 954501"/>
                          <a:gd name="connsiteX8" fmla="*/ 9817 w 937217"/>
                          <a:gd name="connsiteY8" fmla="*/ 291168 h 954501"/>
                          <a:gd name="connsiteX9" fmla="*/ 6717 w 937217"/>
                          <a:gd name="connsiteY9" fmla="*/ 287992 h 954501"/>
                          <a:gd name="connsiteX10" fmla="*/ 4650 w 937217"/>
                          <a:gd name="connsiteY10" fmla="*/ 291168 h 954501"/>
                          <a:gd name="connsiteX11" fmla="*/ 931534 w 937217"/>
                          <a:gd name="connsiteY11" fmla="*/ 954502 h 954501"/>
                          <a:gd name="connsiteX12" fmla="*/ 937217 w 937217"/>
                          <a:gd name="connsiteY12" fmla="*/ 948678 h 954501"/>
                          <a:gd name="connsiteX13" fmla="*/ 315161 w 937217"/>
                          <a:gd name="connsiteY13" fmla="*/ 0 h 95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7217" h="954501">
                            <a:moveTo>
                              <a:pt x="0" y="287992"/>
                            </a:moveTo>
                            <a:lnTo>
                              <a:pt x="4650" y="291168"/>
                            </a:lnTo>
                            <a:lnTo>
                              <a:pt x="6717" y="287992"/>
                            </a:lnTo>
                            <a:lnTo>
                              <a:pt x="9300" y="284286"/>
                            </a:lnTo>
                            <a:lnTo>
                              <a:pt x="13950" y="287462"/>
                            </a:lnTo>
                            <a:lnTo>
                              <a:pt x="313612" y="13235"/>
                            </a:lnTo>
                            <a:lnTo>
                              <a:pt x="917584" y="933855"/>
                            </a:lnTo>
                            <a:lnTo>
                              <a:pt x="13950" y="287462"/>
                            </a:lnTo>
                            <a:lnTo>
                              <a:pt x="9817" y="291168"/>
                            </a:lnTo>
                            <a:lnTo>
                              <a:pt x="6717" y="287992"/>
                            </a:lnTo>
                            <a:lnTo>
                              <a:pt x="4650" y="291168"/>
                            </a:lnTo>
                            <a:lnTo>
                              <a:pt x="931534" y="954502"/>
                            </a:lnTo>
                            <a:lnTo>
                              <a:pt x="937217" y="948678"/>
                            </a:lnTo>
                            <a:lnTo>
                              <a:pt x="315161"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1" name="Freeform: Shape 2330">
                        <a:extLst>
                          <a:ext uri="{FF2B5EF4-FFF2-40B4-BE49-F238E27FC236}">
                            <a16:creationId xmlns:a16="http://schemas.microsoft.com/office/drawing/2014/main" id="{C8C950B8-6C8F-6401-140D-3E0463A04975}"/>
                          </a:ext>
                        </a:extLst>
                      </p:cNvPr>
                      <p:cNvSpPr/>
                      <p:nvPr/>
                    </p:nvSpPr>
                    <p:spPr>
                      <a:xfrm>
                        <a:off x="9795760" y="4382803"/>
                        <a:ext cx="5166" cy="5293"/>
                      </a:xfrm>
                      <a:custGeom>
                        <a:avLst/>
                        <a:gdLst>
                          <a:gd name="connsiteX0" fmla="*/ 0 w 5166"/>
                          <a:gd name="connsiteY0" fmla="*/ 1059 h 5293"/>
                          <a:gd name="connsiteX1" fmla="*/ 1550 w 5166"/>
                          <a:gd name="connsiteY1" fmla="*/ 5294 h 5293"/>
                          <a:gd name="connsiteX2" fmla="*/ 5167 w 5166"/>
                          <a:gd name="connsiteY2" fmla="*/ 3176 h 5293"/>
                          <a:gd name="connsiteX3" fmla="*/ 3100 w 5166"/>
                          <a:gd name="connsiteY3" fmla="*/ 0 h 5293"/>
                        </a:gdLst>
                        <a:ahLst/>
                        <a:cxnLst>
                          <a:cxn ang="0">
                            <a:pos x="connsiteX0" y="connsiteY0"/>
                          </a:cxn>
                          <a:cxn ang="0">
                            <a:pos x="connsiteX1" y="connsiteY1"/>
                          </a:cxn>
                          <a:cxn ang="0">
                            <a:pos x="connsiteX2" y="connsiteY2"/>
                          </a:cxn>
                          <a:cxn ang="0">
                            <a:pos x="connsiteX3" y="connsiteY3"/>
                          </a:cxn>
                        </a:cxnLst>
                        <a:rect l="l" t="t" r="r" b="b"/>
                        <a:pathLst>
                          <a:path w="5166" h="5293">
                            <a:moveTo>
                              <a:pt x="0" y="1059"/>
                            </a:moveTo>
                            <a:lnTo>
                              <a:pt x="1550" y="5294"/>
                            </a:lnTo>
                            <a:lnTo>
                              <a:pt x="5167" y="3176"/>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2" name="Freeform: Shape 2331">
                        <a:extLst>
                          <a:ext uri="{FF2B5EF4-FFF2-40B4-BE49-F238E27FC236}">
                            <a16:creationId xmlns:a16="http://schemas.microsoft.com/office/drawing/2014/main" id="{D61DF314-32D6-FAD6-288A-BB5CDB4E253F}"/>
                          </a:ext>
                        </a:extLst>
                      </p:cNvPr>
                      <p:cNvSpPr/>
                      <p:nvPr/>
                    </p:nvSpPr>
                    <p:spPr>
                      <a:xfrm>
                        <a:off x="9174738" y="3440477"/>
                        <a:ext cx="829235" cy="952913"/>
                      </a:xfrm>
                      <a:custGeom>
                        <a:avLst/>
                        <a:gdLst>
                          <a:gd name="connsiteX0" fmla="*/ 0 w 829235"/>
                          <a:gd name="connsiteY0" fmla="*/ 5823 h 952913"/>
                          <a:gd name="connsiteX1" fmla="*/ 621022 w 829235"/>
                          <a:gd name="connsiteY1" fmla="*/ 952914 h 952913"/>
                          <a:gd name="connsiteX2" fmla="*/ 624639 w 829235"/>
                          <a:gd name="connsiteY2" fmla="*/ 951855 h 952913"/>
                          <a:gd name="connsiteX3" fmla="*/ 622573 w 829235"/>
                          <a:gd name="connsiteY3" fmla="*/ 947620 h 952913"/>
                          <a:gd name="connsiteX4" fmla="*/ 621022 w 829235"/>
                          <a:gd name="connsiteY4" fmla="*/ 943385 h 952913"/>
                          <a:gd name="connsiteX5" fmla="*/ 624122 w 829235"/>
                          <a:gd name="connsiteY5" fmla="*/ 942326 h 952913"/>
                          <a:gd name="connsiteX6" fmla="*/ 32549 w 829235"/>
                          <a:gd name="connsiteY6" fmla="*/ 40234 h 952913"/>
                          <a:gd name="connsiteX7" fmla="*/ 814253 w 829235"/>
                          <a:gd name="connsiteY7" fmla="*/ 858681 h 952913"/>
                          <a:gd name="connsiteX8" fmla="*/ 624122 w 829235"/>
                          <a:gd name="connsiteY8" fmla="*/ 942326 h 952913"/>
                          <a:gd name="connsiteX9" fmla="*/ 626189 w 829235"/>
                          <a:gd name="connsiteY9" fmla="*/ 945502 h 952913"/>
                          <a:gd name="connsiteX10" fmla="*/ 622573 w 829235"/>
                          <a:gd name="connsiteY10" fmla="*/ 947620 h 952913"/>
                          <a:gd name="connsiteX11" fmla="*/ 624639 w 829235"/>
                          <a:gd name="connsiteY11" fmla="*/ 951855 h 952913"/>
                          <a:gd name="connsiteX12" fmla="*/ 829236 w 829235"/>
                          <a:gd name="connsiteY12" fmla="*/ 861857 h 952913"/>
                          <a:gd name="connsiteX13" fmla="*/ 6716 w 829235"/>
                          <a:gd name="connsiteY13" fmla="*/ 0 h 95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9235" h="952913">
                            <a:moveTo>
                              <a:pt x="0" y="5823"/>
                            </a:moveTo>
                            <a:lnTo>
                              <a:pt x="621022" y="952914"/>
                            </a:lnTo>
                            <a:lnTo>
                              <a:pt x="624639" y="951855"/>
                            </a:lnTo>
                            <a:lnTo>
                              <a:pt x="622573" y="947620"/>
                            </a:lnTo>
                            <a:lnTo>
                              <a:pt x="621022" y="943385"/>
                            </a:lnTo>
                            <a:lnTo>
                              <a:pt x="624122" y="942326"/>
                            </a:lnTo>
                            <a:lnTo>
                              <a:pt x="32549" y="40234"/>
                            </a:lnTo>
                            <a:lnTo>
                              <a:pt x="814253" y="858681"/>
                            </a:lnTo>
                            <a:lnTo>
                              <a:pt x="624122" y="942326"/>
                            </a:lnTo>
                            <a:lnTo>
                              <a:pt x="626189" y="945502"/>
                            </a:lnTo>
                            <a:lnTo>
                              <a:pt x="622573" y="947620"/>
                            </a:lnTo>
                            <a:lnTo>
                              <a:pt x="624639" y="951855"/>
                            </a:lnTo>
                            <a:lnTo>
                              <a:pt x="829236" y="861857"/>
                            </a:lnTo>
                            <a:lnTo>
                              <a:pt x="671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3" name="Freeform: Shape 2332">
                        <a:extLst>
                          <a:ext uri="{FF2B5EF4-FFF2-40B4-BE49-F238E27FC236}">
                            <a16:creationId xmlns:a16="http://schemas.microsoft.com/office/drawing/2014/main" id="{DA04EC14-AF78-CC18-3ABA-21EADED46CB4}"/>
                          </a:ext>
                        </a:extLst>
                      </p:cNvPr>
                      <p:cNvSpPr/>
                      <p:nvPr/>
                    </p:nvSpPr>
                    <p:spPr>
                      <a:xfrm>
                        <a:off x="9507465" y="2749085"/>
                        <a:ext cx="7749" cy="12705"/>
                      </a:xfrm>
                      <a:custGeom>
                        <a:avLst/>
                        <a:gdLst>
                          <a:gd name="connsiteX0" fmla="*/ 0 w 7749"/>
                          <a:gd name="connsiteY0" fmla="*/ 10588 h 12705"/>
                          <a:gd name="connsiteX1" fmla="*/ 3100 w 7749"/>
                          <a:gd name="connsiteY1" fmla="*/ 12706 h 12705"/>
                          <a:gd name="connsiteX2" fmla="*/ 7750 w 7749"/>
                          <a:gd name="connsiteY2" fmla="*/ 12176 h 12705"/>
                          <a:gd name="connsiteX3" fmla="*/ 6717 w 7749"/>
                          <a:gd name="connsiteY3" fmla="*/ 0 h 12705"/>
                        </a:gdLst>
                        <a:ahLst/>
                        <a:cxnLst>
                          <a:cxn ang="0">
                            <a:pos x="connsiteX0" y="connsiteY0"/>
                          </a:cxn>
                          <a:cxn ang="0">
                            <a:pos x="connsiteX1" y="connsiteY1"/>
                          </a:cxn>
                          <a:cxn ang="0">
                            <a:pos x="connsiteX2" y="connsiteY2"/>
                          </a:cxn>
                          <a:cxn ang="0">
                            <a:pos x="connsiteX3" y="connsiteY3"/>
                          </a:cxn>
                        </a:cxnLst>
                        <a:rect l="l" t="t" r="r" b="b"/>
                        <a:pathLst>
                          <a:path w="7749" h="12705">
                            <a:moveTo>
                              <a:pt x="0" y="10588"/>
                            </a:moveTo>
                            <a:lnTo>
                              <a:pt x="3100" y="12706"/>
                            </a:lnTo>
                            <a:lnTo>
                              <a:pt x="7750" y="12176"/>
                            </a:lnTo>
                            <a:lnTo>
                              <a:pt x="67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4" name="Freeform: Shape 2333">
                        <a:extLst>
                          <a:ext uri="{FF2B5EF4-FFF2-40B4-BE49-F238E27FC236}">
                            <a16:creationId xmlns:a16="http://schemas.microsoft.com/office/drawing/2014/main" id="{1E641A2B-FE91-838F-56E7-5DD751FA6033}"/>
                          </a:ext>
                        </a:extLst>
                      </p:cNvPr>
                      <p:cNvSpPr/>
                      <p:nvPr/>
                    </p:nvSpPr>
                    <p:spPr>
                      <a:xfrm>
                        <a:off x="9509015" y="2758085"/>
                        <a:ext cx="5166" cy="5293"/>
                      </a:xfrm>
                      <a:custGeom>
                        <a:avLst/>
                        <a:gdLst>
                          <a:gd name="connsiteX0" fmla="*/ 0 w 5166"/>
                          <a:gd name="connsiteY0" fmla="*/ 0 h 5293"/>
                          <a:gd name="connsiteX1" fmla="*/ 0 w 5166"/>
                          <a:gd name="connsiteY1" fmla="*/ 0 h 5293"/>
                          <a:gd name="connsiteX2" fmla="*/ 0 w 5166"/>
                          <a:gd name="connsiteY2" fmla="*/ 0 h 5293"/>
                        </a:gdLst>
                        <a:ahLst/>
                        <a:cxnLst>
                          <a:cxn ang="0">
                            <a:pos x="connsiteX0" y="connsiteY0"/>
                          </a:cxn>
                          <a:cxn ang="0">
                            <a:pos x="connsiteX1" y="connsiteY1"/>
                          </a:cxn>
                          <a:cxn ang="0">
                            <a:pos x="connsiteX2" y="connsiteY2"/>
                          </a:cxn>
                        </a:cxnLst>
                        <a:rect l="l" t="t" r="r" b="b"/>
                        <a:pathLst>
                          <a:path w="5166" h="5293">
                            <a:moveTo>
                              <a:pt x="0" y="0"/>
                            </a:moveTo>
                            <a:lnTo>
                              <a:pt x="0" y="0"/>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5" name="Freeform: Shape 2334">
                        <a:extLst>
                          <a:ext uri="{FF2B5EF4-FFF2-40B4-BE49-F238E27FC236}">
                            <a16:creationId xmlns:a16="http://schemas.microsoft.com/office/drawing/2014/main" id="{07466298-B261-9C08-24FC-F19839FFFD6F}"/>
                          </a:ext>
                        </a:extLst>
                      </p:cNvPr>
                      <p:cNvSpPr/>
                      <p:nvPr/>
                    </p:nvSpPr>
                    <p:spPr>
                      <a:xfrm>
                        <a:off x="9508499" y="2758085"/>
                        <a:ext cx="4132" cy="7940"/>
                      </a:xfrm>
                      <a:custGeom>
                        <a:avLst/>
                        <a:gdLst>
                          <a:gd name="connsiteX0" fmla="*/ 517 w 4132"/>
                          <a:gd name="connsiteY0" fmla="*/ 0 h 7940"/>
                          <a:gd name="connsiteX1" fmla="*/ 0 w 4132"/>
                          <a:gd name="connsiteY1" fmla="*/ 529 h 7940"/>
                          <a:gd name="connsiteX2" fmla="*/ 4133 w 4132"/>
                          <a:gd name="connsiteY2" fmla="*/ 7941 h 7940"/>
                          <a:gd name="connsiteX3" fmla="*/ 2067 w 4132"/>
                          <a:gd name="connsiteY3" fmla="*/ 3706 h 7940"/>
                        </a:gdLst>
                        <a:ahLst/>
                        <a:cxnLst>
                          <a:cxn ang="0">
                            <a:pos x="connsiteX0" y="connsiteY0"/>
                          </a:cxn>
                          <a:cxn ang="0">
                            <a:pos x="connsiteX1" y="connsiteY1"/>
                          </a:cxn>
                          <a:cxn ang="0">
                            <a:pos x="connsiteX2" y="connsiteY2"/>
                          </a:cxn>
                          <a:cxn ang="0">
                            <a:pos x="connsiteX3" y="connsiteY3"/>
                          </a:cxn>
                        </a:cxnLst>
                        <a:rect l="l" t="t" r="r" b="b"/>
                        <a:pathLst>
                          <a:path w="4132" h="7940">
                            <a:moveTo>
                              <a:pt x="517" y="0"/>
                            </a:moveTo>
                            <a:lnTo>
                              <a:pt x="0" y="529"/>
                            </a:lnTo>
                            <a:lnTo>
                              <a:pt x="4133" y="7941"/>
                            </a:lnTo>
                            <a:lnTo>
                              <a:pt x="2067"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6" name="Freeform: Shape 2335">
                        <a:extLst>
                          <a:ext uri="{FF2B5EF4-FFF2-40B4-BE49-F238E27FC236}">
                            <a16:creationId xmlns:a16="http://schemas.microsoft.com/office/drawing/2014/main" id="{8EA0CB63-DE3C-3CC4-4DD9-01D9292880FD}"/>
                          </a:ext>
                        </a:extLst>
                      </p:cNvPr>
                      <p:cNvSpPr/>
                      <p:nvPr/>
                    </p:nvSpPr>
                    <p:spPr>
                      <a:xfrm>
                        <a:off x="7510066" y="2222865"/>
                        <a:ext cx="9300" cy="8999"/>
                      </a:xfrm>
                      <a:custGeom>
                        <a:avLst/>
                        <a:gdLst>
                          <a:gd name="connsiteX0" fmla="*/ 1034 w 9300"/>
                          <a:gd name="connsiteY0" fmla="*/ 7412 h 8999"/>
                          <a:gd name="connsiteX1" fmla="*/ 5167 w 9300"/>
                          <a:gd name="connsiteY1" fmla="*/ 9000 h 8999"/>
                          <a:gd name="connsiteX2" fmla="*/ 9300 w 9300"/>
                          <a:gd name="connsiteY2" fmla="*/ 0 h 8999"/>
                          <a:gd name="connsiteX3" fmla="*/ 0 w 9300"/>
                          <a:gd name="connsiteY3" fmla="*/ 3176 h 8999"/>
                        </a:gdLst>
                        <a:ahLst/>
                        <a:cxnLst>
                          <a:cxn ang="0">
                            <a:pos x="connsiteX0" y="connsiteY0"/>
                          </a:cxn>
                          <a:cxn ang="0">
                            <a:pos x="connsiteX1" y="connsiteY1"/>
                          </a:cxn>
                          <a:cxn ang="0">
                            <a:pos x="connsiteX2" y="connsiteY2"/>
                          </a:cxn>
                          <a:cxn ang="0">
                            <a:pos x="connsiteX3" y="connsiteY3"/>
                          </a:cxn>
                        </a:cxnLst>
                        <a:rect l="l" t="t" r="r" b="b"/>
                        <a:pathLst>
                          <a:path w="9300" h="8999">
                            <a:moveTo>
                              <a:pt x="1034" y="7412"/>
                            </a:moveTo>
                            <a:lnTo>
                              <a:pt x="5167" y="9000"/>
                            </a:lnTo>
                            <a:lnTo>
                              <a:pt x="9300" y="0"/>
                            </a:lnTo>
                            <a:lnTo>
                              <a:pt x="0"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7" name="Freeform: Shape 2336">
                        <a:extLst>
                          <a:ext uri="{FF2B5EF4-FFF2-40B4-BE49-F238E27FC236}">
                            <a16:creationId xmlns:a16="http://schemas.microsoft.com/office/drawing/2014/main" id="{0262DB5C-5C8B-E208-5512-FA105D13B931}"/>
                          </a:ext>
                        </a:extLst>
                      </p:cNvPr>
                      <p:cNvSpPr/>
                      <p:nvPr/>
                    </p:nvSpPr>
                    <p:spPr>
                      <a:xfrm>
                        <a:off x="7500249" y="1973519"/>
                        <a:ext cx="806503" cy="607217"/>
                      </a:xfrm>
                      <a:custGeom>
                        <a:avLst/>
                        <a:gdLst>
                          <a:gd name="connsiteX0" fmla="*/ 670106 w 806503"/>
                          <a:gd name="connsiteY0" fmla="*/ 607218 h 607217"/>
                          <a:gd name="connsiteX1" fmla="*/ 671139 w 806503"/>
                          <a:gd name="connsiteY1" fmla="*/ 601924 h 607217"/>
                          <a:gd name="connsiteX2" fmla="*/ 667006 w 806503"/>
                          <a:gd name="connsiteY2" fmla="*/ 600865 h 607217"/>
                          <a:gd name="connsiteX3" fmla="*/ 662872 w 806503"/>
                          <a:gd name="connsiteY3" fmla="*/ 599806 h 607217"/>
                          <a:gd name="connsiteX4" fmla="*/ 664423 w 806503"/>
                          <a:gd name="connsiteY4" fmla="*/ 594512 h 607217"/>
                          <a:gd name="connsiteX5" fmla="*/ 22217 w 806503"/>
                          <a:gd name="connsiteY5" fmla="*/ 257816 h 607217"/>
                          <a:gd name="connsiteX6" fmla="*/ 795137 w 806503"/>
                          <a:gd name="connsiteY6" fmla="*/ 13235 h 607217"/>
                          <a:gd name="connsiteX7" fmla="*/ 664423 w 806503"/>
                          <a:gd name="connsiteY7" fmla="*/ 594512 h 607217"/>
                          <a:gd name="connsiteX8" fmla="*/ 669072 w 806503"/>
                          <a:gd name="connsiteY8" fmla="*/ 597159 h 607217"/>
                          <a:gd name="connsiteX9" fmla="*/ 667006 w 806503"/>
                          <a:gd name="connsiteY9" fmla="*/ 600865 h 607217"/>
                          <a:gd name="connsiteX10" fmla="*/ 671139 w 806503"/>
                          <a:gd name="connsiteY10" fmla="*/ 601924 h 607217"/>
                          <a:gd name="connsiteX11" fmla="*/ 806503 w 806503"/>
                          <a:gd name="connsiteY11" fmla="*/ 0 h 607217"/>
                          <a:gd name="connsiteX12" fmla="*/ 0 w 806503"/>
                          <a:gd name="connsiteY12" fmla="*/ 255698 h 60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6503" h="607217">
                            <a:moveTo>
                              <a:pt x="670106" y="607218"/>
                            </a:moveTo>
                            <a:lnTo>
                              <a:pt x="671139" y="601924"/>
                            </a:lnTo>
                            <a:lnTo>
                              <a:pt x="667006" y="600865"/>
                            </a:lnTo>
                            <a:lnTo>
                              <a:pt x="662872" y="599806"/>
                            </a:lnTo>
                            <a:lnTo>
                              <a:pt x="664423" y="594512"/>
                            </a:lnTo>
                            <a:lnTo>
                              <a:pt x="22217" y="257816"/>
                            </a:lnTo>
                            <a:lnTo>
                              <a:pt x="795137" y="13235"/>
                            </a:lnTo>
                            <a:lnTo>
                              <a:pt x="664423" y="594512"/>
                            </a:lnTo>
                            <a:lnTo>
                              <a:pt x="669072" y="597159"/>
                            </a:lnTo>
                            <a:lnTo>
                              <a:pt x="667006" y="600865"/>
                            </a:lnTo>
                            <a:lnTo>
                              <a:pt x="671139" y="601924"/>
                            </a:lnTo>
                            <a:lnTo>
                              <a:pt x="806503" y="0"/>
                            </a:lnTo>
                            <a:lnTo>
                              <a:pt x="0" y="25569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8" name="Freeform: Shape 2337">
                        <a:extLst>
                          <a:ext uri="{FF2B5EF4-FFF2-40B4-BE49-F238E27FC236}">
                            <a16:creationId xmlns:a16="http://schemas.microsoft.com/office/drawing/2014/main" id="{ECF5ECE2-9C51-A01F-7A7B-2F11C3FED69B}"/>
                          </a:ext>
                        </a:extLst>
                      </p:cNvPr>
                      <p:cNvSpPr/>
                      <p:nvPr/>
                    </p:nvSpPr>
                    <p:spPr>
                      <a:xfrm>
                        <a:off x="8163121" y="2568032"/>
                        <a:ext cx="6199" cy="6352"/>
                      </a:xfrm>
                      <a:custGeom>
                        <a:avLst/>
                        <a:gdLst>
                          <a:gd name="connsiteX0" fmla="*/ 0 w 6199"/>
                          <a:gd name="connsiteY0" fmla="*/ 5294 h 6352"/>
                          <a:gd name="connsiteX1" fmla="*/ 4134 w 6199"/>
                          <a:gd name="connsiteY1" fmla="*/ 6353 h 6352"/>
                          <a:gd name="connsiteX2" fmla="*/ 6200 w 6199"/>
                          <a:gd name="connsiteY2" fmla="*/ 2647 h 6352"/>
                          <a:gd name="connsiteX3" fmla="*/ 1550 w 6199"/>
                          <a:gd name="connsiteY3" fmla="*/ 0 h 6352"/>
                        </a:gdLst>
                        <a:ahLst/>
                        <a:cxnLst>
                          <a:cxn ang="0">
                            <a:pos x="connsiteX0" y="connsiteY0"/>
                          </a:cxn>
                          <a:cxn ang="0">
                            <a:pos x="connsiteX1" y="connsiteY1"/>
                          </a:cxn>
                          <a:cxn ang="0">
                            <a:pos x="connsiteX2" y="connsiteY2"/>
                          </a:cxn>
                          <a:cxn ang="0">
                            <a:pos x="connsiteX3" y="connsiteY3"/>
                          </a:cxn>
                        </a:cxnLst>
                        <a:rect l="l" t="t" r="r" b="b"/>
                        <a:pathLst>
                          <a:path w="6199" h="6352">
                            <a:moveTo>
                              <a:pt x="0" y="5294"/>
                            </a:moveTo>
                            <a:lnTo>
                              <a:pt x="4134" y="6353"/>
                            </a:lnTo>
                            <a:lnTo>
                              <a:pt x="6200" y="2647"/>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9" name="Freeform: Shape 2338">
                        <a:extLst>
                          <a:ext uri="{FF2B5EF4-FFF2-40B4-BE49-F238E27FC236}">
                            <a16:creationId xmlns:a16="http://schemas.microsoft.com/office/drawing/2014/main" id="{A2FCC971-6FFE-0CCA-F2A2-343B660C39C3}"/>
                          </a:ext>
                        </a:extLst>
                      </p:cNvPr>
                      <p:cNvSpPr/>
                      <p:nvPr/>
                    </p:nvSpPr>
                    <p:spPr>
                      <a:xfrm>
                        <a:off x="8297969" y="1972461"/>
                        <a:ext cx="6716" cy="7940"/>
                      </a:xfrm>
                      <a:custGeom>
                        <a:avLst/>
                        <a:gdLst>
                          <a:gd name="connsiteX0" fmla="*/ 0 w 6716"/>
                          <a:gd name="connsiteY0" fmla="*/ 4765 h 7940"/>
                          <a:gd name="connsiteX1" fmla="*/ 3100 w 6716"/>
                          <a:gd name="connsiteY1" fmla="*/ 7941 h 7940"/>
                          <a:gd name="connsiteX2" fmla="*/ 6717 w 6716"/>
                          <a:gd name="connsiteY2" fmla="*/ 5823 h 7940"/>
                          <a:gd name="connsiteX3" fmla="*/ 4134 w 6716"/>
                          <a:gd name="connsiteY3" fmla="*/ 0 h 7940"/>
                        </a:gdLst>
                        <a:ahLst/>
                        <a:cxnLst>
                          <a:cxn ang="0">
                            <a:pos x="connsiteX0" y="connsiteY0"/>
                          </a:cxn>
                          <a:cxn ang="0">
                            <a:pos x="connsiteX1" y="connsiteY1"/>
                          </a:cxn>
                          <a:cxn ang="0">
                            <a:pos x="connsiteX2" y="connsiteY2"/>
                          </a:cxn>
                          <a:cxn ang="0">
                            <a:pos x="connsiteX3" y="connsiteY3"/>
                          </a:cxn>
                        </a:cxnLst>
                        <a:rect l="l" t="t" r="r" b="b"/>
                        <a:pathLst>
                          <a:path w="6716" h="7940">
                            <a:moveTo>
                              <a:pt x="0" y="4765"/>
                            </a:moveTo>
                            <a:lnTo>
                              <a:pt x="3100" y="7941"/>
                            </a:lnTo>
                            <a:lnTo>
                              <a:pt x="6717" y="5823"/>
                            </a:lnTo>
                            <a:lnTo>
                              <a:pt x="413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0" name="Freeform: Shape 2339">
                        <a:extLst>
                          <a:ext uri="{FF2B5EF4-FFF2-40B4-BE49-F238E27FC236}">
                            <a16:creationId xmlns:a16="http://schemas.microsoft.com/office/drawing/2014/main" id="{A3B1DD84-0DB5-3B0C-1AF1-5D625DA65654}"/>
                          </a:ext>
                        </a:extLst>
                      </p:cNvPr>
                      <p:cNvSpPr/>
                      <p:nvPr/>
                    </p:nvSpPr>
                    <p:spPr>
                      <a:xfrm>
                        <a:off x="8162088" y="1972990"/>
                        <a:ext cx="1351060" cy="793035"/>
                      </a:xfrm>
                      <a:custGeom>
                        <a:avLst/>
                        <a:gdLst>
                          <a:gd name="connsiteX0" fmla="*/ 0 w 1351060"/>
                          <a:gd name="connsiteY0" fmla="*/ 605100 h 793035"/>
                          <a:gd name="connsiteX1" fmla="*/ 4649 w 1351060"/>
                          <a:gd name="connsiteY1" fmla="*/ 605630 h 793035"/>
                          <a:gd name="connsiteX2" fmla="*/ 5167 w 1351060"/>
                          <a:gd name="connsiteY2" fmla="*/ 601394 h 793035"/>
                          <a:gd name="connsiteX3" fmla="*/ 5683 w 1351060"/>
                          <a:gd name="connsiteY3" fmla="*/ 597159 h 793035"/>
                          <a:gd name="connsiteX4" fmla="*/ 10333 w 1351060"/>
                          <a:gd name="connsiteY4" fmla="*/ 597689 h 793035"/>
                          <a:gd name="connsiteX5" fmla="*/ 141564 w 1351060"/>
                          <a:gd name="connsiteY5" fmla="*/ 14294 h 793035"/>
                          <a:gd name="connsiteX6" fmla="*/ 1329877 w 1351060"/>
                          <a:gd name="connsiteY6" fmla="*/ 781919 h 793035"/>
                          <a:gd name="connsiteX7" fmla="*/ 10333 w 1351060"/>
                          <a:gd name="connsiteY7" fmla="*/ 597689 h 793035"/>
                          <a:gd name="connsiteX8" fmla="*/ 9299 w 1351060"/>
                          <a:gd name="connsiteY8" fmla="*/ 602453 h 793035"/>
                          <a:gd name="connsiteX9" fmla="*/ 5167 w 1351060"/>
                          <a:gd name="connsiteY9" fmla="*/ 601394 h 793035"/>
                          <a:gd name="connsiteX10" fmla="*/ 4649 w 1351060"/>
                          <a:gd name="connsiteY10" fmla="*/ 605630 h 793035"/>
                          <a:gd name="connsiteX11" fmla="*/ 1347960 w 1351060"/>
                          <a:gd name="connsiteY11" fmla="*/ 793036 h 793035"/>
                          <a:gd name="connsiteX12" fmla="*/ 1351060 w 1351060"/>
                          <a:gd name="connsiteY12" fmla="*/ 785095 h 793035"/>
                          <a:gd name="connsiteX13" fmla="*/ 136397 w 1351060"/>
                          <a:gd name="connsiteY13" fmla="*/ 0 h 79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1060" h="793035">
                            <a:moveTo>
                              <a:pt x="0" y="605100"/>
                            </a:moveTo>
                            <a:lnTo>
                              <a:pt x="4649" y="605630"/>
                            </a:lnTo>
                            <a:lnTo>
                              <a:pt x="5167" y="601394"/>
                            </a:lnTo>
                            <a:lnTo>
                              <a:pt x="5683" y="597159"/>
                            </a:lnTo>
                            <a:lnTo>
                              <a:pt x="10333" y="597689"/>
                            </a:lnTo>
                            <a:lnTo>
                              <a:pt x="141564" y="14294"/>
                            </a:lnTo>
                            <a:lnTo>
                              <a:pt x="1329877" y="781919"/>
                            </a:lnTo>
                            <a:lnTo>
                              <a:pt x="10333" y="597689"/>
                            </a:lnTo>
                            <a:lnTo>
                              <a:pt x="9299" y="602453"/>
                            </a:lnTo>
                            <a:lnTo>
                              <a:pt x="5167" y="601394"/>
                            </a:lnTo>
                            <a:lnTo>
                              <a:pt x="4649" y="605630"/>
                            </a:lnTo>
                            <a:lnTo>
                              <a:pt x="1347960" y="793036"/>
                            </a:lnTo>
                            <a:lnTo>
                              <a:pt x="1351060" y="785095"/>
                            </a:lnTo>
                            <a:lnTo>
                              <a:pt x="13639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1" name="Freeform: Shape 2340">
                        <a:extLst>
                          <a:ext uri="{FF2B5EF4-FFF2-40B4-BE49-F238E27FC236}">
                            <a16:creationId xmlns:a16="http://schemas.microsoft.com/office/drawing/2014/main" id="{D21FC0B5-3518-2E7C-BE31-C179A9E260B5}"/>
                          </a:ext>
                        </a:extLst>
                      </p:cNvPr>
                      <p:cNvSpPr/>
                      <p:nvPr/>
                    </p:nvSpPr>
                    <p:spPr>
                      <a:xfrm>
                        <a:off x="8167255" y="2570149"/>
                        <a:ext cx="5166" cy="5293"/>
                      </a:xfrm>
                      <a:custGeom>
                        <a:avLst/>
                        <a:gdLst>
                          <a:gd name="connsiteX0" fmla="*/ 0 w 5166"/>
                          <a:gd name="connsiteY0" fmla="*/ 4235 h 5293"/>
                          <a:gd name="connsiteX1" fmla="*/ 4133 w 5166"/>
                          <a:gd name="connsiteY1" fmla="*/ 5294 h 5293"/>
                          <a:gd name="connsiteX2" fmla="*/ 5167 w 5166"/>
                          <a:gd name="connsiteY2" fmla="*/ 529 h 5293"/>
                          <a:gd name="connsiteX3" fmla="*/ 517 w 5166"/>
                          <a:gd name="connsiteY3" fmla="*/ 0 h 5293"/>
                        </a:gdLst>
                        <a:ahLst/>
                        <a:cxnLst>
                          <a:cxn ang="0">
                            <a:pos x="connsiteX0" y="connsiteY0"/>
                          </a:cxn>
                          <a:cxn ang="0">
                            <a:pos x="connsiteX1" y="connsiteY1"/>
                          </a:cxn>
                          <a:cxn ang="0">
                            <a:pos x="connsiteX2" y="connsiteY2"/>
                          </a:cxn>
                          <a:cxn ang="0">
                            <a:pos x="connsiteX3" y="connsiteY3"/>
                          </a:cxn>
                        </a:cxnLst>
                        <a:rect l="l" t="t" r="r" b="b"/>
                        <a:pathLst>
                          <a:path w="5166" h="5293">
                            <a:moveTo>
                              <a:pt x="0" y="4235"/>
                            </a:moveTo>
                            <a:lnTo>
                              <a:pt x="4133" y="5294"/>
                            </a:lnTo>
                            <a:lnTo>
                              <a:pt x="5167" y="529"/>
                            </a:lnTo>
                            <a:lnTo>
                              <a:pt x="5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2" name="Freeform: Shape 2341">
                        <a:extLst>
                          <a:ext uri="{FF2B5EF4-FFF2-40B4-BE49-F238E27FC236}">
                            <a16:creationId xmlns:a16="http://schemas.microsoft.com/office/drawing/2014/main" id="{7E6BA213-3BDC-C5E7-38B3-11DD92A4C9C0}"/>
                          </a:ext>
                        </a:extLst>
                      </p:cNvPr>
                      <p:cNvSpPr/>
                      <p:nvPr/>
                    </p:nvSpPr>
                    <p:spPr>
                      <a:xfrm>
                        <a:off x="8301069" y="1976696"/>
                        <a:ext cx="6200" cy="6352"/>
                      </a:xfrm>
                      <a:custGeom>
                        <a:avLst/>
                        <a:gdLst>
                          <a:gd name="connsiteX0" fmla="*/ 0 w 6200"/>
                          <a:gd name="connsiteY0" fmla="*/ 3706 h 6352"/>
                          <a:gd name="connsiteX1" fmla="*/ 3100 w 6200"/>
                          <a:gd name="connsiteY1" fmla="*/ 6353 h 6352"/>
                          <a:gd name="connsiteX2" fmla="*/ 6200 w 6200"/>
                          <a:gd name="connsiteY2" fmla="*/ 2647 h 6352"/>
                          <a:gd name="connsiteX3" fmla="*/ 2067 w 6200"/>
                          <a:gd name="connsiteY3" fmla="*/ 0 h 6352"/>
                        </a:gdLst>
                        <a:ahLst/>
                        <a:cxnLst>
                          <a:cxn ang="0">
                            <a:pos x="connsiteX0" y="connsiteY0"/>
                          </a:cxn>
                          <a:cxn ang="0">
                            <a:pos x="connsiteX1" y="connsiteY1"/>
                          </a:cxn>
                          <a:cxn ang="0">
                            <a:pos x="connsiteX2" y="connsiteY2"/>
                          </a:cxn>
                          <a:cxn ang="0">
                            <a:pos x="connsiteX3" y="connsiteY3"/>
                          </a:cxn>
                        </a:cxnLst>
                        <a:rect l="l" t="t" r="r" b="b"/>
                        <a:pathLst>
                          <a:path w="6200" h="6352">
                            <a:moveTo>
                              <a:pt x="0" y="3706"/>
                            </a:moveTo>
                            <a:lnTo>
                              <a:pt x="3100" y="6353"/>
                            </a:lnTo>
                            <a:lnTo>
                              <a:pt x="6200" y="2647"/>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3" name="Freeform: Shape 2342">
                        <a:extLst>
                          <a:ext uri="{FF2B5EF4-FFF2-40B4-BE49-F238E27FC236}">
                            <a16:creationId xmlns:a16="http://schemas.microsoft.com/office/drawing/2014/main" id="{4FEB11AC-848B-6F3B-93CA-396B81BAFA97}"/>
                          </a:ext>
                        </a:extLst>
                      </p:cNvPr>
                      <p:cNvSpPr/>
                      <p:nvPr/>
                    </p:nvSpPr>
                    <p:spPr>
                      <a:xfrm>
                        <a:off x="7507482" y="2223924"/>
                        <a:ext cx="6200" cy="6352"/>
                      </a:xfrm>
                      <a:custGeom>
                        <a:avLst/>
                        <a:gdLst>
                          <a:gd name="connsiteX0" fmla="*/ 0 w 6200"/>
                          <a:gd name="connsiteY0" fmla="*/ 4235 h 6352"/>
                          <a:gd name="connsiteX1" fmla="*/ 3617 w 6200"/>
                          <a:gd name="connsiteY1" fmla="*/ 6353 h 6352"/>
                          <a:gd name="connsiteX2" fmla="*/ 6200 w 6200"/>
                          <a:gd name="connsiteY2" fmla="*/ 2647 h 6352"/>
                          <a:gd name="connsiteX3" fmla="*/ 2067 w 6200"/>
                          <a:gd name="connsiteY3" fmla="*/ 0 h 6352"/>
                        </a:gdLst>
                        <a:ahLst/>
                        <a:cxnLst>
                          <a:cxn ang="0">
                            <a:pos x="connsiteX0" y="connsiteY0"/>
                          </a:cxn>
                          <a:cxn ang="0">
                            <a:pos x="connsiteX1" y="connsiteY1"/>
                          </a:cxn>
                          <a:cxn ang="0">
                            <a:pos x="connsiteX2" y="connsiteY2"/>
                          </a:cxn>
                          <a:cxn ang="0">
                            <a:pos x="connsiteX3" y="connsiteY3"/>
                          </a:cxn>
                        </a:cxnLst>
                        <a:rect l="l" t="t" r="r" b="b"/>
                        <a:pathLst>
                          <a:path w="6200" h="6352">
                            <a:moveTo>
                              <a:pt x="0" y="4235"/>
                            </a:moveTo>
                            <a:lnTo>
                              <a:pt x="3617" y="6353"/>
                            </a:lnTo>
                            <a:lnTo>
                              <a:pt x="6200" y="2647"/>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4" name="Freeform: Shape 2343">
                        <a:extLst>
                          <a:ext uri="{FF2B5EF4-FFF2-40B4-BE49-F238E27FC236}">
                            <a16:creationId xmlns:a16="http://schemas.microsoft.com/office/drawing/2014/main" id="{F107B400-ED6E-45D7-F5BB-56A9F28E2C0A}"/>
                          </a:ext>
                        </a:extLst>
                      </p:cNvPr>
                      <p:cNvSpPr/>
                      <p:nvPr/>
                    </p:nvSpPr>
                    <p:spPr>
                      <a:xfrm>
                        <a:off x="9172671" y="2753320"/>
                        <a:ext cx="1143363" cy="1276904"/>
                      </a:xfrm>
                      <a:custGeom>
                        <a:avLst/>
                        <a:gdLst>
                          <a:gd name="connsiteX0" fmla="*/ 0 w 1143363"/>
                          <a:gd name="connsiteY0" fmla="*/ 692451 h 1276904"/>
                          <a:gd name="connsiteX1" fmla="*/ 3616 w 1143363"/>
                          <a:gd name="connsiteY1" fmla="*/ 694039 h 1276904"/>
                          <a:gd name="connsiteX2" fmla="*/ 5683 w 1143363"/>
                          <a:gd name="connsiteY2" fmla="*/ 690333 h 1276904"/>
                          <a:gd name="connsiteX3" fmla="*/ 7233 w 1143363"/>
                          <a:gd name="connsiteY3" fmla="*/ 686627 h 1276904"/>
                          <a:gd name="connsiteX4" fmla="*/ 11366 w 1143363"/>
                          <a:gd name="connsiteY4" fmla="*/ 688215 h 1276904"/>
                          <a:gd name="connsiteX5" fmla="*/ 338411 w 1143363"/>
                          <a:gd name="connsiteY5" fmla="*/ 17470 h 1276904"/>
                          <a:gd name="connsiteX6" fmla="*/ 1119597 w 1143363"/>
                          <a:gd name="connsiteY6" fmla="*/ 1254670 h 1276904"/>
                          <a:gd name="connsiteX7" fmla="*/ 11366 w 1143363"/>
                          <a:gd name="connsiteY7" fmla="*/ 688215 h 1276904"/>
                          <a:gd name="connsiteX8" fmla="*/ 9299 w 1143363"/>
                          <a:gd name="connsiteY8" fmla="*/ 692451 h 1276904"/>
                          <a:gd name="connsiteX9" fmla="*/ 5683 w 1143363"/>
                          <a:gd name="connsiteY9" fmla="*/ 690333 h 1276904"/>
                          <a:gd name="connsiteX10" fmla="*/ 3616 w 1143363"/>
                          <a:gd name="connsiteY10" fmla="*/ 694039 h 1276904"/>
                          <a:gd name="connsiteX11" fmla="*/ 1143363 w 1143363"/>
                          <a:gd name="connsiteY11" fmla="*/ 1276904 h 1276904"/>
                          <a:gd name="connsiteX12" fmla="*/ 337894 w 1143363"/>
                          <a:gd name="connsiteY12" fmla="*/ 0 h 127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63" h="1276904">
                            <a:moveTo>
                              <a:pt x="0" y="692451"/>
                            </a:moveTo>
                            <a:lnTo>
                              <a:pt x="3616" y="694039"/>
                            </a:lnTo>
                            <a:lnTo>
                              <a:pt x="5683" y="690333"/>
                            </a:lnTo>
                            <a:lnTo>
                              <a:pt x="7233" y="686627"/>
                            </a:lnTo>
                            <a:lnTo>
                              <a:pt x="11366" y="688215"/>
                            </a:lnTo>
                            <a:lnTo>
                              <a:pt x="338411" y="17470"/>
                            </a:lnTo>
                            <a:lnTo>
                              <a:pt x="1119597" y="1254670"/>
                            </a:lnTo>
                            <a:lnTo>
                              <a:pt x="11366" y="688215"/>
                            </a:lnTo>
                            <a:lnTo>
                              <a:pt x="9299" y="692451"/>
                            </a:lnTo>
                            <a:lnTo>
                              <a:pt x="5683" y="690333"/>
                            </a:lnTo>
                            <a:lnTo>
                              <a:pt x="3616" y="694039"/>
                            </a:lnTo>
                            <a:lnTo>
                              <a:pt x="1143363" y="1276904"/>
                            </a:lnTo>
                            <a:lnTo>
                              <a:pt x="33789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5" name="Freeform: Shape 2344">
                        <a:extLst>
                          <a:ext uri="{FF2B5EF4-FFF2-40B4-BE49-F238E27FC236}">
                            <a16:creationId xmlns:a16="http://schemas.microsoft.com/office/drawing/2014/main" id="{23FE8526-27B6-3FC4-6D8D-17A72FCA7A24}"/>
                          </a:ext>
                        </a:extLst>
                      </p:cNvPr>
                      <p:cNvSpPr/>
                      <p:nvPr/>
                    </p:nvSpPr>
                    <p:spPr>
                      <a:xfrm>
                        <a:off x="9178354" y="3439947"/>
                        <a:ext cx="5683" cy="5823"/>
                      </a:xfrm>
                      <a:custGeom>
                        <a:avLst/>
                        <a:gdLst>
                          <a:gd name="connsiteX0" fmla="*/ 0 w 5683"/>
                          <a:gd name="connsiteY0" fmla="*/ 3706 h 5823"/>
                          <a:gd name="connsiteX1" fmla="*/ 3616 w 5683"/>
                          <a:gd name="connsiteY1" fmla="*/ 5823 h 5823"/>
                          <a:gd name="connsiteX2" fmla="*/ 5683 w 5683"/>
                          <a:gd name="connsiteY2" fmla="*/ 1588 h 5823"/>
                          <a:gd name="connsiteX3" fmla="*/ 1550 w 5683"/>
                          <a:gd name="connsiteY3" fmla="*/ 0 h 5823"/>
                        </a:gdLst>
                        <a:ahLst/>
                        <a:cxnLst>
                          <a:cxn ang="0">
                            <a:pos x="connsiteX0" y="connsiteY0"/>
                          </a:cxn>
                          <a:cxn ang="0">
                            <a:pos x="connsiteX1" y="connsiteY1"/>
                          </a:cxn>
                          <a:cxn ang="0">
                            <a:pos x="connsiteX2" y="connsiteY2"/>
                          </a:cxn>
                          <a:cxn ang="0">
                            <a:pos x="connsiteX3" y="connsiteY3"/>
                          </a:cxn>
                        </a:cxnLst>
                        <a:rect l="l" t="t" r="r" b="b"/>
                        <a:pathLst>
                          <a:path w="5683" h="5823">
                            <a:moveTo>
                              <a:pt x="0" y="3706"/>
                            </a:moveTo>
                            <a:lnTo>
                              <a:pt x="3616" y="5823"/>
                            </a:lnTo>
                            <a:lnTo>
                              <a:pt x="5683" y="1588"/>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6" name="Freeform: Shape 2345">
                        <a:extLst>
                          <a:ext uri="{FF2B5EF4-FFF2-40B4-BE49-F238E27FC236}">
                            <a16:creationId xmlns:a16="http://schemas.microsoft.com/office/drawing/2014/main" id="{BBF36F92-E466-BA1C-243B-A440ACEB6BD1}"/>
                          </a:ext>
                        </a:extLst>
                      </p:cNvPr>
                      <p:cNvSpPr/>
                      <p:nvPr/>
                    </p:nvSpPr>
                    <p:spPr>
                      <a:xfrm>
                        <a:off x="9175254" y="3439947"/>
                        <a:ext cx="1136647" cy="866621"/>
                      </a:xfrm>
                      <a:custGeom>
                        <a:avLst/>
                        <a:gdLst>
                          <a:gd name="connsiteX0" fmla="*/ 0 w 1136647"/>
                          <a:gd name="connsiteY0" fmla="*/ 6882 h 866621"/>
                          <a:gd name="connsiteX1" fmla="*/ 820969 w 1136647"/>
                          <a:gd name="connsiteY1" fmla="*/ 866622 h 866621"/>
                          <a:gd name="connsiteX2" fmla="*/ 824069 w 1136647"/>
                          <a:gd name="connsiteY2" fmla="*/ 863975 h 866621"/>
                          <a:gd name="connsiteX3" fmla="*/ 820969 w 1136647"/>
                          <a:gd name="connsiteY3" fmla="*/ 860799 h 866621"/>
                          <a:gd name="connsiteX4" fmla="*/ 818386 w 1136647"/>
                          <a:gd name="connsiteY4" fmla="*/ 857093 h 866621"/>
                          <a:gd name="connsiteX5" fmla="*/ 821486 w 1136647"/>
                          <a:gd name="connsiteY5" fmla="*/ 854446 h 866621"/>
                          <a:gd name="connsiteX6" fmla="*/ 23766 w 1136647"/>
                          <a:gd name="connsiteY6" fmla="*/ 19058 h 866621"/>
                          <a:gd name="connsiteX7" fmla="*/ 1121148 w 1136647"/>
                          <a:gd name="connsiteY7" fmla="*/ 580219 h 866621"/>
                          <a:gd name="connsiteX8" fmla="*/ 821486 w 1136647"/>
                          <a:gd name="connsiteY8" fmla="*/ 854446 h 866621"/>
                          <a:gd name="connsiteX9" fmla="*/ 824069 w 1136647"/>
                          <a:gd name="connsiteY9" fmla="*/ 857622 h 866621"/>
                          <a:gd name="connsiteX10" fmla="*/ 820969 w 1136647"/>
                          <a:gd name="connsiteY10" fmla="*/ 860799 h 866621"/>
                          <a:gd name="connsiteX11" fmla="*/ 824069 w 1136647"/>
                          <a:gd name="connsiteY11" fmla="*/ 863975 h 866621"/>
                          <a:gd name="connsiteX12" fmla="*/ 1136647 w 1136647"/>
                          <a:gd name="connsiteY12" fmla="*/ 578101 h 866621"/>
                          <a:gd name="connsiteX13" fmla="*/ 4650 w 1136647"/>
                          <a:gd name="connsiteY13" fmla="*/ 0 h 86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6647" h="866621">
                            <a:moveTo>
                              <a:pt x="0" y="6882"/>
                            </a:moveTo>
                            <a:lnTo>
                              <a:pt x="820969" y="866622"/>
                            </a:lnTo>
                            <a:lnTo>
                              <a:pt x="824069" y="863975"/>
                            </a:lnTo>
                            <a:lnTo>
                              <a:pt x="820969" y="860799"/>
                            </a:lnTo>
                            <a:lnTo>
                              <a:pt x="818386" y="857093"/>
                            </a:lnTo>
                            <a:lnTo>
                              <a:pt x="821486" y="854446"/>
                            </a:lnTo>
                            <a:lnTo>
                              <a:pt x="23766" y="19058"/>
                            </a:lnTo>
                            <a:lnTo>
                              <a:pt x="1121148" y="580219"/>
                            </a:lnTo>
                            <a:lnTo>
                              <a:pt x="821486" y="854446"/>
                            </a:lnTo>
                            <a:lnTo>
                              <a:pt x="824069" y="857622"/>
                            </a:lnTo>
                            <a:lnTo>
                              <a:pt x="820969" y="860799"/>
                            </a:lnTo>
                            <a:lnTo>
                              <a:pt x="824069" y="863975"/>
                            </a:lnTo>
                            <a:lnTo>
                              <a:pt x="1136647" y="578101"/>
                            </a:lnTo>
                            <a:lnTo>
                              <a:pt x="46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7" name="Freeform: Shape 2346">
                        <a:extLst>
                          <a:ext uri="{FF2B5EF4-FFF2-40B4-BE49-F238E27FC236}">
                            <a16:creationId xmlns:a16="http://schemas.microsoft.com/office/drawing/2014/main" id="{A5483623-5C36-599E-9D01-E9B84EDB9C86}"/>
                          </a:ext>
                        </a:extLst>
                      </p:cNvPr>
                      <p:cNvSpPr/>
                      <p:nvPr/>
                    </p:nvSpPr>
                    <p:spPr>
                      <a:xfrm>
                        <a:off x="9993640" y="4294393"/>
                        <a:ext cx="5683" cy="6352"/>
                      </a:xfrm>
                      <a:custGeom>
                        <a:avLst/>
                        <a:gdLst>
                          <a:gd name="connsiteX0" fmla="*/ 0 w 5683"/>
                          <a:gd name="connsiteY0" fmla="*/ 2647 h 6352"/>
                          <a:gd name="connsiteX1" fmla="*/ 2583 w 5683"/>
                          <a:gd name="connsiteY1" fmla="*/ 6353 h 6352"/>
                          <a:gd name="connsiteX2" fmla="*/ 5683 w 5683"/>
                          <a:gd name="connsiteY2" fmla="*/ 3177 h 6352"/>
                          <a:gd name="connsiteX3" fmla="*/ 3100 w 5683"/>
                          <a:gd name="connsiteY3" fmla="*/ 0 h 6352"/>
                        </a:gdLst>
                        <a:ahLst/>
                        <a:cxnLst>
                          <a:cxn ang="0">
                            <a:pos x="connsiteX0" y="connsiteY0"/>
                          </a:cxn>
                          <a:cxn ang="0">
                            <a:pos x="connsiteX1" y="connsiteY1"/>
                          </a:cxn>
                          <a:cxn ang="0">
                            <a:pos x="connsiteX2" y="connsiteY2"/>
                          </a:cxn>
                          <a:cxn ang="0">
                            <a:pos x="connsiteX3" y="connsiteY3"/>
                          </a:cxn>
                        </a:cxnLst>
                        <a:rect l="l" t="t" r="r" b="b"/>
                        <a:pathLst>
                          <a:path w="5683" h="6352">
                            <a:moveTo>
                              <a:pt x="0" y="2647"/>
                            </a:moveTo>
                            <a:lnTo>
                              <a:pt x="2583" y="6353"/>
                            </a:lnTo>
                            <a:lnTo>
                              <a:pt x="5683" y="3177"/>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8" name="Freeform: Shape 2347">
                        <a:extLst>
                          <a:ext uri="{FF2B5EF4-FFF2-40B4-BE49-F238E27FC236}">
                            <a16:creationId xmlns:a16="http://schemas.microsoft.com/office/drawing/2014/main" id="{4F17D534-AE40-A64E-740C-F9B054BB2AD3}"/>
                          </a:ext>
                        </a:extLst>
                      </p:cNvPr>
                      <p:cNvSpPr/>
                      <p:nvPr/>
                    </p:nvSpPr>
                    <p:spPr>
                      <a:xfrm>
                        <a:off x="10302085" y="4013813"/>
                        <a:ext cx="5683" cy="5293"/>
                      </a:xfrm>
                      <a:custGeom>
                        <a:avLst/>
                        <a:gdLst>
                          <a:gd name="connsiteX0" fmla="*/ 0 w 5683"/>
                          <a:gd name="connsiteY0" fmla="*/ 1588 h 5293"/>
                          <a:gd name="connsiteX1" fmla="*/ 2067 w 5683"/>
                          <a:gd name="connsiteY1" fmla="*/ 5294 h 5293"/>
                          <a:gd name="connsiteX2" fmla="*/ 5683 w 5683"/>
                          <a:gd name="connsiteY2" fmla="*/ 2647 h 5293"/>
                          <a:gd name="connsiteX3" fmla="*/ 3616 w 5683"/>
                          <a:gd name="connsiteY3" fmla="*/ 0 h 5293"/>
                        </a:gdLst>
                        <a:ahLst/>
                        <a:cxnLst>
                          <a:cxn ang="0">
                            <a:pos x="connsiteX0" y="connsiteY0"/>
                          </a:cxn>
                          <a:cxn ang="0">
                            <a:pos x="connsiteX1" y="connsiteY1"/>
                          </a:cxn>
                          <a:cxn ang="0">
                            <a:pos x="connsiteX2" y="connsiteY2"/>
                          </a:cxn>
                          <a:cxn ang="0">
                            <a:pos x="connsiteX3" y="connsiteY3"/>
                          </a:cxn>
                        </a:cxnLst>
                        <a:rect l="l" t="t" r="r" b="b"/>
                        <a:pathLst>
                          <a:path w="5683" h="5293">
                            <a:moveTo>
                              <a:pt x="0" y="1588"/>
                            </a:moveTo>
                            <a:lnTo>
                              <a:pt x="2067" y="5294"/>
                            </a:lnTo>
                            <a:lnTo>
                              <a:pt x="5683" y="2647"/>
                            </a:lnTo>
                            <a:lnTo>
                              <a:pt x="361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9" name="Freeform: Shape 2348">
                        <a:extLst>
                          <a:ext uri="{FF2B5EF4-FFF2-40B4-BE49-F238E27FC236}">
                            <a16:creationId xmlns:a16="http://schemas.microsoft.com/office/drawing/2014/main" id="{24BA58D5-FAFA-8796-F65B-0AC632055A5F}"/>
                          </a:ext>
                        </a:extLst>
                      </p:cNvPr>
                      <p:cNvSpPr/>
                      <p:nvPr/>
                    </p:nvSpPr>
                    <p:spPr>
                      <a:xfrm>
                        <a:off x="9985890" y="4015931"/>
                        <a:ext cx="322393" cy="301755"/>
                      </a:xfrm>
                      <a:custGeom>
                        <a:avLst/>
                        <a:gdLst>
                          <a:gd name="connsiteX0" fmla="*/ 0 w 322393"/>
                          <a:gd name="connsiteY0" fmla="*/ 287991 h 301755"/>
                          <a:gd name="connsiteX1" fmla="*/ 206146 w 322393"/>
                          <a:gd name="connsiteY1" fmla="*/ 301756 h 301755"/>
                          <a:gd name="connsiteX2" fmla="*/ 207180 w 322393"/>
                          <a:gd name="connsiteY2" fmla="*/ 298579 h 301755"/>
                          <a:gd name="connsiteX3" fmla="*/ 203563 w 322393"/>
                          <a:gd name="connsiteY3" fmla="*/ 296991 h 301755"/>
                          <a:gd name="connsiteX4" fmla="*/ 199430 w 322393"/>
                          <a:gd name="connsiteY4" fmla="*/ 295403 h 301755"/>
                          <a:gd name="connsiteX5" fmla="*/ 200463 w 322393"/>
                          <a:gd name="connsiteY5" fmla="*/ 292756 h 301755"/>
                          <a:gd name="connsiteX6" fmla="*/ 21183 w 322393"/>
                          <a:gd name="connsiteY6" fmla="*/ 281109 h 301755"/>
                          <a:gd name="connsiteX7" fmla="*/ 307928 w 322393"/>
                          <a:gd name="connsiteY7" fmla="*/ 18529 h 301755"/>
                          <a:gd name="connsiteX8" fmla="*/ 200463 w 322393"/>
                          <a:gd name="connsiteY8" fmla="*/ 292756 h 301755"/>
                          <a:gd name="connsiteX9" fmla="*/ 203563 w 322393"/>
                          <a:gd name="connsiteY9" fmla="*/ 292756 h 301755"/>
                          <a:gd name="connsiteX10" fmla="*/ 203563 w 322393"/>
                          <a:gd name="connsiteY10" fmla="*/ 296991 h 301755"/>
                          <a:gd name="connsiteX11" fmla="*/ 207180 w 322393"/>
                          <a:gd name="connsiteY11" fmla="*/ 298579 h 301755"/>
                          <a:gd name="connsiteX12" fmla="*/ 322394 w 322393"/>
                          <a:gd name="connsiteY12" fmla="*/ 4765 h 301755"/>
                          <a:gd name="connsiteX13" fmla="*/ 315678 w 322393"/>
                          <a:gd name="connsiteY13" fmla="*/ 0 h 3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393" h="301755">
                            <a:moveTo>
                              <a:pt x="0" y="287991"/>
                            </a:moveTo>
                            <a:lnTo>
                              <a:pt x="206146" y="301756"/>
                            </a:lnTo>
                            <a:lnTo>
                              <a:pt x="207180" y="298579"/>
                            </a:lnTo>
                            <a:lnTo>
                              <a:pt x="203563" y="296991"/>
                            </a:lnTo>
                            <a:lnTo>
                              <a:pt x="199430" y="295403"/>
                            </a:lnTo>
                            <a:lnTo>
                              <a:pt x="200463" y="292756"/>
                            </a:lnTo>
                            <a:lnTo>
                              <a:pt x="21183" y="281109"/>
                            </a:lnTo>
                            <a:lnTo>
                              <a:pt x="307928" y="18529"/>
                            </a:lnTo>
                            <a:lnTo>
                              <a:pt x="200463" y="292756"/>
                            </a:lnTo>
                            <a:lnTo>
                              <a:pt x="203563" y="292756"/>
                            </a:lnTo>
                            <a:lnTo>
                              <a:pt x="203563" y="296991"/>
                            </a:lnTo>
                            <a:lnTo>
                              <a:pt x="207180" y="298579"/>
                            </a:lnTo>
                            <a:lnTo>
                              <a:pt x="322394" y="4765"/>
                            </a:lnTo>
                            <a:lnTo>
                              <a:pt x="315678"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0" name="Freeform: Shape 2349">
                        <a:extLst>
                          <a:ext uri="{FF2B5EF4-FFF2-40B4-BE49-F238E27FC236}">
                            <a16:creationId xmlns:a16="http://schemas.microsoft.com/office/drawing/2014/main" id="{A29DF2D3-2F42-A027-9116-14A359910F64}"/>
                          </a:ext>
                        </a:extLst>
                      </p:cNvPr>
                      <p:cNvSpPr/>
                      <p:nvPr/>
                    </p:nvSpPr>
                    <p:spPr>
                      <a:xfrm>
                        <a:off x="10185320" y="4308687"/>
                        <a:ext cx="4132" cy="4235"/>
                      </a:xfrm>
                      <a:custGeom>
                        <a:avLst/>
                        <a:gdLst>
                          <a:gd name="connsiteX0" fmla="*/ 0 w 4132"/>
                          <a:gd name="connsiteY0" fmla="*/ 2647 h 4235"/>
                          <a:gd name="connsiteX1" fmla="*/ 4133 w 4132"/>
                          <a:gd name="connsiteY1" fmla="*/ 4235 h 4235"/>
                          <a:gd name="connsiteX2" fmla="*/ 4133 w 4132"/>
                          <a:gd name="connsiteY2" fmla="*/ 0 h 4235"/>
                          <a:gd name="connsiteX3" fmla="*/ 1033 w 4132"/>
                          <a:gd name="connsiteY3" fmla="*/ 0 h 4235"/>
                        </a:gdLst>
                        <a:ahLst/>
                        <a:cxnLst>
                          <a:cxn ang="0">
                            <a:pos x="connsiteX0" y="connsiteY0"/>
                          </a:cxn>
                          <a:cxn ang="0">
                            <a:pos x="connsiteX1" y="connsiteY1"/>
                          </a:cxn>
                          <a:cxn ang="0">
                            <a:pos x="connsiteX2" y="connsiteY2"/>
                          </a:cxn>
                          <a:cxn ang="0">
                            <a:pos x="connsiteX3" y="connsiteY3"/>
                          </a:cxn>
                        </a:cxnLst>
                        <a:rect l="l" t="t" r="r" b="b"/>
                        <a:pathLst>
                          <a:path w="4132" h="4235">
                            <a:moveTo>
                              <a:pt x="0" y="2647"/>
                            </a:moveTo>
                            <a:lnTo>
                              <a:pt x="4133" y="4235"/>
                            </a:lnTo>
                            <a:lnTo>
                              <a:pt x="4133" y="0"/>
                            </a:lnTo>
                            <a:lnTo>
                              <a:pt x="10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1" name="Freeform: Shape 2350">
                        <a:extLst>
                          <a:ext uri="{FF2B5EF4-FFF2-40B4-BE49-F238E27FC236}">
                            <a16:creationId xmlns:a16="http://schemas.microsoft.com/office/drawing/2014/main" id="{7EDD0050-A348-BA91-7665-5B2ACAB8744B}"/>
                          </a:ext>
                        </a:extLst>
                      </p:cNvPr>
                      <p:cNvSpPr/>
                      <p:nvPr/>
                    </p:nvSpPr>
                    <p:spPr>
                      <a:xfrm>
                        <a:off x="10189453" y="4309216"/>
                        <a:ext cx="5166" cy="5293"/>
                      </a:xfrm>
                      <a:custGeom>
                        <a:avLst/>
                        <a:gdLst>
                          <a:gd name="connsiteX0" fmla="*/ 0 w 5166"/>
                          <a:gd name="connsiteY0" fmla="*/ 3706 h 5293"/>
                          <a:gd name="connsiteX1" fmla="*/ 3617 w 5166"/>
                          <a:gd name="connsiteY1" fmla="*/ 5294 h 5293"/>
                          <a:gd name="connsiteX2" fmla="*/ 5167 w 5166"/>
                          <a:gd name="connsiteY2" fmla="*/ 2118 h 5293"/>
                          <a:gd name="connsiteX3" fmla="*/ 2067 w 5166"/>
                          <a:gd name="connsiteY3" fmla="*/ 0 h 5293"/>
                        </a:gdLst>
                        <a:ahLst/>
                        <a:cxnLst>
                          <a:cxn ang="0">
                            <a:pos x="connsiteX0" y="connsiteY0"/>
                          </a:cxn>
                          <a:cxn ang="0">
                            <a:pos x="connsiteX1" y="connsiteY1"/>
                          </a:cxn>
                          <a:cxn ang="0">
                            <a:pos x="connsiteX2" y="connsiteY2"/>
                          </a:cxn>
                          <a:cxn ang="0">
                            <a:pos x="connsiteX3" y="connsiteY3"/>
                          </a:cxn>
                        </a:cxnLst>
                        <a:rect l="l" t="t" r="r" b="b"/>
                        <a:pathLst>
                          <a:path w="5166" h="5293">
                            <a:moveTo>
                              <a:pt x="0" y="3706"/>
                            </a:moveTo>
                            <a:lnTo>
                              <a:pt x="3617" y="5294"/>
                            </a:lnTo>
                            <a:lnTo>
                              <a:pt x="5167" y="2118"/>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2" name="Freeform: Shape 2351">
                        <a:extLst>
                          <a:ext uri="{FF2B5EF4-FFF2-40B4-BE49-F238E27FC236}">
                            <a16:creationId xmlns:a16="http://schemas.microsoft.com/office/drawing/2014/main" id="{A193591B-33D8-F932-CB07-7CFEBAF6A226}"/>
                          </a:ext>
                        </a:extLst>
                      </p:cNvPr>
                      <p:cNvSpPr/>
                      <p:nvPr/>
                    </p:nvSpPr>
                    <p:spPr>
                      <a:xfrm>
                        <a:off x="10183770" y="4011166"/>
                        <a:ext cx="755354" cy="755978"/>
                      </a:xfrm>
                      <a:custGeom>
                        <a:avLst/>
                        <a:gdLst>
                          <a:gd name="connsiteX0" fmla="*/ 0 w 755354"/>
                          <a:gd name="connsiteY0" fmla="*/ 303874 h 755978"/>
                          <a:gd name="connsiteX1" fmla="*/ 3617 w 755354"/>
                          <a:gd name="connsiteY1" fmla="*/ 305462 h 755978"/>
                          <a:gd name="connsiteX2" fmla="*/ 5683 w 755354"/>
                          <a:gd name="connsiteY2" fmla="*/ 301756 h 755978"/>
                          <a:gd name="connsiteX3" fmla="*/ 7750 w 755354"/>
                          <a:gd name="connsiteY3" fmla="*/ 298050 h 755978"/>
                          <a:gd name="connsiteX4" fmla="*/ 10850 w 755354"/>
                          <a:gd name="connsiteY4" fmla="*/ 300168 h 755978"/>
                          <a:gd name="connsiteX5" fmla="*/ 121415 w 755354"/>
                          <a:gd name="connsiteY5" fmla="*/ 16411 h 755978"/>
                          <a:gd name="connsiteX6" fmla="*/ 731587 w 755354"/>
                          <a:gd name="connsiteY6" fmla="*/ 734802 h 755978"/>
                          <a:gd name="connsiteX7" fmla="*/ 10850 w 755354"/>
                          <a:gd name="connsiteY7" fmla="*/ 300168 h 755978"/>
                          <a:gd name="connsiteX8" fmla="*/ 9300 w 755354"/>
                          <a:gd name="connsiteY8" fmla="*/ 303344 h 755978"/>
                          <a:gd name="connsiteX9" fmla="*/ 5683 w 755354"/>
                          <a:gd name="connsiteY9" fmla="*/ 301756 h 755978"/>
                          <a:gd name="connsiteX10" fmla="*/ 3617 w 755354"/>
                          <a:gd name="connsiteY10" fmla="*/ 305462 h 755978"/>
                          <a:gd name="connsiteX11" fmla="*/ 749670 w 755354"/>
                          <a:gd name="connsiteY11" fmla="*/ 755978 h 755978"/>
                          <a:gd name="connsiteX12" fmla="*/ 755354 w 755354"/>
                          <a:gd name="connsiteY12" fmla="*/ 749096 h 755978"/>
                          <a:gd name="connsiteX13" fmla="*/ 119348 w 755354"/>
                          <a:gd name="connsiteY13" fmla="*/ 0 h 75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5354" h="755978">
                            <a:moveTo>
                              <a:pt x="0" y="303874"/>
                            </a:moveTo>
                            <a:lnTo>
                              <a:pt x="3617" y="305462"/>
                            </a:lnTo>
                            <a:lnTo>
                              <a:pt x="5683" y="301756"/>
                            </a:lnTo>
                            <a:lnTo>
                              <a:pt x="7750" y="298050"/>
                            </a:lnTo>
                            <a:lnTo>
                              <a:pt x="10850" y="300168"/>
                            </a:lnTo>
                            <a:lnTo>
                              <a:pt x="121415" y="16411"/>
                            </a:lnTo>
                            <a:lnTo>
                              <a:pt x="731587" y="734802"/>
                            </a:lnTo>
                            <a:lnTo>
                              <a:pt x="10850" y="300168"/>
                            </a:lnTo>
                            <a:lnTo>
                              <a:pt x="9300" y="303344"/>
                            </a:lnTo>
                            <a:lnTo>
                              <a:pt x="5683" y="301756"/>
                            </a:lnTo>
                            <a:lnTo>
                              <a:pt x="3617" y="305462"/>
                            </a:lnTo>
                            <a:lnTo>
                              <a:pt x="749670" y="755978"/>
                            </a:lnTo>
                            <a:lnTo>
                              <a:pt x="755354" y="749096"/>
                            </a:lnTo>
                            <a:lnTo>
                              <a:pt x="119348"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3" name="Freeform: Shape 2352">
                        <a:extLst>
                          <a:ext uri="{FF2B5EF4-FFF2-40B4-BE49-F238E27FC236}">
                            <a16:creationId xmlns:a16="http://schemas.microsoft.com/office/drawing/2014/main" id="{55832307-5D0F-A094-8358-6E65225626D2}"/>
                          </a:ext>
                        </a:extLst>
                      </p:cNvPr>
                      <p:cNvSpPr/>
                      <p:nvPr/>
                    </p:nvSpPr>
                    <p:spPr>
                      <a:xfrm>
                        <a:off x="10303635" y="4009049"/>
                        <a:ext cx="32032" cy="14293"/>
                      </a:xfrm>
                      <a:custGeom>
                        <a:avLst/>
                        <a:gdLst>
                          <a:gd name="connsiteX0" fmla="*/ 517 w 32032"/>
                          <a:gd name="connsiteY0" fmla="*/ 10059 h 14293"/>
                          <a:gd name="connsiteX1" fmla="*/ 2066 w 32032"/>
                          <a:gd name="connsiteY1" fmla="*/ 14294 h 14293"/>
                          <a:gd name="connsiteX2" fmla="*/ 32033 w 32032"/>
                          <a:gd name="connsiteY2" fmla="*/ 0 h 14293"/>
                          <a:gd name="connsiteX3" fmla="*/ 0 w 32032"/>
                          <a:gd name="connsiteY3" fmla="*/ 5823 h 14293"/>
                        </a:gdLst>
                        <a:ahLst/>
                        <a:cxnLst>
                          <a:cxn ang="0">
                            <a:pos x="connsiteX0" y="connsiteY0"/>
                          </a:cxn>
                          <a:cxn ang="0">
                            <a:pos x="connsiteX1" y="connsiteY1"/>
                          </a:cxn>
                          <a:cxn ang="0">
                            <a:pos x="connsiteX2" y="connsiteY2"/>
                          </a:cxn>
                          <a:cxn ang="0">
                            <a:pos x="connsiteX3" y="connsiteY3"/>
                          </a:cxn>
                        </a:cxnLst>
                        <a:rect l="l" t="t" r="r" b="b"/>
                        <a:pathLst>
                          <a:path w="32032" h="14293">
                            <a:moveTo>
                              <a:pt x="517" y="10059"/>
                            </a:moveTo>
                            <a:lnTo>
                              <a:pt x="2066" y="14294"/>
                            </a:lnTo>
                            <a:lnTo>
                              <a:pt x="32033" y="0"/>
                            </a:lnTo>
                            <a:lnTo>
                              <a:pt x="0"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87" name="Graphic 139">
                      <a:extLst>
                        <a:ext uri="{FF2B5EF4-FFF2-40B4-BE49-F238E27FC236}">
                          <a16:creationId xmlns:a16="http://schemas.microsoft.com/office/drawing/2014/main" id="{257DAA74-5EC0-8B8E-6883-146A98BED7B3}"/>
                        </a:ext>
                      </a:extLst>
                    </p:cNvPr>
                    <p:cNvGrpSpPr/>
                    <p:nvPr/>
                  </p:nvGrpSpPr>
                  <p:grpSpPr>
                    <a:xfrm>
                      <a:off x="7238304" y="2209630"/>
                      <a:ext cx="3700820" cy="3351608"/>
                      <a:chOff x="7238304" y="2209630"/>
                      <a:chExt cx="3700820" cy="3351608"/>
                    </a:xfrm>
                    <a:grpFill/>
                  </p:grpSpPr>
                  <p:sp>
                    <p:nvSpPr>
                      <p:cNvPr id="2288" name="Freeform: Shape 2287">
                        <a:extLst>
                          <a:ext uri="{FF2B5EF4-FFF2-40B4-BE49-F238E27FC236}">
                            <a16:creationId xmlns:a16="http://schemas.microsoft.com/office/drawing/2014/main" id="{9B2CDBAB-03D0-F659-BFAF-3201292F2986}"/>
                          </a:ext>
                        </a:extLst>
                      </p:cNvPr>
                      <p:cNvSpPr/>
                      <p:nvPr/>
                    </p:nvSpPr>
                    <p:spPr>
                      <a:xfrm>
                        <a:off x="10923107" y="3657529"/>
                        <a:ext cx="9817" cy="10058"/>
                      </a:xfrm>
                      <a:custGeom>
                        <a:avLst/>
                        <a:gdLst>
                          <a:gd name="connsiteX0" fmla="*/ 4134 w 9817"/>
                          <a:gd name="connsiteY0" fmla="*/ 0 h 10058"/>
                          <a:gd name="connsiteX1" fmla="*/ 0 w 9817"/>
                          <a:gd name="connsiteY1" fmla="*/ 10059 h 10058"/>
                          <a:gd name="connsiteX2" fmla="*/ 9817 w 9817"/>
                          <a:gd name="connsiteY2" fmla="*/ 5294 h 10058"/>
                          <a:gd name="connsiteX3" fmla="*/ 7750 w 9817"/>
                          <a:gd name="connsiteY3" fmla="*/ 1588 h 10058"/>
                        </a:gdLst>
                        <a:ahLst/>
                        <a:cxnLst>
                          <a:cxn ang="0">
                            <a:pos x="connsiteX0" y="connsiteY0"/>
                          </a:cxn>
                          <a:cxn ang="0">
                            <a:pos x="connsiteX1" y="connsiteY1"/>
                          </a:cxn>
                          <a:cxn ang="0">
                            <a:pos x="connsiteX2" y="connsiteY2"/>
                          </a:cxn>
                          <a:cxn ang="0">
                            <a:pos x="connsiteX3" y="connsiteY3"/>
                          </a:cxn>
                        </a:cxnLst>
                        <a:rect l="l" t="t" r="r" b="b"/>
                        <a:pathLst>
                          <a:path w="9817" h="10058">
                            <a:moveTo>
                              <a:pt x="4134" y="0"/>
                            </a:moveTo>
                            <a:lnTo>
                              <a:pt x="0" y="10059"/>
                            </a:lnTo>
                            <a:lnTo>
                              <a:pt x="9817" y="5294"/>
                            </a:lnTo>
                            <a:lnTo>
                              <a:pt x="7750"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9" name="Freeform: Shape 2288">
                        <a:extLst>
                          <a:ext uri="{FF2B5EF4-FFF2-40B4-BE49-F238E27FC236}">
                            <a16:creationId xmlns:a16="http://schemas.microsoft.com/office/drawing/2014/main" id="{5CA12325-925D-6CCF-F29D-CDC5B8EDDB48}"/>
                          </a:ext>
                        </a:extLst>
                      </p:cNvPr>
                      <p:cNvSpPr/>
                      <p:nvPr/>
                    </p:nvSpPr>
                    <p:spPr>
                      <a:xfrm>
                        <a:off x="10222003" y="3650118"/>
                        <a:ext cx="717121" cy="602453"/>
                      </a:xfrm>
                      <a:custGeom>
                        <a:avLst/>
                        <a:gdLst>
                          <a:gd name="connsiteX0" fmla="*/ 708854 w 717121"/>
                          <a:gd name="connsiteY0" fmla="*/ 9000 h 602453"/>
                          <a:gd name="connsiteX1" fmla="*/ 710922 w 717121"/>
                          <a:gd name="connsiteY1" fmla="*/ 12705 h 602453"/>
                          <a:gd name="connsiteX2" fmla="*/ 701104 w 717121"/>
                          <a:gd name="connsiteY2" fmla="*/ 17470 h 602453"/>
                          <a:gd name="connsiteX3" fmla="*/ 476875 w 717121"/>
                          <a:gd name="connsiteY3" fmla="*/ 590806 h 602453"/>
                          <a:gd name="connsiteX4" fmla="*/ 19116 w 717121"/>
                          <a:gd name="connsiteY4" fmla="*/ 365284 h 602453"/>
                          <a:gd name="connsiteX5" fmla="*/ 701104 w 717121"/>
                          <a:gd name="connsiteY5" fmla="*/ 17470 h 602453"/>
                          <a:gd name="connsiteX6" fmla="*/ 705238 w 717121"/>
                          <a:gd name="connsiteY6" fmla="*/ 7412 h 602453"/>
                          <a:gd name="connsiteX7" fmla="*/ 708854 w 717121"/>
                          <a:gd name="connsiteY7" fmla="*/ 9000 h 602453"/>
                          <a:gd name="connsiteX8" fmla="*/ 707304 w 717121"/>
                          <a:gd name="connsiteY8" fmla="*/ 4765 h 602453"/>
                          <a:gd name="connsiteX9" fmla="*/ 0 w 717121"/>
                          <a:gd name="connsiteY9" fmla="*/ 365284 h 602453"/>
                          <a:gd name="connsiteX10" fmla="*/ 481525 w 717121"/>
                          <a:gd name="connsiteY10" fmla="*/ 602453 h 602453"/>
                          <a:gd name="connsiteX11" fmla="*/ 717121 w 717121"/>
                          <a:gd name="connsiteY11" fmla="*/ 0 h 602453"/>
                          <a:gd name="connsiteX12" fmla="*/ 707304 w 717121"/>
                          <a:gd name="connsiteY12" fmla="*/ 4765 h 60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7121" h="602453">
                            <a:moveTo>
                              <a:pt x="708854" y="9000"/>
                            </a:moveTo>
                            <a:lnTo>
                              <a:pt x="710922" y="12705"/>
                            </a:lnTo>
                            <a:lnTo>
                              <a:pt x="701104" y="17470"/>
                            </a:lnTo>
                            <a:lnTo>
                              <a:pt x="476875" y="590806"/>
                            </a:lnTo>
                            <a:lnTo>
                              <a:pt x="19116" y="365284"/>
                            </a:lnTo>
                            <a:lnTo>
                              <a:pt x="701104" y="17470"/>
                            </a:lnTo>
                            <a:lnTo>
                              <a:pt x="705238" y="7412"/>
                            </a:lnTo>
                            <a:lnTo>
                              <a:pt x="708854" y="9000"/>
                            </a:lnTo>
                            <a:lnTo>
                              <a:pt x="707304" y="4765"/>
                            </a:lnTo>
                            <a:lnTo>
                              <a:pt x="0" y="365284"/>
                            </a:lnTo>
                            <a:lnTo>
                              <a:pt x="481525" y="602453"/>
                            </a:lnTo>
                            <a:lnTo>
                              <a:pt x="717121" y="0"/>
                            </a:lnTo>
                            <a:lnTo>
                              <a:pt x="707304"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0" name="Freeform: Shape 2289">
                        <a:extLst>
                          <a:ext uri="{FF2B5EF4-FFF2-40B4-BE49-F238E27FC236}">
                            <a16:creationId xmlns:a16="http://schemas.microsoft.com/office/drawing/2014/main" id="{041E6B42-3D78-E5C4-FE40-DFDD6631B2DD}"/>
                          </a:ext>
                        </a:extLst>
                      </p:cNvPr>
                      <p:cNvSpPr/>
                      <p:nvPr/>
                    </p:nvSpPr>
                    <p:spPr>
                      <a:xfrm>
                        <a:off x="10229753" y="4015401"/>
                        <a:ext cx="5166" cy="5293"/>
                      </a:xfrm>
                      <a:custGeom>
                        <a:avLst/>
                        <a:gdLst>
                          <a:gd name="connsiteX0" fmla="*/ 0 w 5166"/>
                          <a:gd name="connsiteY0" fmla="*/ 3706 h 5293"/>
                          <a:gd name="connsiteX1" fmla="*/ 3100 w 5166"/>
                          <a:gd name="connsiteY1" fmla="*/ 5294 h 5293"/>
                          <a:gd name="connsiteX2" fmla="*/ 5167 w 5166"/>
                          <a:gd name="connsiteY2" fmla="*/ 2118 h 5293"/>
                          <a:gd name="connsiteX3" fmla="*/ 1550 w 5166"/>
                          <a:gd name="connsiteY3" fmla="*/ 0 h 5293"/>
                        </a:gdLst>
                        <a:ahLst/>
                        <a:cxnLst>
                          <a:cxn ang="0">
                            <a:pos x="connsiteX0" y="connsiteY0"/>
                          </a:cxn>
                          <a:cxn ang="0">
                            <a:pos x="connsiteX1" y="connsiteY1"/>
                          </a:cxn>
                          <a:cxn ang="0">
                            <a:pos x="connsiteX2" y="connsiteY2"/>
                          </a:cxn>
                          <a:cxn ang="0">
                            <a:pos x="connsiteX3" y="connsiteY3"/>
                          </a:cxn>
                        </a:cxnLst>
                        <a:rect l="l" t="t" r="r" b="b"/>
                        <a:pathLst>
                          <a:path w="5166" h="5293">
                            <a:moveTo>
                              <a:pt x="0" y="3706"/>
                            </a:moveTo>
                            <a:lnTo>
                              <a:pt x="3100" y="5294"/>
                            </a:lnTo>
                            <a:lnTo>
                              <a:pt x="5167" y="2118"/>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1" name="Freeform: Shape 2290">
                        <a:extLst>
                          <a:ext uri="{FF2B5EF4-FFF2-40B4-BE49-F238E27FC236}">
                            <a16:creationId xmlns:a16="http://schemas.microsoft.com/office/drawing/2014/main" id="{CF9BBC37-AD84-CF66-CF71-2781185EA894}"/>
                          </a:ext>
                        </a:extLst>
                      </p:cNvPr>
                      <p:cNvSpPr/>
                      <p:nvPr/>
                    </p:nvSpPr>
                    <p:spPr>
                      <a:xfrm>
                        <a:off x="9164921" y="4009578"/>
                        <a:ext cx="1543773" cy="1547425"/>
                      </a:xfrm>
                      <a:custGeom>
                        <a:avLst/>
                        <a:gdLst>
                          <a:gd name="connsiteX0" fmla="*/ 1063282 w 1543773"/>
                          <a:gd name="connsiteY0" fmla="*/ 3176 h 1547425"/>
                          <a:gd name="connsiteX1" fmla="*/ 1066382 w 1543773"/>
                          <a:gd name="connsiteY1" fmla="*/ 5823 h 1547425"/>
                          <a:gd name="connsiteX2" fmla="*/ 1069998 w 1543773"/>
                          <a:gd name="connsiteY2" fmla="*/ 7941 h 1547425"/>
                          <a:gd name="connsiteX3" fmla="*/ 1067932 w 1543773"/>
                          <a:gd name="connsiteY3" fmla="*/ 11117 h 1547425"/>
                          <a:gd name="connsiteX4" fmla="*/ 1528274 w 1543773"/>
                          <a:gd name="connsiteY4" fmla="*/ 238228 h 1547425"/>
                          <a:gd name="connsiteX5" fmla="*/ 25833 w 1543773"/>
                          <a:gd name="connsiteY5" fmla="*/ 1519897 h 1547425"/>
                          <a:gd name="connsiteX6" fmla="*/ 1067932 w 1543773"/>
                          <a:gd name="connsiteY6" fmla="*/ 11117 h 1547425"/>
                          <a:gd name="connsiteX7" fmla="*/ 1064832 w 1543773"/>
                          <a:gd name="connsiteY7" fmla="*/ 9529 h 1547425"/>
                          <a:gd name="connsiteX8" fmla="*/ 1066382 w 1543773"/>
                          <a:gd name="connsiteY8" fmla="*/ 5823 h 1547425"/>
                          <a:gd name="connsiteX9" fmla="*/ 1063282 w 1543773"/>
                          <a:gd name="connsiteY9" fmla="*/ 3176 h 1547425"/>
                          <a:gd name="connsiteX10" fmla="*/ 0 w 1543773"/>
                          <a:gd name="connsiteY10" fmla="*/ 1541603 h 1547425"/>
                          <a:gd name="connsiteX11" fmla="*/ 6200 w 1543773"/>
                          <a:gd name="connsiteY11" fmla="*/ 1547426 h 1547425"/>
                          <a:gd name="connsiteX12" fmla="*/ 1543773 w 1543773"/>
                          <a:gd name="connsiteY12" fmla="*/ 236111 h 1547425"/>
                          <a:gd name="connsiteX13" fmla="*/ 1065348 w 1543773"/>
                          <a:gd name="connsiteY13" fmla="*/ 0 h 154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3773" h="1547425">
                            <a:moveTo>
                              <a:pt x="1063282" y="3176"/>
                            </a:moveTo>
                            <a:lnTo>
                              <a:pt x="1066382" y="5823"/>
                            </a:lnTo>
                            <a:lnTo>
                              <a:pt x="1069998" y="7941"/>
                            </a:lnTo>
                            <a:lnTo>
                              <a:pt x="1067932" y="11117"/>
                            </a:lnTo>
                            <a:lnTo>
                              <a:pt x="1528274" y="238228"/>
                            </a:lnTo>
                            <a:lnTo>
                              <a:pt x="25833" y="1519897"/>
                            </a:lnTo>
                            <a:lnTo>
                              <a:pt x="1067932" y="11117"/>
                            </a:lnTo>
                            <a:lnTo>
                              <a:pt x="1064832" y="9529"/>
                            </a:lnTo>
                            <a:lnTo>
                              <a:pt x="1066382" y="5823"/>
                            </a:lnTo>
                            <a:lnTo>
                              <a:pt x="1063282" y="3176"/>
                            </a:lnTo>
                            <a:lnTo>
                              <a:pt x="0" y="1541603"/>
                            </a:lnTo>
                            <a:lnTo>
                              <a:pt x="6200" y="1547426"/>
                            </a:lnTo>
                            <a:lnTo>
                              <a:pt x="1543773" y="236111"/>
                            </a:lnTo>
                            <a:lnTo>
                              <a:pt x="1065348"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2" name="Freeform: Shape 2291">
                        <a:extLst>
                          <a:ext uri="{FF2B5EF4-FFF2-40B4-BE49-F238E27FC236}">
                            <a16:creationId xmlns:a16="http://schemas.microsoft.com/office/drawing/2014/main" id="{33E34CF9-1ACA-45B4-665F-B403436E03DE}"/>
                          </a:ext>
                        </a:extLst>
                      </p:cNvPr>
                      <p:cNvSpPr/>
                      <p:nvPr/>
                    </p:nvSpPr>
                    <p:spPr>
                      <a:xfrm>
                        <a:off x="10214253" y="4012755"/>
                        <a:ext cx="19633" cy="19587"/>
                      </a:xfrm>
                      <a:custGeom>
                        <a:avLst/>
                        <a:gdLst>
                          <a:gd name="connsiteX0" fmla="*/ 13950 w 19633"/>
                          <a:gd name="connsiteY0" fmla="*/ 0 h 19587"/>
                          <a:gd name="connsiteX1" fmla="*/ 0 w 19633"/>
                          <a:gd name="connsiteY1" fmla="*/ 19588 h 19587"/>
                          <a:gd name="connsiteX2" fmla="*/ 19633 w 19633"/>
                          <a:gd name="connsiteY2" fmla="*/ 6353 h 19587"/>
                          <a:gd name="connsiteX3" fmla="*/ 17050 w 19633"/>
                          <a:gd name="connsiteY3" fmla="*/ 2647 h 19587"/>
                        </a:gdLst>
                        <a:ahLst/>
                        <a:cxnLst>
                          <a:cxn ang="0">
                            <a:pos x="connsiteX0" y="connsiteY0"/>
                          </a:cxn>
                          <a:cxn ang="0">
                            <a:pos x="connsiteX1" y="connsiteY1"/>
                          </a:cxn>
                          <a:cxn ang="0">
                            <a:pos x="connsiteX2" y="connsiteY2"/>
                          </a:cxn>
                          <a:cxn ang="0">
                            <a:pos x="connsiteX3" y="connsiteY3"/>
                          </a:cxn>
                        </a:cxnLst>
                        <a:rect l="l" t="t" r="r" b="b"/>
                        <a:pathLst>
                          <a:path w="19633" h="19587">
                            <a:moveTo>
                              <a:pt x="13950" y="0"/>
                            </a:moveTo>
                            <a:lnTo>
                              <a:pt x="0" y="19588"/>
                            </a:lnTo>
                            <a:lnTo>
                              <a:pt x="19633" y="6353"/>
                            </a:lnTo>
                            <a:lnTo>
                              <a:pt x="17050"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3" name="Freeform: Shape 2292">
                        <a:extLst>
                          <a:ext uri="{FF2B5EF4-FFF2-40B4-BE49-F238E27FC236}">
                            <a16:creationId xmlns:a16="http://schemas.microsoft.com/office/drawing/2014/main" id="{84B30C6F-D822-9151-078A-98A626B62ECA}"/>
                          </a:ext>
                        </a:extLst>
                      </p:cNvPr>
                      <p:cNvSpPr/>
                      <p:nvPr/>
                    </p:nvSpPr>
                    <p:spPr>
                      <a:xfrm>
                        <a:off x="10696811" y="4246748"/>
                        <a:ext cx="7233" cy="7411"/>
                      </a:xfrm>
                      <a:custGeom>
                        <a:avLst/>
                        <a:gdLst>
                          <a:gd name="connsiteX0" fmla="*/ 0 w 7233"/>
                          <a:gd name="connsiteY0" fmla="*/ 1059 h 7411"/>
                          <a:gd name="connsiteX1" fmla="*/ 2067 w 7233"/>
                          <a:gd name="connsiteY1" fmla="*/ 7412 h 7411"/>
                          <a:gd name="connsiteX2" fmla="*/ 7234 w 7233"/>
                          <a:gd name="connsiteY2" fmla="*/ 3177 h 7411"/>
                          <a:gd name="connsiteX3" fmla="*/ 4134 w 7233"/>
                          <a:gd name="connsiteY3" fmla="*/ 0 h 7411"/>
                        </a:gdLst>
                        <a:ahLst/>
                        <a:cxnLst>
                          <a:cxn ang="0">
                            <a:pos x="connsiteX0" y="connsiteY0"/>
                          </a:cxn>
                          <a:cxn ang="0">
                            <a:pos x="connsiteX1" y="connsiteY1"/>
                          </a:cxn>
                          <a:cxn ang="0">
                            <a:pos x="connsiteX2" y="connsiteY2"/>
                          </a:cxn>
                          <a:cxn ang="0">
                            <a:pos x="connsiteX3" y="connsiteY3"/>
                          </a:cxn>
                        </a:cxnLst>
                        <a:rect l="l" t="t" r="r" b="b"/>
                        <a:pathLst>
                          <a:path w="7233" h="7411">
                            <a:moveTo>
                              <a:pt x="0" y="1059"/>
                            </a:moveTo>
                            <a:lnTo>
                              <a:pt x="2067" y="7412"/>
                            </a:lnTo>
                            <a:lnTo>
                              <a:pt x="7234" y="3177"/>
                            </a:lnTo>
                            <a:lnTo>
                              <a:pt x="413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4" name="Freeform: Shape 2293">
                        <a:extLst>
                          <a:ext uri="{FF2B5EF4-FFF2-40B4-BE49-F238E27FC236}">
                            <a16:creationId xmlns:a16="http://schemas.microsoft.com/office/drawing/2014/main" id="{1F342E4E-1642-C6D4-C7F1-10E5378BD742}"/>
                          </a:ext>
                        </a:extLst>
                      </p:cNvPr>
                      <p:cNvSpPr/>
                      <p:nvPr/>
                    </p:nvSpPr>
                    <p:spPr>
                      <a:xfrm>
                        <a:off x="7241404" y="2213865"/>
                        <a:ext cx="8266" cy="14823"/>
                      </a:xfrm>
                      <a:custGeom>
                        <a:avLst/>
                        <a:gdLst>
                          <a:gd name="connsiteX0" fmla="*/ 0 w 8266"/>
                          <a:gd name="connsiteY0" fmla="*/ 1588 h 14823"/>
                          <a:gd name="connsiteX1" fmla="*/ 4134 w 8266"/>
                          <a:gd name="connsiteY1" fmla="*/ 14823 h 14823"/>
                          <a:gd name="connsiteX2" fmla="*/ 8266 w 8266"/>
                          <a:gd name="connsiteY2" fmla="*/ 1588 h 14823"/>
                          <a:gd name="connsiteX3" fmla="*/ 4134 w 8266"/>
                          <a:gd name="connsiteY3" fmla="*/ 0 h 14823"/>
                        </a:gdLst>
                        <a:ahLst/>
                        <a:cxnLst>
                          <a:cxn ang="0">
                            <a:pos x="connsiteX0" y="connsiteY0"/>
                          </a:cxn>
                          <a:cxn ang="0">
                            <a:pos x="connsiteX1" y="connsiteY1"/>
                          </a:cxn>
                          <a:cxn ang="0">
                            <a:pos x="connsiteX2" y="connsiteY2"/>
                          </a:cxn>
                          <a:cxn ang="0">
                            <a:pos x="connsiteX3" y="connsiteY3"/>
                          </a:cxn>
                        </a:cxnLst>
                        <a:rect l="l" t="t" r="r" b="b"/>
                        <a:pathLst>
                          <a:path w="8266" h="14823">
                            <a:moveTo>
                              <a:pt x="0" y="1588"/>
                            </a:moveTo>
                            <a:lnTo>
                              <a:pt x="4134" y="14823"/>
                            </a:lnTo>
                            <a:lnTo>
                              <a:pt x="8266" y="1588"/>
                            </a:lnTo>
                            <a:lnTo>
                              <a:pt x="413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5" name="Freeform: Shape 2294">
                        <a:extLst>
                          <a:ext uri="{FF2B5EF4-FFF2-40B4-BE49-F238E27FC236}">
                            <a16:creationId xmlns:a16="http://schemas.microsoft.com/office/drawing/2014/main" id="{C45371B3-4478-50A5-D656-305A602D80C3}"/>
                          </a:ext>
                        </a:extLst>
                      </p:cNvPr>
                      <p:cNvSpPr/>
                      <p:nvPr/>
                    </p:nvSpPr>
                    <p:spPr>
                      <a:xfrm>
                        <a:off x="7238304" y="2212807"/>
                        <a:ext cx="9300" cy="10587"/>
                      </a:xfrm>
                      <a:custGeom>
                        <a:avLst/>
                        <a:gdLst>
                          <a:gd name="connsiteX0" fmla="*/ 3100 w 9300"/>
                          <a:gd name="connsiteY0" fmla="*/ 0 h 10587"/>
                          <a:gd name="connsiteX1" fmla="*/ 0 w 9300"/>
                          <a:gd name="connsiteY1" fmla="*/ 10588 h 10587"/>
                          <a:gd name="connsiteX2" fmla="*/ 9300 w 9300"/>
                          <a:gd name="connsiteY2" fmla="*/ 4765 h 10587"/>
                          <a:gd name="connsiteX3" fmla="*/ 7233 w 9300"/>
                          <a:gd name="connsiteY3" fmla="*/ 1059 h 10587"/>
                        </a:gdLst>
                        <a:ahLst/>
                        <a:cxnLst>
                          <a:cxn ang="0">
                            <a:pos x="connsiteX0" y="connsiteY0"/>
                          </a:cxn>
                          <a:cxn ang="0">
                            <a:pos x="connsiteX1" y="connsiteY1"/>
                          </a:cxn>
                          <a:cxn ang="0">
                            <a:pos x="connsiteX2" y="connsiteY2"/>
                          </a:cxn>
                          <a:cxn ang="0">
                            <a:pos x="connsiteX3" y="connsiteY3"/>
                          </a:cxn>
                        </a:cxnLst>
                        <a:rect l="l" t="t" r="r" b="b"/>
                        <a:pathLst>
                          <a:path w="9300" h="10587">
                            <a:moveTo>
                              <a:pt x="3100" y="0"/>
                            </a:moveTo>
                            <a:lnTo>
                              <a:pt x="0" y="10588"/>
                            </a:lnTo>
                            <a:lnTo>
                              <a:pt x="9300" y="4765"/>
                            </a:lnTo>
                            <a:lnTo>
                              <a:pt x="7233" y="1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6" name="Freeform: Shape 2295">
                        <a:extLst>
                          <a:ext uri="{FF2B5EF4-FFF2-40B4-BE49-F238E27FC236}">
                            <a16:creationId xmlns:a16="http://schemas.microsoft.com/office/drawing/2014/main" id="{BC3EF1E9-DCE8-1691-5C5B-07C9A242BE9D}"/>
                          </a:ext>
                        </a:extLst>
                      </p:cNvPr>
                      <p:cNvSpPr/>
                      <p:nvPr/>
                    </p:nvSpPr>
                    <p:spPr>
                      <a:xfrm>
                        <a:off x="10203403" y="4011696"/>
                        <a:ext cx="29449" cy="17470"/>
                      </a:xfrm>
                      <a:custGeom>
                        <a:avLst/>
                        <a:gdLst>
                          <a:gd name="connsiteX0" fmla="*/ 25833 w 29449"/>
                          <a:gd name="connsiteY0" fmla="*/ 0 h 17470"/>
                          <a:gd name="connsiteX1" fmla="*/ 0 w 29449"/>
                          <a:gd name="connsiteY1" fmla="*/ 17470 h 17470"/>
                          <a:gd name="connsiteX2" fmla="*/ 29449 w 29449"/>
                          <a:gd name="connsiteY2" fmla="*/ 7412 h 17470"/>
                          <a:gd name="connsiteX3" fmla="*/ 27900 w 29449"/>
                          <a:gd name="connsiteY3" fmla="*/ 3706 h 17470"/>
                        </a:gdLst>
                        <a:ahLst/>
                        <a:cxnLst>
                          <a:cxn ang="0">
                            <a:pos x="connsiteX0" y="connsiteY0"/>
                          </a:cxn>
                          <a:cxn ang="0">
                            <a:pos x="connsiteX1" y="connsiteY1"/>
                          </a:cxn>
                          <a:cxn ang="0">
                            <a:pos x="connsiteX2" y="connsiteY2"/>
                          </a:cxn>
                          <a:cxn ang="0">
                            <a:pos x="connsiteX3" y="connsiteY3"/>
                          </a:cxn>
                        </a:cxnLst>
                        <a:rect l="l" t="t" r="r" b="b"/>
                        <a:pathLst>
                          <a:path w="29449" h="17470">
                            <a:moveTo>
                              <a:pt x="25833" y="0"/>
                            </a:moveTo>
                            <a:lnTo>
                              <a:pt x="0" y="17470"/>
                            </a:lnTo>
                            <a:lnTo>
                              <a:pt x="29449" y="7412"/>
                            </a:lnTo>
                            <a:lnTo>
                              <a:pt x="27900"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7" name="Freeform: Shape 2296">
                        <a:extLst>
                          <a:ext uri="{FF2B5EF4-FFF2-40B4-BE49-F238E27FC236}">
                            <a16:creationId xmlns:a16="http://schemas.microsoft.com/office/drawing/2014/main" id="{287AC21B-2C0D-BA7F-4DDD-5727FF377F16}"/>
                          </a:ext>
                        </a:extLst>
                      </p:cNvPr>
                      <p:cNvSpPr/>
                      <p:nvPr/>
                    </p:nvSpPr>
                    <p:spPr>
                      <a:xfrm>
                        <a:off x="9160271" y="5552239"/>
                        <a:ext cx="9300" cy="8999"/>
                      </a:xfrm>
                      <a:custGeom>
                        <a:avLst/>
                        <a:gdLst>
                          <a:gd name="connsiteX0" fmla="*/ 4134 w 9300"/>
                          <a:gd name="connsiteY0" fmla="*/ 0 h 8999"/>
                          <a:gd name="connsiteX1" fmla="*/ 0 w 9300"/>
                          <a:gd name="connsiteY1" fmla="*/ 8999 h 8999"/>
                          <a:gd name="connsiteX2" fmla="*/ 9300 w 9300"/>
                          <a:gd name="connsiteY2" fmla="*/ 5823 h 8999"/>
                          <a:gd name="connsiteX3" fmla="*/ 8266 w 9300"/>
                          <a:gd name="connsiteY3" fmla="*/ 1588 h 8999"/>
                        </a:gdLst>
                        <a:ahLst/>
                        <a:cxnLst>
                          <a:cxn ang="0">
                            <a:pos x="connsiteX0" y="connsiteY0"/>
                          </a:cxn>
                          <a:cxn ang="0">
                            <a:pos x="connsiteX1" y="connsiteY1"/>
                          </a:cxn>
                          <a:cxn ang="0">
                            <a:pos x="connsiteX2" y="connsiteY2"/>
                          </a:cxn>
                          <a:cxn ang="0">
                            <a:pos x="connsiteX3" y="connsiteY3"/>
                          </a:cxn>
                        </a:cxnLst>
                        <a:rect l="l" t="t" r="r" b="b"/>
                        <a:pathLst>
                          <a:path w="9300" h="8999">
                            <a:moveTo>
                              <a:pt x="4134" y="0"/>
                            </a:moveTo>
                            <a:lnTo>
                              <a:pt x="0" y="8999"/>
                            </a:lnTo>
                            <a:lnTo>
                              <a:pt x="9300" y="5823"/>
                            </a:lnTo>
                            <a:lnTo>
                              <a:pt x="8266"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8" name="Freeform: Shape 2297">
                        <a:extLst>
                          <a:ext uri="{FF2B5EF4-FFF2-40B4-BE49-F238E27FC236}">
                            <a16:creationId xmlns:a16="http://schemas.microsoft.com/office/drawing/2014/main" id="{82D4341D-0A58-822A-E59E-BBABED9C24E2}"/>
                          </a:ext>
                        </a:extLst>
                      </p:cNvPr>
                      <p:cNvSpPr/>
                      <p:nvPr/>
                    </p:nvSpPr>
                    <p:spPr>
                      <a:xfrm>
                        <a:off x="10928791" y="3659118"/>
                        <a:ext cx="6199" cy="5823"/>
                      </a:xfrm>
                      <a:custGeom>
                        <a:avLst/>
                        <a:gdLst>
                          <a:gd name="connsiteX0" fmla="*/ 0 w 6199"/>
                          <a:gd name="connsiteY0" fmla="*/ 3706 h 5823"/>
                          <a:gd name="connsiteX1" fmla="*/ 4134 w 6199"/>
                          <a:gd name="connsiteY1" fmla="*/ 5823 h 5823"/>
                          <a:gd name="connsiteX2" fmla="*/ 6200 w 6199"/>
                          <a:gd name="connsiteY2" fmla="*/ 1588 h 5823"/>
                          <a:gd name="connsiteX3" fmla="*/ 2066 w 6199"/>
                          <a:gd name="connsiteY3" fmla="*/ 0 h 5823"/>
                        </a:gdLst>
                        <a:ahLst/>
                        <a:cxnLst>
                          <a:cxn ang="0">
                            <a:pos x="connsiteX0" y="connsiteY0"/>
                          </a:cxn>
                          <a:cxn ang="0">
                            <a:pos x="connsiteX1" y="connsiteY1"/>
                          </a:cxn>
                          <a:cxn ang="0">
                            <a:pos x="connsiteX2" y="connsiteY2"/>
                          </a:cxn>
                          <a:cxn ang="0">
                            <a:pos x="connsiteX3" y="connsiteY3"/>
                          </a:cxn>
                        </a:cxnLst>
                        <a:rect l="l" t="t" r="r" b="b"/>
                        <a:pathLst>
                          <a:path w="6199" h="5823">
                            <a:moveTo>
                              <a:pt x="0" y="3706"/>
                            </a:moveTo>
                            <a:lnTo>
                              <a:pt x="4134" y="5823"/>
                            </a:lnTo>
                            <a:lnTo>
                              <a:pt x="6200" y="1588"/>
                            </a:lnTo>
                            <a:lnTo>
                              <a:pt x="206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9" name="Freeform: Shape 2298">
                        <a:extLst>
                          <a:ext uri="{FF2B5EF4-FFF2-40B4-BE49-F238E27FC236}">
                            <a16:creationId xmlns:a16="http://schemas.microsoft.com/office/drawing/2014/main" id="{689D4975-81A3-CD97-763F-F6553D0F0C2F}"/>
                          </a:ext>
                        </a:extLst>
                      </p:cNvPr>
                      <p:cNvSpPr/>
                      <p:nvPr/>
                    </p:nvSpPr>
                    <p:spPr>
                      <a:xfrm>
                        <a:off x="9165954" y="5553828"/>
                        <a:ext cx="6200" cy="6352"/>
                      </a:xfrm>
                      <a:custGeom>
                        <a:avLst/>
                        <a:gdLst>
                          <a:gd name="connsiteX0" fmla="*/ 0 w 6200"/>
                          <a:gd name="connsiteY0" fmla="*/ 3706 h 6352"/>
                          <a:gd name="connsiteX1" fmla="*/ 4134 w 6200"/>
                          <a:gd name="connsiteY1" fmla="*/ 6353 h 6352"/>
                          <a:gd name="connsiteX2" fmla="*/ 6200 w 6200"/>
                          <a:gd name="connsiteY2" fmla="*/ 2117 h 6352"/>
                          <a:gd name="connsiteX3" fmla="*/ 2583 w 6200"/>
                          <a:gd name="connsiteY3" fmla="*/ 0 h 6352"/>
                        </a:gdLst>
                        <a:ahLst/>
                        <a:cxnLst>
                          <a:cxn ang="0">
                            <a:pos x="connsiteX0" y="connsiteY0"/>
                          </a:cxn>
                          <a:cxn ang="0">
                            <a:pos x="connsiteX1" y="connsiteY1"/>
                          </a:cxn>
                          <a:cxn ang="0">
                            <a:pos x="connsiteX2" y="connsiteY2"/>
                          </a:cxn>
                          <a:cxn ang="0">
                            <a:pos x="connsiteX3" y="connsiteY3"/>
                          </a:cxn>
                        </a:cxnLst>
                        <a:rect l="l" t="t" r="r" b="b"/>
                        <a:pathLst>
                          <a:path w="6200" h="6352">
                            <a:moveTo>
                              <a:pt x="0" y="3706"/>
                            </a:moveTo>
                            <a:lnTo>
                              <a:pt x="4134" y="6353"/>
                            </a:lnTo>
                            <a:lnTo>
                              <a:pt x="6200" y="2117"/>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0" name="Freeform: Shape 2299">
                        <a:extLst>
                          <a:ext uri="{FF2B5EF4-FFF2-40B4-BE49-F238E27FC236}">
                            <a16:creationId xmlns:a16="http://schemas.microsoft.com/office/drawing/2014/main" id="{BE0806CE-0530-3499-CB2A-A2562D5BADDF}"/>
                          </a:ext>
                        </a:extLst>
                      </p:cNvPr>
                      <p:cNvSpPr/>
                      <p:nvPr/>
                    </p:nvSpPr>
                    <p:spPr>
                      <a:xfrm>
                        <a:off x="9055389" y="2633147"/>
                        <a:ext cx="7233" cy="7940"/>
                      </a:xfrm>
                      <a:custGeom>
                        <a:avLst/>
                        <a:gdLst>
                          <a:gd name="connsiteX0" fmla="*/ 0 w 7233"/>
                          <a:gd name="connsiteY0" fmla="*/ 2647 h 7940"/>
                          <a:gd name="connsiteX1" fmla="*/ 4650 w 7233"/>
                          <a:gd name="connsiteY1" fmla="*/ 7941 h 7940"/>
                          <a:gd name="connsiteX2" fmla="*/ 7233 w 7233"/>
                          <a:gd name="connsiteY2" fmla="*/ 1588 h 7940"/>
                          <a:gd name="connsiteX3" fmla="*/ 3100 w 7233"/>
                          <a:gd name="connsiteY3" fmla="*/ 0 h 7940"/>
                        </a:gdLst>
                        <a:ahLst/>
                        <a:cxnLst>
                          <a:cxn ang="0">
                            <a:pos x="connsiteX0" y="connsiteY0"/>
                          </a:cxn>
                          <a:cxn ang="0">
                            <a:pos x="connsiteX1" y="connsiteY1"/>
                          </a:cxn>
                          <a:cxn ang="0">
                            <a:pos x="connsiteX2" y="connsiteY2"/>
                          </a:cxn>
                          <a:cxn ang="0">
                            <a:pos x="connsiteX3" y="connsiteY3"/>
                          </a:cxn>
                        </a:cxnLst>
                        <a:rect l="l" t="t" r="r" b="b"/>
                        <a:pathLst>
                          <a:path w="7233" h="7940">
                            <a:moveTo>
                              <a:pt x="0" y="2647"/>
                            </a:moveTo>
                            <a:lnTo>
                              <a:pt x="4650" y="7941"/>
                            </a:lnTo>
                            <a:lnTo>
                              <a:pt x="7233" y="1588"/>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1" name="Freeform: Shape 2300">
                        <a:extLst>
                          <a:ext uri="{FF2B5EF4-FFF2-40B4-BE49-F238E27FC236}">
                            <a16:creationId xmlns:a16="http://schemas.microsoft.com/office/drawing/2014/main" id="{B03F3A1B-119C-442A-1EBA-0D784378D92C}"/>
                          </a:ext>
                        </a:extLst>
                      </p:cNvPr>
                      <p:cNvSpPr/>
                      <p:nvPr/>
                    </p:nvSpPr>
                    <p:spPr>
                      <a:xfrm>
                        <a:off x="7244503" y="2209630"/>
                        <a:ext cx="1821218" cy="429340"/>
                      </a:xfrm>
                      <a:custGeom>
                        <a:avLst/>
                        <a:gdLst>
                          <a:gd name="connsiteX0" fmla="*/ 1646072 w 1821218"/>
                          <a:gd name="connsiteY0" fmla="*/ 6353 h 429340"/>
                          <a:gd name="connsiteX1" fmla="*/ 1646072 w 1821218"/>
                          <a:gd name="connsiteY1" fmla="*/ 10588 h 429340"/>
                          <a:gd name="connsiteX2" fmla="*/ 1646072 w 1821218"/>
                          <a:gd name="connsiteY2" fmla="*/ 14823 h 429340"/>
                          <a:gd name="connsiteX3" fmla="*/ 1642972 w 1821218"/>
                          <a:gd name="connsiteY3" fmla="*/ 14823 h 429340"/>
                          <a:gd name="connsiteX4" fmla="*/ 1807269 w 1821218"/>
                          <a:gd name="connsiteY4" fmla="*/ 417164 h 429340"/>
                          <a:gd name="connsiteX5" fmla="*/ 39783 w 1821218"/>
                          <a:gd name="connsiteY5" fmla="*/ 9000 h 429340"/>
                          <a:gd name="connsiteX6" fmla="*/ 1642972 w 1821218"/>
                          <a:gd name="connsiteY6" fmla="*/ 14823 h 429340"/>
                          <a:gd name="connsiteX7" fmla="*/ 1641939 w 1821218"/>
                          <a:gd name="connsiteY7" fmla="*/ 12176 h 429340"/>
                          <a:gd name="connsiteX8" fmla="*/ 1646072 w 1821218"/>
                          <a:gd name="connsiteY8" fmla="*/ 10588 h 429340"/>
                          <a:gd name="connsiteX9" fmla="*/ 1646072 w 1821218"/>
                          <a:gd name="connsiteY9" fmla="*/ 6353 h 429340"/>
                          <a:gd name="connsiteX10" fmla="*/ 1034 w 1821218"/>
                          <a:gd name="connsiteY10" fmla="*/ 0 h 429340"/>
                          <a:gd name="connsiteX11" fmla="*/ 0 w 1821218"/>
                          <a:gd name="connsiteY11" fmla="*/ 8470 h 429340"/>
                          <a:gd name="connsiteX12" fmla="*/ 1821219 w 1821218"/>
                          <a:gd name="connsiteY12" fmla="*/ 429341 h 429340"/>
                          <a:gd name="connsiteX13" fmla="*/ 1648656 w 1821218"/>
                          <a:gd name="connsiteY13" fmla="*/ 6353 h 42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1218" h="429340">
                            <a:moveTo>
                              <a:pt x="1646072" y="6353"/>
                            </a:moveTo>
                            <a:lnTo>
                              <a:pt x="1646072" y="10588"/>
                            </a:lnTo>
                            <a:lnTo>
                              <a:pt x="1646072" y="14823"/>
                            </a:lnTo>
                            <a:lnTo>
                              <a:pt x="1642972" y="14823"/>
                            </a:lnTo>
                            <a:lnTo>
                              <a:pt x="1807269" y="417164"/>
                            </a:lnTo>
                            <a:lnTo>
                              <a:pt x="39783" y="9000"/>
                            </a:lnTo>
                            <a:lnTo>
                              <a:pt x="1642972" y="14823"/>
                            </a:lnTo>
                            <a:lnTo>
                              <a:pt x="1641939" y="12176"/>
                            </a:lnTo>
                            <a:lnTo>
                              <a:pt x="1646072" y="10588"/>
                            </a:lnTo>
                            <a:lnTo>
                              <a:pt x="1646072" y="6353"/>
                            </a:lnTo>
                            <a:lnTo>
                              <a:pt x="1034" y="0"/>
                            </a:lnTo>
                            <a:lnTo>
                              <a:pt x="0" y="8470"/>
                            </a:lnTo>
                            <a:lnTo>
                              <a:pt x="1821219" y="429341"/>
                            </a:lnTo>
                            <a:lnTo>
                              <a:pt x="1648656"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2" name="Freeform: Shape 2301">
                        <a:extLst>
                          <a:ext uri="{FF2B5EF4-FFF2-40B4-BE49-F238E27FC236}">
                            <a16:creationId xmlns:a16="http://schemas.microsoft.com/office/drawing/2014/main" id="{BECAB570-0074-227C-AFC6-DD3ED356AB6E}"/>
                          </a:ext>
                        </a:extLst>
                      </p:cNvPr>
                      <p:cNvSpPr/>
                      <p:nvPr/>
                    </p:nvSpPr>
                    <p:spPr>
                      <a:xfrm>
                        <a:off x="8886442" y="2220218"/>
                        <a:ext cx="4133" cy="4235"/>
                      </a:xfrm>
                      <a:custGeom>
                        <a:avLst/>
                        <a:gdLst>
                          <a:gd name="connsiteX0" fmla="*/ 0 w 4133"/>
                          <a:gd name="connsiteY0" fmla="*/ 1588 h 4235"/>
                          <a:gd name="connsiteX1" fmla="*/ 1033 w 4133"/>
                          <a:gd name="connsiteY1" fmla="*/ 4235 h 4235"/>
                          <a:gd name="connsiteX2" fmla="*/ 4134 w 4133"/>
                          <a:gd name="connsiteY2" fmla="*/ 4235 h 4235"/>
                          <a:gd name="connsiteX3" fmla="*/ 4134 w 4133"/>
                          <a:gd name="connsiteY3" fmla="*/ 0 h 4235"/>
                        </a:gdLst>
                        <a:ahLst/>
                        <a:cxnLst>
                          <a:cxn ang="0">
                            <a:pos x="connsiteX0" y="connsiteY0"/>
                          </a:cxn>
                          <a:cxn ang="0">
                            <a:pos x="connsiteX1" y="connsiteY1"/>
                          </a:cxn>
                          <a:cxn ang="0">
                            <a:pos x="connsiteX2" y="connsiteY2"/>
                          </a:cxn>
                          <a:cxn ang="0">
                            <a:pos x="connsiteX3" y="connsiteY3"/>
                          </a:cxn>
                        </a:cxnLst>
                        <a:rect l="l" t="t" r="r" b="b"/>
                        <a:pathLst>
                          <a:path w="4133" h="4235">
                            <a:moveTo>
                              <a:pt x="0" y="1588"/>
                            </a:moveTo>
                            <a:lnTo>
                              <a:pt x="1033" y="4235"/>
                            </a:lnTo>
                            <a:lnTo>
                              <a:pt x="4134" y="4235"/>
                            </a:lnTo>
                            <a:lnTo>
                              <a:pt x="413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3" name="Freeform: Shape 2302">
                        <a:extLst>
                          <a:ext uri="{FF2B5EF4-FFF2-40B4-BE49-F238E27FC236}">
                            <a16:creationId xmlns:a16="http://schemas.microsoft.com/office/drawing/2014/main" id="{9F60079A-5262-9F1D-631B-5F97C8BBBD49}"/>
                          </a:ext>
                        </a:extLst>
                      </p:cNvPr>
                      <p:cNvSpPr/>
                      <p:nvPr/>
                    </p:nvSpPr>
                    <p:spPr>
                      <a:xfrm>
                        <a:off x="9046090" y="2631559"/>
                        <a:ext cx="15499" cy="22234"/>
                      </a:xfrm>
                      <a:custGeom>
                        <a:avLst/>
                        <a:gdLst>
                          <a:gd name="connsiteX0" fmla="*/ 8783 w 15499"/>
                          <a:gd name="connsiteY0" fmla="*/ 0 h 22234"/>
                          <a:gd name="connsiteX1" fmla="*/ 0 w 15499"/>
                          <a:gd name="connsiteY1" fmla="*/ 22235 h 22234"/>
                          <a:gd name="connsiteX2" fmla="*/ 15500 w 15499"/>
                          <a:gd name="connsiteY2" fmla="*/ 4235 h 22234"/>
                          <a:gd name="connsiteX3" fmla="*/ 12400 w 15499"/>
                          <a:gd name="connsiteY3" fmla="*/ 1588 h 22234"/>
                        </a:gdLst>
                        <a:ahLst/>
                        <a:cxnLst>
                          <a:cxn ang="0">
                            <a:pos x="connsiteX0" y="connsiteY0"/>
                          </a:cxn>
                          <a:cxn ang="0">
                            <a:pos x="connsiteX1" y="connsiteY1"/>
                          </a:cxn>
                          <a:cxn ang="0">
                            <a:pos x="connsiteX2" y="connsiteY2"/>
                          </a:cxn>
                          <a:cxn ang="0">
                            <a:pos x="connsiteX3" y="connsiteY3"/>
                          </a:cxn>
                        </a:cxnLst>
                        <a:rect l="l" t="t" r="r" b="b"/>
                        <a:pathLst>
                          <a:path w="15499" h="22234">
                            <a:moveTo>
                              <a:pt x="8783" y="0"/>
                            </a:moveTo>
                            <a:lnTo>
                              <a:pt x="0" y="22235"/>
                            </a:lnTo>
                            <a:lnTo>
                              <a:pt x="15500" y="4235"/>
                            </a:lnTo>
                            <a:lnTo>
                              <a:pt x="12400"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4" name="Freeform: Shape 2303">
                        <a:extLst>
                          <a:ext uri="{FF2B5EF4-FFF2-40B4-BE49-F238E27FC236}">
                            <a16:creationId xmlns:a16="http://schemas.microsoft.com/office/drawing/2014/main" id="{4D8C140E-2BAE-083C-A203-76167AB5E684}"/>
                          </a:ext>
                        </a:extLst>
                      </p:cNvPr>
                      <p:cNvSpPr/>
                      <p:nvPr/>
                    </p:nvSpPr>
                    <p:spPr>
                      <a:xfrm>
                        <a:off x="9050740" y="2629971"/>
                        <a:ext cx="7749" cy="7411"/>
                      </a:xfrm>
                      <a:custGeom>
                        <a:avLst/>
                        <a:gdLst>
                          <a:gd name="connsiteX0" fmla="*/ 0 w 7749"/>
                          <a:gd name="connsiteY0" fmla="*/ 5823 h 7411"/>
                          <a:gd name="connsiteX1" fmla="*/ 7233 w 7749"/>
                          <a:gd name="connsiteY1" fmla="*/ 7412 h 7411"/>
                          <a:gd name="connsiteX2" fmla="*/ 7750 w 7749"/>
                          <a:gd name="connsiteY2" fmla="*/ 3176 h 7411"/>
                          <a:gd name="connsiteX3" fmla="*/ 4649 w 7749"/>
                          <a:gd name="connsiteY3" fmla="*/ 0 h 7411"/>
                        </a:gdLst>
                        <a:ahLst/>
                        <a:cxnLst>
                          <a:cxn ang="0">
                            <a:pos x="connsiteX0" y="connsiteY0"/>
                          </a:cxn>
                          <a:cxn ang="0">
                            <a:pos x="connsiteX1" y="connsiteY1"/>
                          </a:cxn>
                          <a:cxn ang="0">
                            <a:pos x="connsiteX2" y="connsiteY2"/>
                          </a:cxn>
                          <a:cxn ang="0">
                            <a:pos x="connsiteX3" y="connsiteY3"/>
                          </a:cxn>
                        </a:cxnLst>
                        <a:rect l="l" t="t" r="r" b="b"/>
                        <a:pathLst>
                          <a:path w="7749" h="7411">
                            <a:moveTo>
                              <a:pt x="0" y="5823"/>
                            </a:moveTo>
                            <a:lnTo>
                              <a:pt x="7233" y="7412"/>
                            </a:lnTo>
                            <a:lnTo>
                              <a:pt x="7750" y="3176"/>
                            </a:lnTo>
                            <a:lnTo>
                              <a:pt x="464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253" name="Graphic 139">
                    <a:extLst>
                      <a:ext uri="{FF2B5EF4-FFF2-40B4-BE49-F238E27FC236}">
                        <a16:creationId xmlns:a16="http://schemas.microsoft.com/office/drawing/2014/main" id="{735030D7-E7F5-4AB0-11AA-55AD31C63B7B}"/>
                      </a:ext>
                    </a:extLst>
                  </p:cNvPr>
                  <p:cNvGrpSpPr/>
                  <p:nvPr/>
                </p:nvGrpSpPr>
                <p:grpSpPr>
                  <a:xfrm>
                    <a:off x="7132345" y="1959149"/>
                    <a:ext cx="3843626" cy="3803856"/>
                    <a:chOff x="7132345" y="1959149"/>
                    <a:chExt cx="3843626" cy="3803856"/>
                  </a:xfrm>
                  <a:grpFill/>
                </p:grpSpPr>
                <p:sp>
                  <p:nvSpPr>
                    <p:cNvPr id="2254" name="Freeform: Shape 2253">
                      <a:extLst>
                        <a:ext uri="{FF2B5EF4-FFF2-40B4-BE49-F238E27FC236}">
                          <a16:creationId xmlns:a16="http://schemas.microsoft.com/office/drawing/2014/main" id="{1F60AF0A-711C-4C3C-5D75-CCCFAEF81CEB}"/>
                        </a:ext>
                      </a:extLst>
                    </p:cNvPr>
                    <p:cNvSpPr/>
                    <p:nvPr/>
                  </p:nvSpPr>
                  <p:spPr>
                    <a:xfrm>
                      <a:off x="9124021" y="5515625"/>
                      <a:ext cx="96265" cy="98639"/>
                    </a:xfrm>
                    <a:custGeom>
                      <a:avLst/>
                      <a:gdLst>
                        <a:gd name="connsiteX0" fmla="*/ 51233 w 96265"/>
                        <a:gd name="connsiteY0" fmla="*/ 86 h 98639"/>
                        <a:gd name="connsiteX1" fmla="*/ 84 w 96265"/>
                        <a:gd name="connsiteY1" fmla="*/ 46143 h 98639"/>
                        <a:gd name="connsiteX2" fmla="*/ 45033 w 96265"/>
                        <a:gd name="connsiteY2" fmla="*/ 98553 h 98639"/>
                        <a:gd name="connsiteX3" fmla="*/ 96182 w 96265"/>
                        <a:gd name="connsiteY3" fmla="*/ 52496 h 98639"/>
                        <a:gd name="connsiteX4" fmla="*/ 51233 w 96265"/>
                        <a:gd name="connsiteY4" fmla="*/ 86 h 98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65" h="98639">
                          <a:moveTo>
                            <a:pt x="51233" y="86"/>
                          </a:moveTo>
                          <a:cubicBezTo>
                            <a:pt x="24884" y="-1502"/>
                            <a:pt x="1634" y="19144"/>
                            <a:pt x="84" y="46143"/>
                          </a:cubicBezTo>
                          <a:cubicBezTo>
                            <a:pt x="-1466" y="73142"/>
                            <a:pt x="18683" y="96965"/>
                            <a:pt x="45033" y="98553"/>
                          </a:cubicBezTo>
                          <a:cubicBezTo>
                            <a:pt x="71383" y="100142"/>
                            <a:pt x="94115" y="79495"/>
                            <a:pt x="96182" y="52496"/>
                          </a:cubicBezTo>
                          <a:cubicBezTo>
                            <a:pt x="97732" y="25497"/>
                            <a:pt x="77582" y="2204"/>
                            <a:pt x="51233" y="8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5" name="Freeform: Shape 2254">
                      <a:extLst>
                        <a:ext uri="{FF2B5EF4-FFF2-40B4-BE49-F238E27FC236}">
                          <a16:creationId xmlns:a16="http://schemas.microsoft.com/office/drawing/2014/main" id="{C50E6848-FC31-2C40-5A8C-2CC3C2E39580}"/>
                        </a:ext>
                      </a:extLst>
                    </p:cNvPr>
                    <p:cNvSpPr/>
                    <p:nvPr/>
                  </p:nvSpPr>
                  <p:spPr>
                    <a:xfrm>
                      <a:off x="10192488" y="3992571"/>
                      <a:ext cx="54379" cy="55720"/>
                    </a:xfrm>
                    <a:custGeom>
                      <a:avLst/>
                      <a:gdLst>
                        <a:gd name="connsiteX0" fmla="*/ 28998 w 54379"/>
                        <a:gd name="connsiteY0" fmla="*/ 67 h 55720"/>
                        <a:gd name="connsiteX1" fmla="*/ 65 w 54379"/>
                        <a:gd name="connsiteY1" fmla="*/ 26007 h 55720"/>
                        <a:gd name="connsiteX2" fmla="*/ 25381 w 54379"/>
                        <a:gd name="connsiteY2" fmla="*/ 55653 h 55720"/>
                        <a:gd name="connsiteX3" fmla="*/ 54314 w 54379"/>
                        <a:gd name="connsiteY3" fmla="*/ 29713 h 55720"/>
                        <a:gd name="connsiteX4" fmla="*/ 28998 w 54379"/>
                        <a:gd name="connsiteY4" fmla="*/ 67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8998" y="67"/>
                          </a:moveTo>
                          <a:cubicBezTo>
                            <a:pt x="14015" y="-992"/>
                            <a:pt x="1098" y="10655"/>
                            <a:pt x="65" y="26007"/>
                          </a:cubicBezTo>
                          <a:cubicBezTo>
                            <a:pt x="-968" y="41360"/>
                            <a:pt x="10398" y="54595"/>
                            <a:pt x="25381" y="55653"/>
                          </a:cubicBezTo>
                          <a:cubicBezTo>
                            <a:pt x="40364" y="56712"/>
                            <a:pt x="53281" y="45066"/>
                            <a:pt x="54314" y="29713"/>
                          </a:cubicBezTo>
                          <a:cubicBezTo>
                            <a:pt x="55347" y="14361"/>
                            <a:pt x="43981" y="1126"/>
                            <a:pt x="28998"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6" name="Freeform: Shape 2255">
                      <a:extLst>
                        <a:ext uri="{FF2B5EF4-FFF2-40B4-BE49-F238E27FC236}">
                          <a16:creationId xmlns:a16="http://schemas.microsoft.com/office/drawing/2014/main" id="{6DF5EA3B-B84F-0D31-377F-ADD37AB40C23}"/>
                        </a:ext>
                      </a:extLst>
                    </p:cNvPr>
                    <p:cNvSpPr/>
                    <p:nvPr/>
                  </p:nvSpPr>
                  <p:spPr>
                    <a:xfrm>
                      <a:off x="9405102" y="5548467"/>
                      <a:ext cx="54379" cy="55720"/>
                    </a:xfrm>
                    <a:custGeom>
                      <a:avLst/>
                      <a:gdLst>
                        <a:gd name="connsiteX0" fmla="*/ 28998 w 54379"/>
                        <a:gd name="connsiteY0" fmla="*/ 67 h 55720"/>
                        <a:gd name="connsiteX1" fmla="*/ 65 w 54379"/>
                        <a:gd name="connsiteY1" fmla="*/ 26007 h 55720"/>
                        <a:gd name="connsiteX2" fmla="*/ 25382 w 54379"/>
                        <a:gd name="connsiteY2" fmla="*/ 55653 h 55720"/>
                        <a:gd name="connsiteX3" fmla="*/ 54314 w 54379"/>
                        <a:gd name="connsiteY3" fmla="*/ 29713 h 55720"/>
                        <a:gd name="connsiteX4" fmla="*/ 28998 w 54379"/>
                        <a:gd name="connsiteY4" fmla="*/ 67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8998" y="67"/>
                          </a:moveTo>
                          <a:cubicBezTo>
                            <a:pt x="14015" y="-992"/>
                            <a:pt x="1098" y="10655"/>
                            <a:pt x="65" y="26007"/>
                          </a:cubicBezTo>
                          <a:cubicBezTo>
                            <a:pt x="-968" y="41360"/>
                            <a:pt x="10398" y="54595"/>
                            <a:pt x="25382" y="55653"/>
                          </a:cubicBezTo>
                          <a:cubicBezTo>
                            <a:pt x="40364" y="56712"/>
                            <a:pt x="53281" y="45066"/>
                            <a:pt x="54314" y="29713"/>
                          </a:cubicBezTo>
                          <a:cubicBezTo>
                            <a:pt x="55347" y="14361"/>
                            <a:pt x="43981" y="1126"/>
                            <a:pt x="28998"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7" name="Freeform: Shape 2256">
                      <a:extLst>
                        <a:ext uri="{FF2B5EF4-FFF2-40B4-BE49-F238E27FC236}">
                          <a16:creationId xmlns:a16="http://schemas.microsoft.com/office/drawing/2014/main" id="{2CE94BA1-6C42-DF28-10B6-0A1CB50F69A0}"/>
                        </a:ext>
                      </a:extLst>
                    </p:cNvPr>
                    <p:cNvSpPr/>
                    <p:nvPr/>
                  </p:nvSpPr>
                  <p:spPr>
                    <a:xfrm>
                      <a:off x="10260687" y="5707286"/>
                      <a:ext cx="54379" cy="55720"/>
                    </a:xfrm>
                    <a:custGeom>
                      <a:avLst/>
                      <a:gdLst>
                        <a:gd name="connsiteX0" fmla="*/ 28998 w 54379"/>
                        <a:gd name="connsiteY0" fmla="*/ 67 h 55720"/>
                        <a:gd name="connsiteX1" fmla="*/ 65 w 54379"/>
                        <a:gd name="connsiteY1" fmla="*/ 26007 h 55720"/>
                        <a:gd name="connsiteX2" fmla="*/ 25382 w 54379"/>
                        <a:gd name="connsiteY2" fmla="*/ 55653 h 55720"/>
                        <a:gd name="connsiteX3" fmla="*/ 54314 w 54379"/>
                        <a:gd name="connsiteY3" fmla="*/ 29713 h 55720"/>
                        <a:gd name="connsiteX4" fmla="*/ 28998 w 54379"/>
                        <a:gd name="connsiteY4" fmla="*/ 67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8998" y="67"/>
                          </a:moveTo>
                          <a:cubicBezTo>
                            <a:pt x="14015" y="-992"/>
                            <a:pt x="1098" y="10655"/>
                            <a:pt x="65" y="26007"/>
                          </a:cubicBezTo>
                          <a:cubicBezTo>
                            <a:pt x="-968" y="41360"/>
                            <a:pt x="10398" y="54595"/>
                            <a:pt x="25382" y="55653"/>
                          </a:cubicBezTo>
                          <a:cubicBezTo>
                            <a:pt x="40365" y="56712"/>
                            <a:pt x="53281" y="45066"/>
                            <a:pt x="54314" y="29713"/>
                          </a:cubicBezTo>
                          <a:cubicBezTo>
                            <a:pt x="55347" y="14361"/>
                            <a:pt x="43981" y="1126"/>
                            <a:pt x="28998"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8" name="Freeform: Shape 2257">
                      <a:extLst>
                        <a:ext uri="{FF2B5EF4-FFF2-40B4-BE49-F238E27FC236}">
                          <a16:creationId xmlns:a16="http://schemas.microsoft.com/office/drawing/2014/main" id="{19F267B2-DEC8-E46C-DAAA-E2AE9DBE113C}"/>
                        </a:ext>
                      </a:extLst>
                    </p:cNvPr>
                    <p:cNvSpPr/>
                    <p:nvPr/>
                  </p:nvSpPr>
                  <p:spPr>
                    <a:xfrm>
                      <a:off x="10899276" y="3632581"/>
                      <a:ext cx="54379" cy="55720"/>
                    </a:xfrm>
                    <a:custGeom>
                      <a:avLst/>
                      <a:gdLst>
                        <a:gd name="connsiteX0" fmla="*/ 28997 w 54379"/>
                        <a:gd name="connsiteY0" fmla="*/ 67 h 55720"/>
                        <a:gd name="connsiteX1" fmla="*/ 65 w 54379"/>
                        <a:gd name="connsiteY1" fmla="*/ 26007 h 55720"/>
                        <a:gd name="connsiteX2" fmla="*/ 25381 w 54379"/>
                        <a:gd name="connsiteY2" fmla="*/ 55653 h 55720"/>
                        <a:gd name="connsiteX3" fmla="*/ 54314 w 54379"/>
                        <a:gd name="connsiteY3" fmla="*/ 29713 h 55720"/>
                        <a:gd name="connsiteX4" fmla="*/ 28997 w 54379"/>
                        <a:gd name="connsiteY4" fmla="*/ 67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8997" y="67"/>
                          </a:moveTo>
                          <a:cubicBezTo>
                            <a:pt x="14015" y="-992"/>
                            <a:pt x="1098" y="10655"/>
                            <a:pt x="65" y="26007"/>
                          </a:cubicBezTo>
                          <a:cubicBezTo>
                            <a:pt x="-969" y="41360"/>
                            <a:pt x="10399" y="54595"/>
                            <a:pt x="25381" y="55653"/>
                          </a:cubicBezTo>
                          <a:cubicBezTo>
                            <a:pt x="40364" y="56712"/>
                            <a:pt x="53280" y="45066"/>
                            <a:pt x="54314" y="29713"/>
                          </a:cubicBezTo>
                          <a:cubicBezTo>
                            <a:pt x="55347" y="14361"/>
                            <a:pt x="43981" y="1126"/>
                            <a:pt x="28997"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9" name="Freeform: Shape 2258">
                      <a:extLst>
                        <a:ext uri="{FF2B5EF4-FFF2-40B4-BE49-F238E27FC236}">
                          <a16:creationId xmlns:a16="http://schemas.microsoft.com/office/drawing/2014/main" id="{CB5BCDF4-FB39-B8E0-BF31-6B721C1A29C1}"/>
                        </a:ext>
                      </a:extLst>
                    </p:cNvPr>
                    <p:cNvSpPr/>
                    <p:nvPr/>
                  </p:nvSpPr>
                  <p:spPr>
                    <a:xfrm>
                      <a:off x="10216320" y="4567562"/>
                      <a:ext cx="99198" cy="101644"/>
                    </a:xfrm>
                    <a:custGeom>
                      <a:avLst/>
                      <a:gdLst>
                        <a:gd name="connsiteX0" fmla="*/ 99198 w 99198"/>
                        <a:gd name="connsiteY0" fmla="*/ 50822 h 101644"/>
                        <a:gd name="connsiteX1" fmla="*/ 49599 w 99198"/>
                        <a:gd name="connsiteY1" fmla="*/ 101644 h 101644"/>
                        <a:gd name="connsiteX2" fmla="*/ 0 w 99198"/>
                        <a:gd name="connsiteY2" fmla="*/ 50822 h 101644"/>
                        <a:gd name="connsiteX3" fmla="*/ 49599 w 99198"/>
                        <a:gd name="connsiteY3" fmla="*/ 0 h 101644"/>
                        <a:gd name="connsiteX4" fmla="*/ 99198 w 99198"/>
                        <a:gd name="connsiteY4" fmla="*/ 50822 h 10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98" h="101644">
                          <a:moveTo>
                            <a:pt x="99198" y="50822"/>
                          </a:moveTo>
                          <a:cubicBezTo>
                            <a:pt x="99198" y="78890"/>
                            <a:pt x="76992" y="101644"/>
                            <a:pt x="49599" y="101644"/>
                          </a:cubicBezTo>
                          <a:cubicBezTo>
                            <a:pt x="22207" y="101644"/>
                            <a:pt x="0" y="78890"/>
                            <a:pt x="0" y="50822"/>
                          </a:cubicBezTo>
                          <a:cubicBezTo>
                            <a:pt x="0" y="22754"/>
                            <a:pt x="22207" y="0"/>
                            <a:pt x="49599" y="0"/>
                          </a:cubicBezTo>
                          <a:cubicBezTo>
                            <a:pt x="76992" y="0"/>
                            <a:pt x="99198" y="22754"/>
                            <a:pt x="99198" y="5082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0" name="Freeform: Shape 2259">
                      <a:extLst>
                        <a:ext uri="{FF2B5EF4-FFF2-40B4-BE49-F238E27FC236}">
                          <a16:creationId xmlns:a16="http://schemas.microsoft.com/office/drawing/2014/main" id="{2AA08F66-CBB1-86D8-C890-CAB9A5110621}"/>
                        </a:ext>
                      </a:extLst>
                    </p:cNvPr>
                    <p:cNvSpPr/>
                    <p:nvPr/>
                  </p:nvSpPr>
                  <p:spPr>
                    <a:xfrm>
                      <a:off x="7456208" y="2156033"/>
                      <a:ext cx="113915" cy="116723"/>
                    </a:xfrm>
                    <a:custGeom>
                      <a:avLst/>
                      <a:gdLst>
                        <a:gd name="connsiteX0" fmla="*/ 60574 w 113915"/>
                        <a:gd name="connsiteY0" fmla="*/ 128 h 116723"/>
                        <a:gd name="connsiteX1" fmla="*/ 125 w 113915"/>
                        <a:gd name="connsiteY1" fmla="*/ 54656 h 116723"/>
                        <a:gd name="connsiteX2" fmla="*/ 53341 w 113915"/>
                        <a:gd name="connsiteY2" fmla="*/ 116595 h 116723"/>
                        <a:gd name="connsiteX3" fmla="*/ 113790 w 113915"/>
                        <a:gd name="connsiteY3" fmla="*/ 62068 h 116723"/>
                        <a:gd name="connsiteX4" fmla="*/ 60574 w 113915"/>
                        <a:gd name="connsiteY4" fmla="*/ 128 h 11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5" h="116723">
                          <a:moveTo>
                            <a:pt x="60574" y="128"/>
                          </a:moveTo>
                          <a:cubicBezTo>
                            <a:pt x="29058" y="-1989"/>
                            <a:pt x="1675" y="22363"/>
                            <a:pt x="125" y="54656"/>
                          </a:cubicBezTo>
                          <a:cubicBezTo>
                            <a:pt x="-1941" y="86949"/>
                            <a:pt x="21825" y="115007"/>
                            <a:pt x="53341" y="116595"/>
                          </a:cubicBezTo>
                          <a:cubicBezTo>
                            <a:pt x="84857" y="118713"/>
                            <a:pt x="112240" y="94361"/>
                            <a:pt x="113790" y="62068"/>
                          </a:cubicBezTo>
                          <a:cubicBezTo>
                            <a:pt x="115857" y="30304"/>
                            <a:pt x="92090" y="2246"/>
                            <a:pt x="60574" y="12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1" name="Freeform: Shape 2260">
                      <a:extLst>
                        <a:ext uri="{FF2B5EF4-FFF2-40B4-BE49-F238E27FC236}">
                          <a16:creationId xmlns:a16="http://schemas.microsoft.com/office/drawing/2014/main" id="{FFD62181-BD30-5DF5-E936-B9B06F64E6C6}"/>
                        </a:ext>
                      </a:extLst>
                    </p:cNvPr>
                    <p:cNvSpPr/>
                    <p:nvPr/>
                  </p:nvSpPr>
                  <p:spPr>
                    <a:xfrm>
                      <a:off x="9593622" y="4804074"/>
                      <a:ext cx="113915" cy="116723"/>
                    </a:xfrm>
                    <a:custGeom>
                      <a:avLst/>
                      <a:gdLst>
                        <a:gd name="connsiteX0" fmla="*/ 60574 w 113915"/>
                        <a:gd name="connsiteY0" fmla="*/ 128 h 116723"/>
                        <a:gd name="connsiteX1" fmla="*/ 125 w 113915"/>
                        <a:gd name="connsiteY1" fmla="*/ 54656 h 116723"/>
                        <a:gd name="connsiteX2" fmla="*/ 53341 w 113915"/>
                        <a:gd name="connsiteY2" fmla="*/ 116595 h 116723"/>
                        <a:gd name="connsiteX3" fmla="*/ 113790 w 113915"/>
                        <a:gd name="connsiteY3" fmla="*/ 62068 h 116723"/>
                        <a:gd name="connsiteX4" fmla="*/ 60574 w 113915"/>
                        <a:gd name="connsiteY4" fmla="*/ 128 h 11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5" h="116723">
                          <a:moveTo>
                            <a:pt x="60574" y="128"/>
                          </a:moveTo>
                          <a:cubicBezTo>
                            <a:pt x="29058" y="-1989"/>
                            <a:pt x="1675" y="22363"/>
                            <a:pt x="125" y="54656"/>
                          </a:cubicBezTo>
                          <a:cubicBezTo>
                            <a:pt x="-1942" y="86949"/>
                            <a:pt x="21825" y="115007"/>
                            <a:pt x="53341" y="116595"/>
                          </a:cubicBezTo>
                          <a:cubicBezTo>
                            <a:pt x="84857" y="118713"/>
                            <a:pt x="112240" y="94361"/>
                            <a:pt x="113790" y="62068"/>
                          </a:cubicBezTo>
                          <a:cubicBezTo>
                            <a:pt x="115857" y="29775"/>
                            <a:pt x="92090" y="2246"/>
                            <a:pt x="60574" y="12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2" name="Freeform: Shape 2261">
                      <a:extLst>
                        <a:ext uri="{FF2B5EF4-FFF2-40B4-BE49-F238E27FC236}">
                          <a16:creationId xmlns:a16="http://schemas.microsoft.com/office/drawing/2014/main" id="{3B1EC1DA-6328-2E5F-76BB-8244938E51AE}"/>
                        </a:ext>
                      </a:extLst>
                    </p:cNvPr>
                    <p:cNvSpPr/>
                    <p:nvPr/>
                  </p:nvSpPr>
                  <p:spPr>
                    <a:xfrm>
                      <a:off x="9474850" y="2743724"/>
                      <a:ext cx="54379" cy="55720"/>
                    </a:xfrm>
                    <a:custGeom>
                      <a:avLst/>
                      <a:gdLst>
                        <a:gd name="connsiteX0" fmla="*/ 28998 w 54379"/>
                        <a:gd name="connsiteY0" fmla="*/ 67 h 55720"/>
                        <a:gd name="connsiteX1" fmla="*/ 65 w 54379"/>
                        <a:gd name="connsiteY1" fmla="*/ 26007 h 55720"/>
                        <a:gd name="connsiteX2" fmla="*/ 25382 w 54379"/>
                        <a:gd name="connsiteY2" fmla="*/ 55653 h 55720"/>
                        <a:gd name="connsiteX3" fmla="*/ 54314 w 54379"/>
                        <a:gd name="connsiteY3" fmla="*/ 29713 h 55720"/>
                        <a:gd name="connsiteX4" fmla="*/ 28998 w 54379"/>
                        <a:gd name="connsiteY4" fmla="*/ 67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8998" y="67"/>
                          </a:moveTo>
                          <a:cubicBezTo>
                            <a:pt x="14015" y="-992"/>
                            <a:pt x="1098" y="10655"/>
                            <a:pt x="65" y="26007"/>
                          </a:cubicBezTo>
                          <a:cubicBezTo>
                            <a:pt x="-968" y="41360"/>
                            <a:pt x="10398" y="54595"/>
                            <a:pt x="25382" y="55653"/>
                          </a:cubicBezTo>
                          <a:cubicBezTo>
                            <a:pt x="40364" y="56712"/>
                            <a:pt x="53281" y="45066"/>
                            <a:pt x="54314" y="29713"/>
                          </a:cubicBezTo>
                          <a:cubicBezTo>
                            <a:pt x="55347" y="14361"/>
                            <a:pt x="43981" y="1126"/>
                            <a:pt x="28998"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3" name="Freeform: Shape 2262">
                      <a:extLst>
                        <a:ext uri="{FF2B5EF4-FFF2-40B4-BE49-F238E27FC236}">
                          <a16:creationId xmlns:a16="http://schemas.microsoft.com/office/drawing/2014/main" id="{56AA4D85-D981-7500-2D03-417407AA59F5}"/>
                        </a:ext>
                      </a:extLst>
                    </p:cNvPr>
                    <p:cNvSpPr/>
                    <p:nvPr/>
                  </p:nvSpPr>
                  <p:spPr>
                    <a:xfrm>
                      <a:off x="9278520" y="2869191"/>
                      <a:ext cx="54379" cy="55720"/>
                    </a:xfrm>
                    <a:custGeom>
                      <a:avLst/>
                      <a:gdLst>
                        <a:gd name="connsiteX0" fmla="*/ 28998 w 54379"/>
                        <a:gd name="connsiteY0" fmla="*/ 67 h 55720"/>
                        <a:gd name="connsiteX1" fmla="*/ 65 w 54379"/>
                        <a:gd name="connsiteY1" fmla="*/ 26007 h 55720"/>
                        <a:gd name="connsiteX2" fmla="*/ 25382 w 54379"/>
                        <a:gd name="connsiteY2" fmla="*/ 55653 h 55720"/>
                        <a:gd name="connsiteX3" fmla="*/ 54314 w 54379"/>
                        <a:gd name="connsiteY3" fmla="*/ 29713 h 55720"/>
                        <a:gd name="connsiteX4" fmla="*/ 28998 w 54379"/>
                        <a:gd name="connsiteY4" fmla="*/ 67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8998" y="67"/>
                          </a:moveTo>
                          <a:cubicBezTo>
                            <a:pt x="14015" y="-992"/>
                            <a:pt x="1098" y="10655"/>
                            <a:pt x="65" y="26007"/>
                          </a:cubicBezTo>
                          <a:cubicBezTo>
                            <a:pt x="-968" y="41360"/>
                            <a:pt x="10398" y="54595"/>
                            <a:pt x="25382" y="55653"/>
                          </a:cubicBezTo>
                          <a:cubicBezTo>
                            <a:pt x="40364" y="56712"/>
                            <a:pt x="53281" y="45066"/>
                            <a:pt x="54314" y="29713"/>
                          </a:cubicBezTo>
                          <a:cubicBezTo>
                            <a:pt x="55347" y="14360"/>
                            <a:pt x="43981" y="1126"/>
                            <a:pt x="28998"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4" name="Freeform: Shape 2263">
                      <a:extLst>
                        <a:ext uri="{FF2B5EF4-FFF2-40B4-BE49-F238E27FC236}">
                          <a16:creationId xmlns:a16="http://schemas.microsoft.com/office/drawing/2014/main" id="{5850D191-B88F-E18B-680D-D7CE3B611438}"/>
                        </a:ext>
                      </a:extLst>
                    </p:cNvPr>
                    <p:cNvSpPr/>
                    <p:nvPr/>
                  </p:nvSpPr>
                  <p:spPr>
                    <a:xfrm>
                      <a:off x="7227426" y="2194249"/>
                      <a:ext cx="33121" cy="33938"/>
                    </a:xfrm>
                    <a:custGeom>
                      <a:avLst/>
                      <a:gdLst>
                        <a:gd name="connsiteX0" fmla="*/ 17594 w 33121"/>
                        <a:gd name="connsiteY0" fmla="*/ 29 h 33938"/>
                        <a:gd name="connsiteX1" fmla="*/ 28 w 33121"/>
                        <a:gd name="connsiteY1" fmla="*/ 15910 h 33938"/>
                        <a:gd name="connsiteX2" fmla="*/ 15528 w 33121"/>
                        <a:gd name="connsiteY2" fmla="*/ 33910 h 33938"/>
                        <a:gd name="connsiteX3" fmla="*/ 33094 w 33121"/>
                        <a:gd name="connsiteY3" fmla="*/ 18028 h 33938"/>
                        <a:gd name="connsiteX4" fmla="*/ 17594 w 33121"/>
                        <a:gd name="connsiteY4" fmla="*/ 29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1" h="33938">
                          <a:moveTo>
                            <a:pt x="17594" y="29"/>
                          </a:moveTo>
                          <a:cubicBezTo>
                            <a:pt x="8294" y="-501"/>
                            <a:pt x="544" y="6381"/>
                            <a:pt x="28" y="15910"/>
                          </a:cubicBezTo>
                          <a:cubicBezTo>
                            <a:pt x="-489" y="25440"/>
                            <a:pt x="6228" y="33380"/>
                            <a:pt x="15528" y="33910"/>
                          </a:cubicBezTo>
                          <a:cubicBezTo>
                            <a:pt x="24827" y="34439"/>
                            <a:pt x="32577" y="27557"/>
                            <a:pt x="33094" y="18028"/>
                          </a:cubicBezTo>
                          <a:cubicBezTo>
                            <a:pt x="33611" y="8499"/>
                            <a:pt x="26894" y="558"/>
                            <a:pt x="17594" y="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5" name="Freeform: Shape 2264">
                      <a:extLst>
                        <a:ext uri="{FF2B5EF4-FFF2-40B4-BE49-F238E27FC236}">
                          <a16:creationId xmlns:a16="http://schemas.microsoft.com/office/drawing/2014/main" id="{25825B23-9B23-1D35-0D9A-C957DC523165}"/>
                        </a:ext>
                      </a:extLst>
                    </p:cNvPr>
                    <p:cNvSpPr/>
                    <p:nvPr/>
                  </p:nvSpPr>
                  <p:spPr>
                    <a:xfrm>
                      <a:off x="8839336" y="2165068"/>
                      <a:ext cx="89559" cy="91770"/>
                    </a:xfrm>
                    <a:custGeom>
                      <a:avLst/>
                      <a:gdLst>
                        <a:gd name="connsiteX0" fmla="*/ 47623 w 89559"/>
                        <a:gd name="connsiteY0" fmla="*/ 92 h 91770"/>
                        <a:gd name="connsiteX1" fmla="*/ 90 w 89559"/>
                        <a:gd name="connsiteY1" fmla="*/ 42974 h 91770"/>
                        <a:gd name="connsiteX2" fmla="*/ 41939 w 89559"/>
                        <a:gd name="connsiteY2" fmla="*/ 91678 h 91770"/>
                        <a:gd name="connsiteX3" fmla="*/ 89472 w 89559"/>
                        <a:gd name="connsiteY3" fmla="*/ 48797 h 91770"/>
                        <a:gd name="connsiteX4" fmla="*/ 47623 w 89559"/>
                        <a:gd name="connsiteY4" fmla="*/ 92 h 9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59" h="91770">
                          <a:moveTo>
                            <a:pt x="47623" y="92"/>
                          </a:moveTo>
                          <a:cubicBezTo>
                            <a:pt x="22823" y="-1496"/>
                            <a:pt x="1640" y="17562"/>
                            <a:pt x="90" y="42974"/>
                          </a:cubicBezTo>
                          <a:cubicBezTo>
                            <a:pt x="-1460" y="68385"/>
                            <a:pt x="17140" y="90090"/>
                            <a:pt x="41939" y="91678"/>
                          </a:cubicBezTo>
                          <a:cubicBezTo>
                            <a:pt x="66739" y="93266"/>
                            <a:pt x="87922" y="74208"/>
                            <a:pt x="89472" y="48797"/>
                          </a:cubicBezTo>
                          <a:cubicBezTo>
                            <a:pt x="91022" y="23386"/>
                            <a:pt x="71906" y="1681"/>
                            <a:pt x="47623" y="9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6" name="Freeform: Shape 2265">
                      <a:extLst>
                        <a:ext uri="{FF2B5EF4-FFF2-40B4-BE49-F238E27FC236}">
                          <a16:creationId xmlns:a16="http://schemas.microsoft.com/office/drawing/2014/main" id="{4939195D-9B3E-729E-F974-FE4DDDE2CEA8}"/>
                        </a:ext>
                      </a:extLst>
                    </p:cNvPr>
                    <p:cNvSpPr/>
                    <p:nvPr/>
                  </p:nvSpPr>
                  <p:spPr>
                    <a:xfrm>
                      <a:off x="8912210" y="2914190"/>
                      <a:ext cx="53814" cy="55190"/>
                    </a:xfrm>
                    <a:custGeom>
                      <a:avLst/>
                      <a:gdLst>
                        <a:gd name="connsiteX0" fmla="*/ 28481 w 53814"/>
                        <a:gd name="connsiteY0" fmla="*/ 67 h 55190"/>
                        <a:gd name="connsiteX1" fmla="*/ 65 w 53814"/>
                        <a:gd name="connsiteY1" fmla="*/ 26007 h 55190"/>
                        <a:gd name="connsiteX2" fmla="*/ 25382 w 53814"/>
                        <a:gd name="connsiteY2" fmla="*/ 55124 h 55190"/>
                        <a:gd name="connsiteX3" fmla="*/ 53798 w 53814"/>
                        <a:gd name="connsiteY3" fmla="*/ 29184 h 55190"/>
                        <a:gd name="connsiteX4" fmla="*/ 28481 w 53814"/>
                        <a:gd name="connsiteY4" fmla="*/ 67 h 5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14" h="55190">
                          <a:moveTo>
                            <a:pt x="28481" y="67"/>
                          </a:moveTo>
                          <a:cubicBezTo>
                            <a:pt x="13498" y="-992"/>
                            <a:pt x="582" y="10655"/>
                            <a:pt x="65" y="26007"/>
                          </a:cubicBezTo>
                          <a:cubicBezTo>
                            <a:pt x="-968" y="41360"/>
                            <a:pt x="10398" y="54595"/>
                            <a:pt x="25382" y="55124"/>
                          </a:cubicBezTo>
                          <a:cubicBezTo>
                            <a:pt x="40365" y="56183"/>
                            <a:pt x="53281" y="44536"/>
                            <a:pt x="53798" y="29184"/>
                          </a:cubicBezTo>
                          <a:cubicBezTo>
                            <a:pt x="54314" y="14360"/>
                            <a:pt x="42948" y="1126"/>
                            <a:pt x="28481"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7" name="Freeform: Shape 2266">
                      <a:extLst>
                        <a:ext uri="{FF2B5EF4-FFF2-40B4-BE49-F238E27FC236}">
                          <a16:creationId xmlns:a16="http://schemas.microsoft.com/office/drawing/2014/main" id="{ACE8E8F7-80E3-08B4-6E15-5DEFD5F0CEE3}"/>
                        </a:ext>
                      </a:extLst>
                    </p:cNvPr>
                    <p:cNvSpPr/>
                    <p:nvPr/>
                  </p:nvSpPr>
                  <p:spPr>
                    <a:xfrm>
                      <a:off x="9090348" y="3355066"/>
                      <a:ext cx="185885" cy="190409"/>
                    </a:xfrm>
                    <a:custGeom>
                      <a:avLst/>
                      <a:gdLst>
                        <a:gd name="connsiteX0" fmla="*/ 98855 w 185885"/>
                        <a:gd name="connsiteY0" fmla="*/ 178 h 190409"/>
                        <a:gd name="connsiteX1" fmla="*/ 174 w 185885"/>
                        <a:gd name="connsiteY1" fmla="*/ 89117 h 190409"/>
                        <a:gd name="connsiteX2" fmla="*/ 86973 w 185885"/>
                        <a:gd name="connsiteY2" fmla="*/ 190231 h 190409"/>
                        <a:gd name="connsiteX3" fmla="*/ 185654 w 185885"/>
                        <a:gd name="connsiteY3" fmla="*/ 101293 h 190409"/>
                        <a:gd name="connsiteX4" fmla="*/ 98855 w 185885"/>
                        <a:gd name="connsiteY4" fmla="*/ 178 h 19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885" h="190409">
                          <a:moveTo>
                            <a:pt x="98855" y="178"/>
                          </a:moveTo>
                          <a:cubicBezTo>
                            <a:pt x="47706" y="-2998"/>
                            <a:pt x="3274" y="36706"/>
                            <a:pt x="174" y="89117"/>
                          </a:cubicBezTo>
                          <a:cubicBezTo>
                            <a:pt x="-2926" y="141527"/>
                            <a:pt x="35823" y="187055"/>
                            <a:pt x="86973" y="190231"/>
                          </a:cubicBezTo>
                          <a:cubicBezTo>
                            <a:pt x="138121" y="193408"/>
                            <a:pt x="182554" y="153703"/>
                            <a:pt x="185654" y="101293"/>
                          </a:cubicBezTo>
                          <a:cubicBezTo>
                            <a:pt x="189270" y="48883"/>
                            <a:pt x="150005" y="3354"/>
                            <a:pt x="98855" y="17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8" name="Freeform: Shape 2267">
                      <a:extLst>
                        <a:ext uri="{FF2B5EF4-FFF2-40B4-BE49-F238E27FC236}">
                          <a16:creationId xmlns:a16="http://schemas.microsoft.com/office/drawing/2014/main" id="{F6EABAE6-A98E-6741-73AE-0450468602D9}"/>
                        </a:ext>
                      </a:extLst>
                    </p:cNvPr>
                    <p:cNvSpPr/>
                    <p:nvPr/>
                  </p:nvSpPr>
                  <p:spPr>
                    <a:xfrm>
                      <a:off x="10171859" y="4292777"/>
                      <a:ext cx="33121" cy="33938"/>
                    </a:xfrm>
                    <a:custGeom>
                      <a:avLst/>
                      <a:gdLst>
                        <a:gd name="connsiteX0" fmla="*/ 17594 w 33121"/>
                        <a:gd name="connsiteY0" fmla="*/ 29 h 33938"/>
                        <a:gd name="connsiteX1" fmla="*/ 28 w 33121"/>
                        <a:gd name="connsiteY1" fmla="*/ 15910 h 33938"/>
                        <a:gd name="connsiteX2" fmla="*/ 15528 w 33121"/>
                        <a:gd name="connsiteY2" fmla="*/ 33910 h 33938"/>
                        <a:gd name="connsiteX3" fmla="*/ 33094 w 33121"/>
                        <a:gd name="connsiteY3" fmla="*/ 18028 h 33938"/>
                        <a:gd name="connsiteX4" fmla="*/ 17594 w 33121"/>
                        <a:gd name="connsiteY4" fmla="*/ 29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1" h="33938">
                          <a:moveTo>
                            <a:pt x="17594" y="29"/>
                          </a:moveTo>
                          <a:cubicBezTo>
                            <a:pt x="8294" y="-501"/>
                            <a:pt x="544" y="6381"/>
                            <a:pt x="28" y="15910"/>
                          </a:cubicBezTo>
                          <a:cubicBezTo>
                            <a:pt x="-489" y="25440"/>
                            <a:pt x="6228" y="33380"/>
                            <a:pt x="15528" y="33910"/>
                          </a:cubicBezTo>
                          <a:cubicBezTo>
                            <a:pt x="24827" y="34439"/>
                            <a:pt x="32577" y="27557"/>
                            <a:pt x="33094" y="18028"/>
                          </a:cubicBezTo>
                          <a:cubicBezTo>
                            <a:pt x="33611" y="9028"/>
                            <a:pt x="26894" y="558"/>
                            <a:pt x="17594" y="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9" name="Freeform: Shape 2268">
                      <a:extLst>
                        <a:ext uri="{FF2B5EF4-FFF2-40B4-BE49-F238E27FC236}">
                          <a16:creationId xmlns:a16="http://schemas.microsoft.com/office/drawing/2014/main" id="{41BFA633-A7EA-DEB5-D51E-CC989C7CA3DA}"/>
                        </a:ext>
                      </a:extLst>
                    </p:cNvPr>
                    <p:cNvSpPr/>
                    <p:nvPr/>
                  </p:nvSpPr>
                  <p:spPr>
                    <a:xfrm>
                      <a:off x="10894077" y="4713046"/>
                      <a:ext cx="81894" cy="83791"/>
                    </a:xfrm>
                    <a:custGeom>
                      <a:avLst/>
                      <a:gdLst>
                        <a:gd name="connsiteX0" fmla="*/ 43497 w 81894"/>
                        <a:gd name="connsiteY0" fmla="*/ 100 h 83791"/>
                        <a:gd name="connsiteX1" fmla="*/ 98 w 81894"/>
                        <a:gd name="connsiteY1" fmla="*/ 39275 h 83791"/>
                        <a:gd name="connsiteX2" fmla="*/ 38330 w 81894"/>
                        <a:gd name="connsiteY2" fmla="*/ 83745 h 83791"/>
                        <a:gd name="connsiteX3" fmla="*/ 81729 w 81894"/>
                        <a:gd name="connsiteY3" fmla="*/ 44569 h 83791"/>
                        <a:gd name="connsiteX4" fmla="*/ 43497 w 81894"/>
                        <a:gd name="connsiteY4" fmla="*/ 100 h 83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94" h="83791">
                          <a:moveTo>
                            <a:pt x="43497" y="100"/>
                          </a:moveTo>
                          <a:cubicBezTo>
                            <a:pt x="20764" y="-1488"/>
                            <a:pt x="1131" y="15982"/>
                            <a:pt x="98" y="39275"/>
                          </a:cubicBezTo>
                          <a:cubicBezTo>
                            <a:pt x="-1452" y="62569"/>
                            <a:pt x="15598" y="82686"/>
                            <a:pt x="38330" y="83745"/>
                          </a:cubicBezTo>
                          <a:cubicBezTo>
                            <a:pt x="61062" y="84804"/>
                            <a:pt x="80696" y="67863"/>
                            <a:pt x="81729" y="44569"/>
                          </a:cubicBezTo>
                          <a:cubicBezTo>
                            <a:pt x="83796" y="21805"/>
                            <a:pt x="66229" y="1688"/>
                            <a:pt x="43497" y="1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0" name="Freeform: Shape 2269">
                      <a:extLst>
                        <a:ext uri="{FF2B5EF4-FFF2-40B4-BE49-F238E27FC236}">
                          <a16:creationId xmlns:a16="http://schemas.microsoft.com/office/drawing/2014/main" id="{86007570-53C9-884B-3DF0-F4AD7AEF11C3}"/>
                        </a:ext>
                      </a:extLst>
                    </p:cNvPr>
                    <p:cNvSpPr/>
                    <p:nvPr/>
                  </p:nvSpPr>
                  <p:spPr>
                    <a:xfrm>
                      <a:off x="7132345" y="2532517"/>
                      <a:ext cx="20236" cy="20735"/>
                    </a:xfrm>
                    <a:custGeom>
                      <a:avLst/>
                      <a:gdLst>
                        <a:gd name="connsiteX0" fmla="*/ 10893 w 20236"/>
                        <a:gd name="connsiteY0" fmla="*/ 45 h 20735"/>
                        <a:gd name="connsiteX1" fmla="*/ 44 w 20236"/>
                        <a:gd name="connsiteY1" fmla="*/ 9574 h 20735"/>
                        <a:gd name="connsiteX2" fmla="*/ 9344 w 20236"/>
                        <a:gd name="connsiteY2" fmla="*/ 20691 h 20735"/>
                        <a:gd name="connsiteX3" fmla="*/ 20193 w 20236"/>
                        <a:gd name="connsiteY3" fmla="*/ 11162 h 20735"/>
                        <a:gd name="connsiteX4" fmla="*/ 10893 w 20236"/>
                        <a:gd name="connsiteY4" fmla="*/ 45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10893" y="45"/>
                          </a:moveTo>
                          <a:cubicBezTo>
                            <a:pt x="5210" y="-485"/>
                            <a:pt x="560" y="3750"/>
                            <a:pt x="44" y="9574"/>
                          </a:cubicBezTo>
                          <a:cubicBezTo>
                            <a:pt x="-473" y="15397"/>
                            <a:pt x="3660" y="20162"/>
                            <a:pt x="9344" y="20691"/>
                          </a:cubicBezTo>
                          <a:cubicBezTo>
                            <a:pt x="15027" y="21221"/>
                            <a:pt x="19677" y="16985"/>
                            <a:pt x="20193" y="11162"/>
                          </a:cubicBezTo>
                          <a:cubicBezTo>
                            <a:pt x="20710" y="4809"/>
                            <a:pt x="16576" y="45"/>
                            <a:pt x="10893" y="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1" name="Freeform: Shape 2270">
                      <a:extLst>
                        <a:ext uri="{FF2B5EF4-FFF2-40B4-BE49-F238E27FC236}">
                          <a16:creationId xmlns:a16="http://schemas.microsoft.com/office/drawing/2014/main" id="{BBF5D515-F6A3-306B-00B7-F5D6599EC79E}"/>
                        </a:ext>
                      </a:extLst>
                    </p:cNvPr>
                    <p:cNvSpPr/>
                    <p:nvPr/>
                  </p:nvSpPr>
                  <p:spPr>
                    <a:xfrm>
                      <a:off x="7296126" y="2387463"/>
                      <a:ext cx="20236" cy="20735"/>
                    </a:xfrm>
                    <a:custGeom>
                      <a:avLst/>
                      <a:gdLst>
                        <a:gd name="connsiteX0" fmla="*/ 10894 w 20236"/>
                        <a:gd name="connsiteY0" fmla="*/ 45 h 20735"/>
                        <a:gd name="connsiteX1" fmla="*/ 44 w 20236"/>
                        <a:gd name="connsiteY1" fmla="*/ 9574 h 20735"/>
                        <a:gd name="connsiteX2" fmla="*/ 9344 w 20236"/>
                        <a:gd name="connsiteY2" fmla="*/ 20691 h 20735"/>
                        <a:gd name="connsiteX3" fmla="*/ 20193 w 20236"/>
                        <a:gd name="connsiteY3" fmla="*/ 11162 h 20735"/>
                        <a:gd name="connsiteX4" fmla="*/ 10894 w 20236"/>
                        <a:gd name="connsiteY4" fmla="*/ 45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10894" y="45"/>
                          </a:moveTo>
                          <a:cubicBezTo>
                            <a:pt x="5210" y="-485"/>
                            <a:pt x="561" y="3750"/>
                            <a:pt x="44" y="9574"/>
                          </a:cubicBezTo>
                          <a:cubicBezTo>
                            <a:pt x="-473" y="15397"/>
                            <a:pt x="3661" y="20162"/>
                            <a:pt x="9344" y="20691"/>
                          </a:cubicBezTo>
                          <a:cubicBezTo>
                            <a:pt x="15027" y="21221"/>
                            <a:pt x="19677" y="16985"/>
                            <a:pt x="20193" y="11162"/>
                          </a:cubicBezTo>
                          <a:cubicBezTo>
                            <a:pt x="20710" y="5339"/>
                            <a:pt x="16577" y="574"/>
                            <a:pt x="10894" y="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2" name="Freeform: Shape 2271">
                      <a:extLst>
                        <a:ext uri="{FF2B5EF4-FFF2-40B4-BE49-F238E27FC236}">
                          <a16:creationId xmlns:a16="http://schemas.microsoft.com/office/drawing/2014/main" id="{9A1DC663-E25D-E676-6854-CA551B66A545}"/>
                        </a:ext>
                      </a:extLst>
                    </p:cNvPr>
                    <p:cNvSpPr/>
                    <p:nvPr/>
                  </p:nvSpPr>
                  <p:spPr>
                    <a:xfrm>
                      <a:off x="7445956" y="2259349"/>
                      <a:ext cx="20193" cy="20735"/>
                    </a:xfrm>
                    <a:custGeom>
                      <a:avLst/>
                      <a:gdLst>
                        <a:gd name="connsiteX0" fmla="*/ 10894 w 20193"/>
                        <a:gd name="connsiteY0" fmla="*/ 45 h 20735"/>
                        <a:gd name="connsiteX1" fmla="*/ 44 w 20193"/>
                        <a:gd name="connsiteY1" fmla="*/ 9574 h 20735"/>
                        <a:gd name="connsiteX2" fmla="*/ 9344 w 20193"/>
                        <a:gd name="connsiteY2" fmla="*/ 20691 h 20735"/>
                        <a:gd name="connsiteX3" fmla="*/ 20193 w 20193"/>
                        <a:gd name="connsiteY3" fmla="*/ 11162 h 20735"/>
                        <a:gd name="connsiteX4" fmla="*/ 10894 w 20193"/>
                        <a:gd name="connsiteY4" fmla="*/ 45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3" h="20735">
                          <a:moveTo>
                            <a:pt x="10894" y="45"/>
                          </a:moveTo>
                          <a:cubicBezTo>
                            <a:pt x="5210" y="-485"/>
                            <a:pt x="561" y="3751"/>
                            <a:pt x="44" y="9574"/>
                          </a:cubicBezTo>
                          <a:cubicBezTo>
                            <a:pt x="-473" y="15397"/>
                            <a:pt x="3661" y="20162"/>
                            <a:pt x="9344" y="20691"/>
                          </a:cubicBezTo>
                          <a:cubicBezTo>
                            <a:pt x="15027" y="21221"/>
                            <a:pt x="19677" y="16985"/>
                            <a:pt x="20193" y="11162"/>
                          </a:cubicBezTo>
                          <a:cubicBezTo>
                            <a:pt x="20193" y="5339"/>
                            <a:pt x="16060" y="574"/>
                            <a:pt x="10894" y="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3" name="Freeform: Shape 2272">
                      <a:extLst>
                        <a:ext uri="{FF2B5EF4-FFF2-40B4-BE49-F238E27FC236}">
                          <a16:creationId xmlns:a16="http://schemas.microsoft.com/office/drawing/2014/main" id="{6C96EB92-8697-DC4C-CC0A-00D9F58FEA11}"/>
                        </a:ext>
                      </a:extLst>
                    </p:cNvPr>
                    <p:cNvSpPr/>
                    <p:nvPr/>
                  </p:nvSpPr>
                  <p:spPr>
                    <a:xfrm>
                      <a:off x="9041414" y="2617768"/>
                      <a:ext cx="36216" cy="37111"/>
                    </a:xfrm>
                    <a:custGeom>
                      <a:avLst/>
                      <a:gdLst>
                        <a:gd name="connsiteX0" fmla="*/ 19142 w 36216"/>
                        <a:gd name="connsiteY0" fmla="*/ 27 h 37111"/>
                        <a:gd name="connsiteX1" fmla="*/ 26 w 36216"/>
                        <a:gd name="connsiteY1" fmla="*/ 17497 h 37111"/>
                        <a:gd name="connsiteX2" fmla="*/ 17076 w 36216"/>
                        <a:gd name="connsiteY2" fmla="*/ 37084 h 37111"/>
                        <a:gd name="connsiteX3" fmla="*/ 36192 w 36216"/>
                        <a:gd name="connsiteY3" fmla="*/ 19614 h 37111"/>
                        <a:gd name="connsiteX4" fmla="*/ 19142 w 36216"/>
                        <a:gd name="connsiteY4" fmla="*/ 27 h 37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6" h="37111">
                          <a:moveTo>
                            <a:pt x="19142" y="27"/>
                          </a:moveTo>
                          <a:cubicBezTo>
                            <a:pt x="9326" y="-503"/>
                            <a:pt x="543" y="6909"/>
                            <a:pt x="26" y="17497"/>
                          </a:cubicBezTo>
                          <a:cubicBezTo>
                            <a:pt x="-491" y="27555"/>
                            <a:pt x="6743" y="36555"/>
                            <a:pt x="17076" y="37084"/>
                          </a:cubicBezTo>
                          <a:cubicBezTo>
                            <a:pt x="26892" y="37614"/>
                            <a:pt x="35676" y="30202"/>
                            <a:pt x="36192" y="19614"/>
                          </a:cubicBezTo>
                          <a:cubicBezTo>
                            <a:pt x="36709" y="9556"/>
                            <a:pt x="28959" y="556"/>
                            <a:pt x="19142" y="2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4" name="Freeform: Shape 2273">
                      <a:extLst>
                        <a:ext uri="{FF2B5EF4-FFF2-40B4-BE49-F238E27FC236}">
                          <a16:creationId xmlns:a16="http://schemas.microsoft.com/office/drawing/2014/main" id="{D8C5B146-5676-71C5-7868-2707B89FD1FF}"/>
                        </a:ext>
                      </a:extLst>
                    </p:cNvPr>
                    <p:cNvSpPr/>
                    <p:nvPr/>
                  </p:nvSpPr>
                  <p:spPr>
                    <a:xfrm>
                      <a:off x="8272578" y="1959149"/>
                      <a:ext cx="46076" cy="47269"/>
                    </a:xfrm>
                    <a:custGeom>
                      <a:avLst/>
                      <a:gdLst>
                        <a:gd name="connsiteX0" fmla="*/ 24358 w 46076"/>
                        <a:gd name="connsiteY0" fmla="*/ 77 h 47269"/>
                        <a:gd name="connsiteX1" fmla="*/ 75 w 46076"/>
                        <a:gd name="connsiteY1" fmla="*/ 22311 h 47269"/>
                        <a:gd name="connsiteX2" fmla="*/ 21775 w 46076"/>
                        <a:gd name="connsiteY2" fmla="*/ 47193 h 47269"/>
                        <a:gd name="connsiteX3" fmla="*/ 46057 w 46076"/>
                        <a:gd name="connsiteY3" fmla="*/ 24958 h 47269"/>
                        <a:gd name="connsiteX4" fmla="*/ 24358 w 46076"/>
                        <a:gd name="connsiteY4" fmla="*/ 77 h 47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76" h="47269">
                          <a:moveTo>
                            <a:pt x="24358" y="77"/>
                          </a:moveTo>
                          <a:cubicBezTo>
                            <a:pt x="11441" y="-982"/>
                            <a:pt x="592" y="9076"/>
                            <a:pt x="75" y="22311"/>
                          </a:cubicBezTo>
                          <a:cubicBezTo>
                            <a:pt x="-958" y="35546"/>
                            <a:pt x="8858" y="46663"/>
                            <a:pt x="21775" y="47193"/>
                          </a:cubicBezTo>
                          <a:cubicBezTo>
                            <a:pt x="34691" y="48252"/>
                            <a:pt x="45541" y="38193"/>
                            <a:pt x="46057" y="24958"/>
                          </a:cubicBezTo>
                          <a:cubicBezTo>
                            <a:pt x="46574" y="11723"/>
                            <a:pt x="36758" y="606"/>
                            <a:pt x="24358" y="7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5" name="Freeform: Shape 2274">
                      <a:extLst>
                        <a:ext uri="{FF2B5EF4-FFF2-40B4-BE49-F238E27FC236}">
                          <a16:creationId xmlns:a16="http://schemas.microsoft.com/office/drawing/2014/main" id="{10744E82-8074-AA9E-B795-613D19094A8C}"/>
                        </a:ext>
                      </a:extLst>
                    </p:cNvPr>
                    <p:cNvSpPr/>
                    <p:nvPr/>
                  </p:nvSpPr>
                  <p:spPr>
                    <a:xfrm>
                      <a:off x="8142380" y="2539368"/>
                      <a:ext cx="46131" cy="47269"/>
                    </a:xfrm>
                    <a:custGeom>
                      <a:avLst/>
                      <a:gdLst>
                        <a:gd name="connsiteX0" fmla="*/ 24357 w 46131"/>
                        <a:gd name="connsiteY0" fmla="*/ 77 h 47269"/>
                        <a:gd name="connsiteX1" fmla="*/ 75 w 46131"/>
                        <a:gd name="connsiteY1" fmla="*/ 22311 h 47269"/>
                        <a:gd name="connsiteX2" fmla="*/ 21774 w 46131"/>
                        <a:gd name="connsiteY2" fmla="*/ 47193 h 47269"/>
                        <a:gd name="connsiteX3" fmla="*/ 46057 w 46131"/>
                        <a:gd name="connsiteY3" fmla="*/ 24958 h 47269"/>
                        <a:gd name="connsiteX4" fmla="*/ 24357 w 46131"/>
                        <a:gd name="connsiteY4" fmla="*/ 77 h 47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1" h="47269">
                          <a:moveTo>
                            <a:pt x="24357" y="77"/>
                          </a:moveTo>
                          <a:cubicBezTo>
                            <a:pt x="11441" y="-982"/>
                            <a:pt x="591" y="9076"/>
                            <a:pt x="75" y="22311"/>
                          </a:cubicBezTo>
                          <a:cubicBezTo>
                            <a:pt x="-958" y="35546"/>
                            <a:pt x="8858" y="46663"/>
                            <a:pt x="21774" y="47193"/>
                          </a:cubicBezTo>
                          <a:cubicBezTo>
                            <a:pt x="34690" y="48252"/>
                            <a:pt x="45541" y="38193"/>
                            <a:pt x="46057" y="24958"/>
                          </a:cubicBezTo>
                          <a:cubicBezTo>
                            <a:pt x="47090" y="12253"/>
                            <a:pt x="37274" y="1135"/>
                            <a:pt x="24357" y="7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6" name="Freeform: Shape 2275">
                      <a:extLst>
                        <a:ext uri="{FF2B5EF4-FFF2-40B4-BE49-F238E27FC236}">
                          <a16:creationId xmlns:a16="http://schemas.microsoft.com/office/drawing/2014/main" id="{06709F0D-A961-DD8F-7521-1F5BBD6A3DC1}"/>
                        </a:ext>
                      </a:extLst>
                    </p:cNvPr>
                    <p:cNvSpPr/>
                    <p:nvPr/>
                  </p:nvSpPr>
                  <p:spPr>
                    <a:xfrm>
                      <a:off x="9778150" y="4370052"/>
                      <a:ext cx="20236" cy="20735"/>
                    </a:xfrm>
                    <a:custGeom>
                      <a:avLst/>
                      <a:gdLst>
                        <a:gd name="connsiteX0" fmla="*/ 10893 w 20236"/>
                        <a:gd name="connsiteY0" fmla="*/ 45 h 20735"/>
                        <a:gd name="connsiteX1" fmla="*/ 44 w 20236"/>
                        <a:gd name="connsiteY1" fmla="*/ 9574 h 20735"/>
                        <a:gd name="connsiteX2" fmla="*/ 9344 w 20236"/>
                        <a:gd name="connsiteY2" fmla="*/ 20691 h 20735"/>
                        <a:gd name="connsiteX3" fmla="*/ 20193 w 20236"/>
                        <a:gd name="connsiteY3" fmla="*/ 11162 h 20735"/>
                        <a:gd name="connsiteX4" fmla="*/ 10893 w 20236"/>
                        <a:gd name="connsiteY4" fmla="*/ 45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10893" y="45"/>
                          </a:moveTo>
                          <a:cubicBezTo>
                            <a:pt x="5210" y="-485"/>
                            <a:pt x="560" y="3750"/>
                            <a:pt x="44" y="9574"/>
                          </a:cubicBezTo>
                          <a:cubicBezTo>
                            <a:pt x="-473" y="15397"/>
                            <a:pt x="3661" y="20162"/>
                            <a:pt x="9344" y="20691"/>
                          </a:cubicBezTo>
                          <a:cubicBezTo>
                            <a:pt x="15027" y="21221"/>
                            <a:pt x="19677" y="16985"/>
                            <a:pt x="20193" y="11162"/>
                          </a:cubicBezTo>
                          <a:cubicBezTo>
                            <a:pt x="20710" y="5339"/>
                            <a:pt x="16577" y="574"/>
                            <a:pt x="10893" y="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7" name="Freeform: Shape 2276">
                      <a:extLst>
                        <a:ext uri="{FF2B5EF4-FFF2-40B4-BE49-F238E27FC236}">
                          <a16:creationId xmlns:a16="http://schemas.microsoft.com/office/drawing/2014/main" id="{10479070-5388-3B0A-E030-76F5D052F230}"/>
                        </a:ext>
                      </a:extLst>
                    </p:cNvPr>
                    <p:cNvSpPr/>
                    <p:nvPr/>
                  </p:nvSpPr>
                  <p:spPr>
                    <a:xfrm>
                      <a:off x="9528088" y="5228733"/>
                      <a:ext cx="20236" cy="20735"/>
                    </a:xfrm>
                    <a:custGeom>
                      <a:avLst/>
                      <a:gdLst>
                        <a:gd name="connsiteX0" fmla="*/ 10894 w 20236"/>
                        <a:gd name="connsiteY0" fmla="*/ 45 h 20735"/>
                        <a:gd name="connsiteX1" fmla="*/ 44 w 20236"/>
                        <a:gd name="connsiteY1" fmla="*/ 9574 h 20735"/>
                        <a:gd name="connsiteX2" fmla="*/ 9344 w 20236"/>
                        <a:gd name="connsiteY2" fmla="*/ 20691 h 20735"/>
                        <a:gd name="connsiteX3" fmla="*/ 20193 w 20236"/>
                        <a:gd name="connsiteY3" fmla="*/ 11162 h 20735"/>
                        <a:gd name="connsiteX4" fmla="*/ 10894 w 20236"/>
                        <a:gd name="connsiteY4" fmla="*/ 45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10894" y="45"/>
                          </a:moveTo>
                          <a:cubicBezTo>
                            <a:pt x="5210" y="-485"/>
                            <a:pt x="561" y="3750"/>
                            <a:pt x="44" y="9574"/>
                          </a:cubicBezTo>
                          <a:cubicBezTo>
                            <a:pt x="-473" y="15397"/>
                            <a:pt x="3661" y="20162"/>
                            <a:pt x="9344" y="20691"/>
                          </a:cubicBezTo>
                          <a:cubicBezTo>
                            <a:pt x="15027" y="21221"/>
                            <a:pt x="19677" y="16985"/>
                            <a:pt x="20193" y="11162"/>
                          </a:cubicBezTo>
                          <a:cubicBezTo>
                            <a:pt x="20710" y="5339"/>
                            <a:pt x="16577" y="45"/>
                            <a:pt x="10894" y="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8" name="Freeform: Shape 2277">
                      <a:extLst>
                        <a:ext uri="{FF2B5EF4-FFF2-40B4-BE49-F238E27FC236}">
                          <a16:creationId xmlns:a16="http://schemas.microsoft.com/office/drawing/2014/main" id="{2F570D90-9717-BBCC-567B-0D7E0072BE6C}"/>
                        </a:ext>
                      </a:extLst>
                    </p:cNvPr>
                    <p:cNvSpPr/>
                    <p:nvPr/>
                  </p:nvSpPr>
                  <p:spPr>
                    <a:xfrm>
                      <a:off x="10425006" y="4446815"/>
                      <a:ext cx="20236" cy="20735"/>
                    </a:xfrm>
                    <a:custGeom>
                      <a:avLst/>
                      <a:gdLst>
                        <a:gd name="connsiteX0" fmla="*/ 10893 w 20236"/>
                        <a:gd name="connsiteY0" fmla="*/ 45 h 20735"/>
                        <a:gd name="connsiteX1" fmla="*/ 44 w 20236"/>
                        <a:gd name="connsiteY1" fmla="*/ 9574 h 20735"/>
                        <a:gd name="connsiteX2" fmla="*/ 9343 w 20236"/>
                        <a:gd name="connsiteY2" fmla="*/ 20691 h 20735"/>
                        <a:gd name="connsiteX3" fmla="*/ 20193 w 20236"/>
                        <a:gd name="connsiteY3" fmla="*/ 11162 h 20735"/>
                        <a:gd name="connsiteX4" fmla="*/ 10893 w 20236"/>
                        <a:gd name="connsiteY4" fmla="*/ 45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10893" y="45"/>
                          </a:moveTo>
                          <a:cubicBezTo>
                            <a:pt x="5210" y="-485"/>
                            <a:pt x="560" y="3750"/>
                            <a:pt x="44" y="9574"/>
                          </a:cubicBezTo>
                          <a:cubicBezTo>
                            <a:pt x="-473" y="15397"/>
                            <a:pt x="3660" y="20162"/>
                            <a:pt x="9343" y="20691"/>
                          </a:cubicBezTo>
                          <a:cubicBezTo>
                            <a:pt x="15026" y="21221"/>
                            <a:pt x="19676" y="16985"/>
                            <a:pt x="20193" y="11162"/>
                          </a:cubicBezTo>
                          <a:cubicBezTo>
                            <a:pt x="20710" y="5339"/>
                            <a:pt x="16576" y="574"/>
                            <a:pt x="10893" y="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9" name="Freeform: Shape 2278">
                      <a:extLst>
                        <a:ext uri="{FF2B5EF4-FFF2-40B4-BE49-F238E27FC236}">
                          <a16:creationId xmlns:a16="http://schemas.microsoft.com/office/drawing/2014/main" id="{F3B13153-DB6F-C749-EAD8-9145D4FE438E}"/>
                        </a:ext>
                      </a:extLst>
                    </p:cNvPr>
                    <p:cNvSpPr/>
                    <p:nvPr/>
                  </p:nvSpPr>
                  <p:spPr>
                    <a:xfrm>
                      <a:off x="10562971" y="4320836"/>
                      <a:ext cx="35185" cy="36052"/>
                    </a:xfrm>
                    <a:custGeom>
                      <a:avLst/>
                      <a:gdLst>
                        <a:gd name="connsiteX0" fmla="*/ 18626 w 35185"/>
                        <a:gd name="connsiteY0" fmla="*/ 27 h 36052"/>
                        <a:gd name="connsiteX1" fmla="*/ 26 w 35185"/>
                        <a:gd name="connsiteY1" fmla="*/ 16967 h 36052"/>
                        <a:gd name="connsiteX2" fmla="*/ 16559 w 35185"/>
                        <a:gd name="connsiteY2" fmla="*/ 36026 h 36052"/>
                        <a:gd name="connsiteX3" fmla="*/ 35159 w 35185"/>
                        <a:gd name="connsiteY3" fmla="*/ 19085 h 36052"/>
                        <a:gd name="connsiteX4" fmla="*/ 18626 w 35185"/>
                        <a:gd name="connsiteY4" fmla="*/ 27 h 36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5" h="36052">
                          <a:moveTo>
                            <a:pt x="18626" y="27"/>
                          </a:moveTo>
                          <a:cubicBezTo>
                            <a:pt x="8809" y="-503"/>
                            <a:pt x="543" y="6909"/>
                            <a:pt x="26" y="16967"/>
                          </a:cubicBezTo>
                          <a:cubicBezTo>
                            <a:pt x="-491" y="27026"/>
                            <a:pt x="6743" y="35496"/>
                            <a:pt x="16559" y="36026"/>
                          </a:cubicBezTo>
                          <a:cubicBezTo>
                            <a:pt x="26375" y="36555"/>
                            <a:pt x="34642" y="29143"/>
                            <a:pt x="35159" y="19085"/>
                          </a:cubicBezTo>
                          <a:cubicBezTo>
                            <a:pt x="35676" y="9026"/>
                            <a:pt x="28442" y="556"/>
                            <a:pt x="18626" y="2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0" name="Freeform: Shape 2279">
                      <a:extLst>
                        <a:ext uri="{FF2B5EF4-FFF2-40B4-BE49-F238E27FC236}">
                          <a16:creationId xmlns:a16="http://schemas.microsoft.com/office/drawing/2014/main" id="{B517E5D2-2075-A7EC-B352-D30CFE9E7610}"/>
                        </a:ext>
                      </a:extLst>
                    </p:cNvPr>
                    <p:cNvSpPr/>
                    <p:nvPr/>
                  </p:nvSpPr>
                  <p:spPr>
                    <a:xfrm>
                      <a:off x="10765973" y="4579665"/>
                      <a:ext cx="47674" cy="48850"/>
                    </a:xfrm>
                    <a:custGeom>
                      <a:avLst/>
                      <a:gdLst>
                        <a:gd name="connsiteX0" fmla="*/ 25387 w 47674"/>
                        <a:gd name="connsiteY0" fmla="*/ 73 h 48850"/>
                        <a:gd name="connsiteX1" fmla="*/ 71 w 47674"/>
                        <a:gd name="connsiteY1" fmla="*/ 22837 h 48850"/>
                        <a:gd name="connsiteX2" fmla="*/ 22288 w 47674"/>
                        <a:gd name="connsiteY2" fmla="*/ 48778 h 48850"/>
                        <a:gd name="connsiteX3" fmla="*/ 47604 w 47674"/>
                        <a:gd name="connsiteY3" fmla="*/ 26013 h 48850"/>
                        <a:gd name="connsiteX4" fmla="*/ 25387 w 47674"/>
                        <a:gd name="connsiteY4" fmla="*/ 73 h 4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4" h="48850">
                          <a:moveTo>
                            <a:pt x="25387" y="73"/>
                          </a:moveTo>
                          <a:cubicBezTo>
                            <a:pt x="11955" y="-986"/>
                            <a:pt x="587" y="9602"/>
                            <a:pt x="71" y="22837"/>
                          </a:cubicBezTo>
                          <a:cubicBezTo>
                            <a:pt x="-962" y="36601"/>
                            <a:pt x="9371" y="48248"/>
                            <a:pt x="22288" y="48778"/>
                          </a:cubicBezTo>
                          <a:cubicBezTo>
                            <a:pt x="35720" y="49836"/>
                            <a:pt x="47086" y="39248"/>
                            <a:pt x="47604" y="26013"/>
                          </a:cubicBezTo>
                          <a:cubicBezTo>
                            <a:pt x="48637" y="12778"/>
                            <a:pt x="38303" y="1132"/>
                            <a:pt x="25387" y="7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1" name="Freeform: Shape 2280">
                      <a:extLst>
                        <a:ext uri="{FF2B5EF4-FFF2-40B4-BE49-F238E27FC236}">
                          <a16:creationId xmlns:a16="http://schemas.microsoft.com/office/drawing/2014/main" id="{7B4470F2-932C-626E-5652-32CFCFEA2629}"/>
                        </a:ext>
                      </a:extLst>
                    </p:cNvPr>
                    <p:cNvSpPr/>
                    <p:nvPr/>
                  </p:nvSpPr>
                  <p:spPr>
                    <a:xfrm>
                      <a:off x="9338474" y="5273203"/>
                      <a:ext cx="20236" cy="20735"/>
                    </a:xfrm>
                    <a:custGeom>
                      <a:avLst/>
                      <a:gdLst>
                        <a:gd name="connsiteX0" fmla="*/ 10893 w 20236"/>
                        <a:gd name="connsiteY0" fmla="*/ 45 h 20735"/>
                        <a:gd name="connsiteX1" fmla="*/ 44 w 20236"/>
                        <a:gd name="connsiteY1" fmla="*/ 9574 h 20735"/>
                        <a:gd name="connsiteX2" fmla="*/ 9344 w 20236"/>
                        <a:gd name="connsiteY2" fmla="*/ 20691 h 20735"/>
                        <a:gd name="connsiteX3" fmla="*/ 20193 w 20236"/>
                        <a:gd name="connsiteY3" fmla="*/ 11162 h 20735"/>
                        <a:gd name="connsiteX4" fmla="*/ 10893 w 20236"/>
                        <a:gd name="connsiteY4" fmla="*/ 45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10893" y="45"/>
                          </a:moveTo>
                          <a:cubicBezTo>
                            <a:pt x="5210" y="-485"/>
                            <a:pt x="560" y="3751"/>
                            <a:pt x="44" y="9574"/>
                          </a:cubicBezTo>
                          <a:cubicBezTo>
                            <a:pt x="-473" y="15397"/>
                            <a:pt x="3660" y="20162"/>
                            <a:pt x="9344" y="20691"/>
                          </a:cubicBezTo>
                          <a:cubicBezTo>
                            <a:pt x="15027" y="21221"/>
                            <a:pt x="19677" y="16985"/>
                            <a:pt x="20193" y="11162"/>
                          </a:cubicBezTo>
                          <a:cubicBezTo>
                            <a:pt x="20710" y="5339"/>
                            <a:pt x="16576" y="574"/>
                            <a:pt x="10893" y="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2" name="Freeform: Shape 2281">
                      <a:extLst>
                        <a:ext uri="{FF2B5EF4-FFF2-40B4-BE49-F238E27FC236}">
                          <a16:creationId xmlns:a16="http://schemas.microsoft.com/office/drawing/2014/main" id="{1F3D5024-71A3-2074-B7B6-4C42971A2DEC}"/>
                        </a:ext>
                      </a:extLst>
                    </p:cNvPr>
                    <p:cNvSpPr/>
                    <p:nvPr/>
                  </p:nvSpPr>
                  <p:spPr>
                    <a:xfrm>
                      <a:off x="10295368" y="4981550"/>
                      <a:ext cx="72332" cy="74115"/>
                    </a:xfrm>
                    <a:custGeom>
                      <a:avLst/>
                      <a:gdLst>
                        <a:gd name="connsiteX0" fmla="*/ 72332 w 72332"/>
                        <a:gd name="connsiteY0" fmla="*/ 37058 h 74115"/>
                        <a:gd name="connsiteX1" fmla="*/ 36166 w 72332"/>
                        <a:gd name="connsiteY1" fmla="*/ 74115 h 74115"/>
                        <a:gd name="connsiteX2" fmla="*/ 0 w 72332"/>
                        <a:gd name="connsiteY2" fmla="*/ 37058 h 74115"/>
                        <a:gd name="connsiteX3" fmla="*/ 36166 w 72332"/>
                        <a:gd name="connsiteY3" fmla="*/ 0 h 74115"/>
                        <a:gd name="connsiteX4" fmla="*/ 72332 w 72332"/>
                        <a:gd name="connsiteY4" fmla="*/ 37058 h 74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2" h="74115">
                          <a:moveTo>
                            <a:pt x="72332" y="37058"/>
                          </a:moveTo>
                          <a:cubicBezTo>
                            <a:pt x="72332" y="57524"/>
                            <a:pt x="56140" y="74115"/>
                            <a:pt x="36166" y="74115"/>
                          </a:cubicBezTo>
                          <a:cubicBezTo>
                            <a:pt x="16192" y="74115"/>
                            <a:pt x="0" y="57524"/>
                            <a:pt x="0" y="37058"/>
                          </a:cubicBezTo>
                          <a:cubicBezTo>
                            <a:pt x="0" y="16591"/>
                            <a:pt x="16192" y="0"/>
                            <a:pt x="36166" y="0"/>
                          </a:cubicBezTo>
                          <a:cubicBezTo>
                            <a:pt x="56140" y="0"/>
                            <a:pt x="72332" y="16591"/>
                            <a:pt x="72332" y="3705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3" name="Freeform: Shape 2282">
                      <a:extLst>
                        <a:ext uri="{FF2B5EF4-FFF2-40B4-BE49-F238E27FC236}">
                          <a16:creationId xmlns:a16="http://schemas.microsoft.com/office/drawing/2014/main" id="{1757F814-C742-868A-74F9-5F2E4B12C27A}"/>
                        </a:ext>
                      </a:extLst>
                    </p:cNvPr>
                    <p:cNvSpPr/>
                    <p:nvPr/>
                  </p:nvSpPr>
                  <p:spPr>
                    <a:xfrm>
                      <a:off x="10675566" y="4213861"/>
                      <a:ext cx="57471" cy="58891"/>
                    </a:xfrm>
                    <a:custGeom>
                      <a:avLst/>
                      <a:gdLst>
                        <a:gd name="connsiteX0" fmla="*/ 30545 w 57471"/>
                        <a:gd name="connsiteY0" fmla="*/ 64 h 58891"/>
                        <a:gd name="connsiteX1" fmla="*/ 63 w 57471"/>
                        <a:gd name="connsiteY1" fmla="*/ 27593 h 58891"/>
                        <a:gd name="connsiteX2" fmla="*/ 26929 w 57471"/>
                        <a:gd name="connsiteY2" fmla="*/ 58827 h 58891"/>
                        <a:gd name="connsiteX3" fmla="*/ 57411 w 57471"/>
                        <a:gd name="connsiteY3" fmla="*/ 31299 h 58891"/>
                        <a:gd name="connsiteX4" fmla="*/ 30545 w 57471"/>
                        <a:gd name="connsiteY4" fmla="*/ 64 h 58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71" h="58891">
                          <a:moveTo>
                            <a:pt x="30545" y="64"/>
                          </a:moveTo>
                          <a:cubicBezTo>
                            <a:pt x="14529" y="-994"/>
                            <a:pt x="1096" y="11182"/>
                            <a:pt x="63" y="27593"/>
                          </a:cubicBezTo>
                          <a:cubicBezTo>
                            <a:pt x="-971" y="44004"/>
                            <a:pt x="10912" y="57768"/>
                            <a:pt x="26929" y="58827"/>
                          </a:cubicBezTo>
                          <a:cubicBezTo>
                            <a:pt x="42945" y="59886"/>
                            <a:pt x="56378" y="47710"/>
                            <a:pt x="57411" y="31299"/>
                          </a:cubicBezTo>
                          <a:cubicBezTo>
                            <a:pt x="58445" y="15417"/>
                            <a:pt x="46045" y="1123"/>
                            <a:pt x="30545" y="64"/>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4" name="Freeform: Shape 2283">
                      <a:extLst>
                        <a:ext uri="{FF2B5EF4-FFF2-40B4-BE49-F238E27FC236}">
                          <a16:creationId xmlns:a16="http://schemas.microsoft.com/office/drawing/2014/main" id="{07B7363B-3594-DD29-94F2-90B37C4F02C2}"/>
                        </a:ext>
                      </a:extLst>
                    </p:cNvPr>
                    <p:cNvSpPr/>
                    <p:nvPr/>
                  </p:nvSpPr>
                  <p:spPr>
                    <a:xfrm>
                      <a:off x="8402785" y="3070362"/>
                      <a:ext cx="52781" cy="54132"/>
                    </a:xfrm>
                    <a:custGeom>
                      <a:avLst/>
                      <a:gdLst>
                        <a:gd name="connsiteX0" fmla="*/ 27965 w 52781"/>
                        <a:gd name="connsiteY0" fmla="*/ 67 h 54132"/>
                        <a:gd name="connsiteX1" fmla="*/ 65 w 52781"/>
                        <a:gd name="connsiteY1" fmla="*/ 25478 h 54132"/>
                        <a:gd name="connsiteX2" fmla="*/ 24865 w 52781"/>
                        <a:gd name="connsiteY2" fmla="*/ 54065 h 54132"/>
                        <a:gd name="connsiteX3" fmla="*/ 52764 w 52781"/>
                        <a:gd name="connsiteY3" fmla="*/ 28654 h 54132"/>
                        <a:gd name="connsiteX4" fmla="*/ 27965 w 52781"/>
                        <a:gd name="connsiteY4" fmla="*/ 67 h 54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81" h="54132">
                          <a:moveTo>
                            <a:pt x="27965" y="67"/>
                          </a:moveTo>
                          <a:cubicBezTo>
                            <a:pt x="13498" y="-992"/>
                            <a:pt x="582" y="10655"/>
                            <a:pt x="65" y="25478"/>
                          </a:cubicBezTo>
                          <a:cubicBezTo>
                            <a:pt x="-968" y="40301"/>
                            <a:pt x="10398" y="53536"/>
                            <a:pt x="24865" y="54065"/>
                          </a:cubicBezTo>
                          <a:cubicBezTo>
                            <a:pt x="39331" y="55124"/>
                            <a:pt x="52248" y="43477"/>
                            <a:pt x="52764" y="28654"/>
                          </a:cubicBezTo>
                          <a:cubicBezTo>
                            <a:pt x="53281" y="13831"/>
                            <a:pt x="42431" y="596"/>
                            <a:pt x="27965"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5" name="Freeform: Shape 2284">
                      <a:extLst>
                        <a:ext uri="{FF2B5EF4-FFF2-40B4-BE49-F238E27FC236}">
                          <a16:creationId xmlns:a16="http://schemas.microsoft.com/office/drawing/2014/main" id="{A2534422-6DB7-E7A9-CFC3-2C1970C6E236}"/>
                        </a:ext>
                      </a:extLst>
                    </p:cNvPr>
                    <p:cNvSpPr/>
                    <p:nvPr/>
                  </p:nvSpPr>
                  <p:spPr>
                    <a:xfrm>
                      <a:off x="8852794" y="3702461"/>
                      <a:ext cx="52829" cy="54132"/>
                    </a:xfrm>
                    <a:custGeom>
                      <a:avLst/>
                      <a:gdLst>
                        <a:gd name="connsiteX0" fmla="*/ 27965 w 52829"/>
                        <a:gd name="connsiteY0" fmla="*/ 67 h 54132"/>
                        <a:gd name="connsiteX1" fmla="*/ 65 w 52829"/>
                        <a:gd name="connsiteY1" fmla="*/ 25478 h 54132"/>
                        <a:gd name="connsiteX2" fmla="*/ 24865 w 52829"/>
                        <a:gd name="connsiteY2" fmla="*/ 54065 h 54132"/>
                        <a:gd name="connsiteX3" fmla="*/ 52764 w 52829"/>
                        <a:gd name="connsiteY3" fmla="*/ 28654 h 54132"/>
                        <a:gd name="connsiteX4" fmla="*/ 27965 w 52829"/>
                        <a:gd name="connsiteY4" fmla="*/ 67 h 54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29" h="54132">
                          <a:moveTo>
                            <a:pt x="27965" y="67"/>
                          </a:moveTo>
                          <a:cubicBezTo>
                            <a:pt x="13498" y="-992"/>
                            <a:pt x="582" y="10655"/>
                            <a:pt x="65" y="25478"/>
                          </a:cubicBezTo>
                          <a:cubicBezTo>
                            <a:pt x="-968" y="40301"/>
                            <a:pt x="10398" y="53536"/>
                            <a:pt x="24865" y="54065"/>
                          </a:cubicBezTo>
                          <a:cubicBezTo>
                            <a:pt x="39331" y="55124"/>
                            <a:pt x="52248" y="43477"/>
                            <a:pt x="52764" y="28654"/>
                          </a:cubicBezTo>
                          <a:cubicBezTo>
                            <a:pt x="53798" y="13831"/>
                            <a:pt x="42431" y="1126"/>
                            <a:pt x="27965"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936" name="Graphic 139">
                <a:extLst>
                  <a:ext uri="{FF2B5EF4-FFF2-40B4-BE49-F238E27FC236}">
                    <a16:creationId xmlns:a16="http://schemas.microsoft.com/office/drawing/2014/main" id="{73D38883-C5DB-2FF8-C3AE-27481E47D8E8}"/>
                  </a:ext>
                </a:extLst>
              </p:cNvPr>
              <p:cNvGrpSpPr/>
              <p:nvPr/>
            </p:nvGrpSpPr>
            <p:grpSpPr>
              <a:xfrm>
                <a:off x="1298245" y="1903572"/>
                <a:ext cx="8243384" cy="3804437"/>
                <a:chOff x="1298245" y="1903572"/>
                <a:chExt cx="8243384" cy="3804437"/>
              </a:xfrm>
              <a:grpFill/>
            </p:grpSpPr>
            <p:grpSp>
              <p:nvGrpSpPr>
                <p:cNvPr id="1937" name="Graphic 139">
                  <a:extLst>
                    <a:ext uri="{FF2B5EF4-FFF2-40B4-BE49-F238E27FC236}">
                      <a16:creationId xmlns:a16="http://schemas.microsoft.com/office/drawing/2014/main" id="{00B493DF-0831-A727-CBE8-E552C7151271}"/>
                    </a:ext>
                  </a:extLst>
                </p:cNvPr>
                <p:cNvGrpSpPr/>
                <p:nvPr/>
              </p:nvGrpSpPr>
              <p:grpSpPr>
                <a:xfrm>
                  <a:off x="1298245" y="2463144"/>
                  <a:ext cx="2657731" cy="3244865"/>
                  <a:chOff x="1298245" y="2463144"/>
                  <a:chExt cx="2657731" cy="3244865"/>
                </a:xfrm>
                <a:grpFill/>
              </p:grpSpPr>
              <p:grpSp>
                <p:nvGrpSpPr>
                  <p:cNvPr id="2177" name="Graphic 139">
                    <a:extLst>
                      <a:ext uri="{FF2B5EF4-FFF2-40B4-BE49-F238E27FC236}">
                        <a16:creationId xmlns:a16="http://schemas.microsoft.com/office/drawing/2014/main" id="{769C953A-5086-35D8-321B-950FD0B3E151}"/>
                      </a:ext>
                    </a:extLst>
                  </p:cNvPr>
                  <p:cNvGrpSpPr/>
                  <p:nvPr/>
                </p:nvGrpSpPr>
                <p:grpSpPr>
                  <a:xfrm>
                    <a:off x="1310688" y="2480681"/>
                    <a:ext cx="2611188" cy="3186966"/>
                    <a:chOff x="1310688" y="2480681"/>
                    <a:chExt cx="2611188" cy="3186966"/>
                  </a:xfrm>
                  <a:grpFill/>
                </p:grpSpPr>
                <p:grpSp>
                  <p:nvGrpSpPr>
                    <p:cNvPr id="2201" name="Graphic 139">
                      <a:extLst>
                        <a:ext uri="{FF2B5EF4-FFF2-40B4-BE49-F238E27FC236}">
                          <a16:creationId xmlns:a16="http://schemas.microsoft.com/office/drawing/2014/main" id="{99A12F98-34AC-BF09-5419-CC09421DF9ED}"/>
                        </a:ext>
                      </a:extLst>
                    </p:cNvPr>
                    <p:cNvGrpSpPr/>
                    <p:nvPr/>
                  </p:nvGrpSpPr>
                  <p:grpSpPr>
                    <a:xfrm>
                      <a:off x="1310688" y="2840141"/>
                      <a:ext cx="1931783" cy="2319815"/>
                      <a:chOff x="1310688" y="2840141"/>
                      <a:chExt cx="1931783" cy="2319815"/>
                    </a:xfrm>
                    <a:grpFill/>
                  </p:grpSpPr>
                  <p:sp>
                    <p:nvSpPr>
                      <p:cNvPr id="2227" name="Freeform: Shape 2226">
                        <a:extLst>
                          <a:ext uri="{FF2B5EF4-FFF2-40B4-BE49-F238E27FC236}">
                            <a16:creationId xmlns:a16="http://schemas.microsoft.com/office/drawing/2014/main" id="{728566E4-6C95-F50E-8035-D38DE7242899}"/>
                          </a:ext>
                        </a:extLst>
                      </p:cNvPr>
                      <p:cNvSpPr/>
                      <p:nvPr/>
                    </p:nvSpPr>
                    <p:spPr>
                      <a:xfrm>
                        <a:off x="1809263" y="3585532"/>
                        <a:ext cx="1430108" cy="1574425"/>
                      </a:xfrm>
                      <a:custGeom>
                        <a:avLst/>
                        <a:gdLst>
                          <a:gd name="connsiteX0" fmla="*/ 0 w 1430108"/>
                          <a:gd name="connsiteY0" fmla="*/ 973560 h 1574425"/>
                          <a:gd name="connsiteX1" fmla="*/ 4650 w 1430108"/>
                          <a:gd name="connsiteY1" fmla="*/ 975678 h 1574425"/>
                          <a:gd name="connsiteX2" fmla="*/ 6200 w 1430108"/>
                          <a:gd name="connsiteY2" fmla="*/ 971972 h 1574425"/>
                          <a:gd name="connsiteX3" fmla="*/ 7750 w 1430108"/>
                          <a:gd name="connsiteY3" fmla="*/ 967737 h 1574425"/>
                          <a:gd name="connsiteX4" fmla="*/ 12400 w 1430108"/>
                          <a:gd name="connsiteY4" fmla="*/ 969854 h 1574425"/>
                          <a:gd name="connsiteX5" fmla="*/ 645822 w 1430108"/>
                          <a:gd name="connsiteY5" fmla="*/ 16941 h 1574425"/>
                          <a:gd name="connsiteX6" fmla="*/ 1412542 w 1430108"/>
                          <a:gd name="connsiteY6" fmla="*/ 1557484 h 1574425"/>
                          <a:gd name="connsiteX7" fmla="*/ 12400 w 1430108"/>
                          <a:gd name="connsiteY7" fmla="*/ 969854 h 1574425"/>
                          <a:gd name="connsiteX8" fmla="*/ 9816 w 1430108"/>
                          <a:gd name="connsiteY8" fmla="*/ 974090 h 1574425"/>
                          <a:gd name="connsiteX9" fmla="*/ 6200 w 1430108"/>
                          <a:gd name="connsiteY9" fmla="*/ 971972 h 1574425"/>
                          <a:gd name="connsiteX10" fmla="*/ 4650 w 1430108"/>
                          <a:gd name="connsiteY10" fmla="*/ 975678 h 1574425"/>
                          <a:gd name="connsiteX11" fmla="*/ 1430109 w 1430108"/>
                          <a:gd name="connsiteY11" fmla="*/ 1574425 h 1574425"/>
                          <a:gd name="connsiteX12" fmla="*/ 646856 w 1430108"/>
                          <a:gd name="connsiteY12" fmla="*/ 0 h 157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0108" h="1574425">
                            <a:moveTo>
                              <a:pt x="0" y="973560"/>
                            </a:moveTo>
                            <a:lnTo>
                              <a:pt x="4650" y="975678"/>
                            </a:lnTo>
                            <a:lnTo>
                              <a:pt x="6200" y="971972"/>
                            </a:lnTo>
                            <a:lnTo>
                              <a:pt x="7750" y="967737"/>
                            </a:lnTo>
                            <a:lnTo>
                              <a:pt x="12400" y="969854"/>
                            </a:lnTo>
                            <a:lnTo>
                              <a:pt x="645822" y="16941"/>
                            </a:lnTo>
                            <a:lnTo>
                              <a:pt x="1412542" y="1557484"/>
                            </a:lnTo>
                            <a:lnTo>
                              <a:pt x="12400" y="969854"/>
                            </a:lnTo>
                            <a:lnTo>
                              <a:pt x="9816" y="974090"/>
                            </a:lnTo>
                            <a:lnTo>
                              <a:pt x="6200" y="971972"/>
                            </a:lnTo>
                            <a:lnTo>
                              <a:pt x="4650" y="975678"/>
                            </a:lnTo>
                            <a:lnTo>
                              <a:pt x="1430109" y="1574425"/>
                            </a:lnTo>
                            <a:lnTo>
                              <a:pt x="64685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8" name="Freeform: Shape 2227">
                        <a:extLst>
                          <a:ext uri="{FF2B5EF4-FFF2-40B4-BE49-F238E27FC236}">
                            <a16:creationId xmlns:a16="http://schemas.microsoft.com/office/drawing/2014/main" id="{039458F9-BF6F-C4E3-8AE0-F41B2623A8D5}"/>
                          </a:ext>
                        </a:extLst>
                      </p:cNvPr>
                      <p:cNvSpPr/>
                      <p:nvPr/>
                    </p:nvSpPr>
                    <p:spPr>
                      <a:xfrm>
                        <a:off x="1815463" y="4553268"/>
                        <a:ext cx="6199" cy="6352"/>
                      </a:xfrm>
                      <a:custGeom>
                        <a:avLst/>
                        <a:gdLst>
                          <a:gd name="connsiteX0" fmla="*/ 0 w 6199"/>
                          <a:gd name="connsiteY0" fmla="*/ 4235 h 6352"/>
                          <a:gd name="connsiteX1" fmla="*/ 3617 w 6199"/>
                          <a:gd name="connsiteY1" fmla="*/ 6353 h 6352"/>
                          <a:gd name="connsiteX2" fmla="*/ 6200 w 6199"/>
                          <a:gd name="connsiteY2" fmla="*/ 2117 h 6352"/>
                          <a:gd name="connsiteX3" fmla="*/ 1550 w 6199"/>
                          <a:gd name="connsiteY3" fmla="*/ 0 h 6352"/>
                        </a:gdLst>
                        <a:ahLst/>
                        <a:cxnLst>
                          <a:cxn ang="0">
                            <a:pos x="connsiteX0" y="connsiteY0"/>
                          </a:cxn>
                          <a:cxn ang="0">
                            <a:pos x="connsiteX1" y="connsiteY1"/>
                          </a:cxn>
                          <a:cxn ang="0">
                            <a:pos x="connsiteX2" y="connsiteY2"/>
                          </a:cxn>
                          <a:cxn ang="0">
                            <a:pos x="connsiteX3" y="connsiteY3"/>
                          </a:cxn>
                        </a:cxnLst>
                        <a:rect l="l" t="t" r="r" b="b"/>
                        <a:pathLst>
                          <a:path w="6199" h="6352">
                            <a:moveTo>
                              <a:pt x="0" y="4235"/>
                            </a:moveTo>
                            <a:lnTo>
                              <a:pt x="3617" y="6353"/>
                            </a:lnTo>
                            <a:lnTo>
                              <a:pt x="6200" y="2117"/>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9" name="Freeform: Shape 2228">
                        <a:extLst>
                          <a:ext uri="{FF2B5EF4-FFF2-40B4-BE49-F238E27FC236}">
                            <a16:creationId xmlns:a16="http://schemas.microsoft.com/office/drawing/2014/main" id="{6720CC8D-3DB7-9BBF-A18D-44A17CEDB3B7}"/>
                          </a:ext>
                        </a:extLst>
                      </p:cNvPr>
                      <p:cNvSpPr/>
                      <p:nvPr/>
                    </p:nvSpPr>
                    <p:spPr>
                      <a:xfrm>
                        <a:off x="1811330" y="4552209"/>
                        <a:ext cx="4649" cy="5293"/>
                      </a:xfrm>
                      <a:custGeom>
                        <a:avLst/>
                        <a:gdLst>
                          <a:gd name="connsiteX0" fmla="*/ 0 w 4649"/>
                          <a:gd name="connsiteY0" fmla="*/ 4765 h 5293"/>
                          <a:gd name="connsiteX1" fmla="*/ 4133 w 4649"/>
                          <a:gd name="connsiteY1" fmla="*/ 5294 h 5293"/>
                          <a:gd name="connsiteX2" fmla="*/ 4650 w 4649"/>
                          <a:gd name="connsiteY2" fmla="*/ 1059 h 5293"/>
                          <a:gd name="connsiteX3" fmla="*/ 517 w 4649"/>
                          <a:gd name="connsiteY3" fmla="*/ 0 h 5293"/>
                        </a:gdLst>
                        <a:ahLst/>
                        <a:cxnLst>
                          <a:cxn ang="0">
                            <a:pos x="connsiteX0" y="connsiteY0"/>
                          </a:cxn>
                          <a:cxn ang="0">
                            <a:pos x="connsiteX1" y="connsiteY1"/>
                          </a:cxn>
                          <a:cxn ang="0">
                            <a:pos x="connsiteX2" y="connsiteY2"/>
                          </a:cxn>
                          <a:cxn ang="0">
                            <a:pos x="connsiteX3" y="connsiteY3"/>
                          </a:cxn>
                        </a:cxnLst>
                        <a:rect l="l" t="t" r="r" b="b"/>
                        <a:pathLst>
                          <a:path w="4649" h="5293">
                            <a:moveTo>
                              <a:pt x="0" y="4765"/>
                            </a:moveTo>
                            <a:lnTo>
                              <a:pt x="4133" y="5294"/>
                            </a:lnTo>
                            <a:lnTo>
                              <a:pt x="4650" y="1059"/>
                            </a:lnTo>
                            <a:lnTo>
                              <a:pt x="5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0" name="Freeform: Shape 2229">
                        <a:extLst>
                          <a:ext uri="{FF2B5EF4-FFF2-40B4-BE49-F238E27FC236}">
                            <a16:creationId xmlns:a16="http://schemas.microsoft.com/office/drawing/2014/main" id="{4943FB94-B765-B034-77F3-8206BC893646}"/>
                          </a:ext>
                        </a:extLst>
                      </p:cNvPr>
                      <p:cNvSpPr/>
                      <p:nvPr/>
                    </p:nvSpPr>
                    <p:spPr>
                      <a:xfrm>
                        <a:off x="1516318" y="3129192"/>
                        <a:ext cx="7233" cy="6882"/>
                      </a:xfrm>
                      <a:custGeom>
                        <a:avLst/>
                        <a:gdLst>
                          <a:gd name="connsiteX0" fmla="*/ 0 w 7233"/>
                          <a:gd name="connsiteY0" fmla="*/ 2118 h 6882"/>
                          <a:gd name="connsiteX1" fmla="*/ 0 w 7233"/>
                          <a:gd name="connsiteY1" fmla="*/ 6353 h 6882"/>
                          <a:gd name="connsiteX2" fmla="*/ 7233 w 7233"/>
                          <a:gd name="connsiteY2" fmla="*/ 6882 h 6882"/>
                          <a:gd name="connsiteX3" fmla="*/ 3617 w 7233"/>
                          <a:gd name="connsiteY3" fmla="*/ 0 h 6882"/>
                        </a:gdLst>
                        <a:ahLst/>
                        <a:cxnLst>
                          <a:cxn ang="0">
                            <a:pos x="connsiteX0" y="connsiteY0"/>
                          </a:cxn>
                          <a:cxn ang="0">
                            <a:pos x="connsiteX1" y="connsiteY1"/>
                          </a:cxn>
                          <a:cxn ang="0">
                            <a:pos x="connsiteX2" y="connsiteY2"/>
                          </a:cxn>
                          <a:cxn ang="0">
                            <a:pos x="connsiteX3" y="connsiteY3"/>
                          </a:cxn>
                        </a:cxnLst>
                        <a:rect l="l" t="t" r="r" b="b"/>
                        <a:pathLst>
                          <a:path w="7233" h="6882">
                            <a:moveTo>
                              <a:pt x="0" y="2118"/>
                            </a:moveTo>
                            <a:lnTo>
                              <a:pt x="0" y="6353"/>
                            </a:lnTo>
                            <a:lnTo>
                              <a:pt x="7233" y="6882"/>
                            </a:lnTo>
                            <a:lnTo>
                              <a:pt x="36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1" name="Freeform: Shape 2230">
                        <a:extLst>
                          <a:ext uri="{FF2B5EF4-FFF2-40B4-BE49-F238E27FC236}">
                            <a16:creationId xmlns:a16="http://schemas.microsoft.com/office/drawing/2014/main" id="{780829BC-E935-8D5A-9203-85F5B1789042}"/>
                          </a:ext>
                        </a:extLst>
                      </p:cNvPr>
                      <p:cNvSpPr/>
                      <p:nvPr/>
                    </p:nvSpPr>
                    <p:spPr>
                      <a:xfrm>
                        <a:off x="1509602" y="3126545"/>
                        <a:ext cx="353393" cy="732155"/>
                      </a:xfrm>
                      <a:custGeom>
                        <a:avLst/>
                        <a:gdLst>
                          <a:gd name="connsiteX0" fmla="*/ 0 w 353393"/>
                          <a:gd name="connsiteY0" fmla="*/ 0 h 732155"/>
                          <a:gd name="connsiteX1" fmla="*/ 3100 w 353393"/>
                          <a:gd name="connsiteY1" fmla="*/ 6353 h 732155"/>
                          <a:gd name="connsiteX2" fmla="*/ 6716 w 353393"/>
                          <a:gd name="connsiteY2" fmla="*/ 4765 h 732155"/>
                          <a:gd name="connsiteX3" fmla="*/ 10333 w 353393"/>
                          <a:gd name="connsiteY3" fmla="*/ 2647 h 732155"/>
                          <a:gd name="connsiteX4" fmla="*/ 13950 w 353393"/>
                          <a:gd name="connsiteY4" fmla="*/ 9529 h 732155"/>
                          <a:gd name="connsiteX5" fmla="*/ 196330 w 353393"/>
                          <a:gd name="connsiteY5" fmla="*/ 21176 h 732155"/>
                          <a:gd name="connsiteX6" fmla="*/ 337894 w 353393"/>
                          <a:gd name="connsiteY6" fmla="*/ 696156 h 732155"/>
                          <a:gd name="connsiteX7" fmla="*/ 13950 w 353393"/>
                          <a:gd name="connsiteY7" fmla="*/ 9529 h 732155"/>
                          <a:gd name="connsiteX8" fmla="*/ 6716 w 353393"/>
                          <a:gd name="connsiteY8" fmla="*/ 9000 h 732155"/>
                          <a:gd name="connsiteX9" fmla="*/ 6716 w 353393"/>
                          <a:gd name="connsiteY9" fmla="*/ 4765 h 732155"/>
                          <a:gd name="connsiteX10" fmla="*/ 3100 w 353393"/>
                          <a:gd name="connsiteY10" fmla="*/ 6353 h 732155"/>
                          <a:gd name="connsiteX11" fmla="*/ 345644 w 353393"/>
                          <a:gd name="connsiteY11" fmla="*/ 732155 h 732155"/>
                          <a:gd name="connsiteX12" fmla="*/ 353394 w 353393"/>
                          <a:gd name="connsiteY12" fmla="*/ 729508 h 732155"/>
                          <a:gd name="connsiteX13" fmla="*/ 203046 w 353393"/>
                          <a:gd name="connsiteY13" fmla="*/ 13235 h 73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393" h="732155">
                            <a:moveTo>
                              <a:pt x="0" y="0"/>
                            </a:moveTo>
                            <a:lnTo>
                              <a:pt x="3100" y="6353"/>
                            </a:lnTo>
                            <a:lnTo>
                              <a:pt x="6716" y="4765"/>
                            </a:lnTo>
                            <a:lnTo>
                              <a:pt x="10333" y="2647"/>
                            </a:lnTo>
                            <a:lnTo>
                              <a:pt x="13950" y="9529"/>
                            </a:lnTo>
                            <a:lnTo>
                              <a:pt x="196330" y="21176"/>
                            </a:lnTo>
                            <a:lnTo>
                              <a:pt x="337894" y="696156"/>
                            </a:lnTo>
                            <a:lnTo>
                              <a:pt x="13950" y="9529"/>
                            </a:lnTo>
                            <a:lnTo>
                              <a:pt x="6716" y="9000"/>
                            </a:lnTo>
                            <a:lnTo>
                              <a:pt x="6716" y="4765"/>
                            </a:lnTo>
                            <a:lnTo>
                              <a:pt x="3100" y="6353"/>
                            </a:lnTo>
                            <a:lnTo>
                              <a:pt x="345644" y="732155"/>
                            </a:lnTo>
                            <a:lnTo>
                              <a:pt x="353394" y="729508"/>
                            </a:lnTo>
                            <a:lnTo>
                              <a:pt x="203046" y="13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2" name="Freeform: Shape 2231">
                        <a:extLst>
                          <a:ext uri="{FF2B5EF4-FFF2-40B4-BE49-F238E27FC236}">
                            <a16:creationId xmlns:a16="http://schemas.microsoft.com/office/drawing/2014/main" id="{D7C90B87-BD94-6771-E061-D01EE9E15FD3}"/>
                          </a:ext>
                        </a:extLst>
                      </p:cNvPr>
                      <p:cNvSpPr/>
                      <p:nvPr/>
                    </p:nvSpPr>
                    <p:spPr>
                      <a:xfrm>
                        <a:off x="1703348" y="3135015"/>
                        <a:ext cx="761553" cy="727920"/>
                      </a:xfrm>
                      <a:custGeom>
                        <a:avLst/>
                        <a:gdLst>
                          <a:gd name="connsiteX0" fmla="*/ 152414 w 761553"/>
                          <a:gd name="connsiteY0" fmla="*/ 727920 h 727920"/>
                          <a:gd name="connsiteX1" fmla="*/ 157064 w 761553"/>
                          <a:gd name="connsiteY1" fmla="*/ 725803 h 727920"/>
                          <a:gd name="connsiteX2" fmla="*/ 155514 w 761553"/>
                          <a:gd name="connsiteY2" fmla="*/ 722097 h 727920"/>
                          <a:gd name="connsiteX3" fmla="*/ 153964 w 761553"/>
                          <a:gd name="connsiteY3" fmla="*/ 717862 h 727920"/>
                          <a:gd name="connsiteX4" fmla="*/ 158097 w 761553"/>
                          <a:gd name="connsiteY4" fmla="*/ 715744 h 727920"/>
                          <a:gd name="connsiteX5" fmla="*/ 11883 w 761553"/>
                          <a:gd name="connsiteY5" fmla="*/ 17470 h 727920"/>
                          <a:gd name="connsiteX6" fmla="*/ 742954 w 761553"/>
                          <a:gd name="connsiteY6" fmla="*/ 458457 h 727920"/>
                          <a:gd name="connsiteX7" fmla="*/ 158097 w 761553"/>
                          <a:gd name="connsiteY7" fmla="*/ 715744 h 727920"/>
                          <a:gd name="connsiteX8" fmla="*/ 159647 w 761553"/>
                          <a:gd name="connsiteY8" fmla="*/ 721038 h 727920"/>
                          <a:gd name="connsiteX9" fmla="*/ 155514 w 761553"/>
                          <a:gd name="connsiteY9" fmla="*/ 722097 h 727920"/>
                          <a:gd name="connsiteX10" fmla="*/ 157064 w 761553"/>
                          <a:gd name="connsiteY10" fmla="*/ 725803 h 727920"/>
                          <a:gd name="connsiteX11" fmla="*/ 761554 w 761553"/>
                          <a:gd name="connsiteY11" fmla="*/ 459516 h 727920"/>
                          <a:gd name="connsiteX12" fmla="*/ 0 w 761553"/>
                          <a:gd name="connsiteY12" fmla="*/ 0 h 72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1553" h="727920">
                            <a:moveTo>
                              <a:pt x="152414" y="727920"/>
                            </a:moveTo>
                            <a:lnTo>
                              <a:pt x="157064" y="725803"/>
                            </a:lnTo>
                            <a:lnTo>
                              <a:pt x="155514" y="722097"/>
                            </a:lnTo>
                            <a:lnTo>
                              <a:pt x="153964" y="717862"/>
                            </a:lnTo>
                            <a:lnTo>
                              <a:pt x="158097" y="715744"/>
                            </a:lnTo>
                            <a:lnTo>
                              <a:pt x="11883" y="17470"/>
                            </a:lnTo>
                            <a:lnTo>
                              <a:pt x="742954" y="458457"/>
                            </a:lnTo>
                            <a:lnTo>
                              <a:pt x="158097" y="715744"/>
                            </a:lnTo>
                            <a:lnTo>
                              <a:pt x="159647" y="721038"/>
                            </a:lnTo>
                            <a:lnTo>
                              <a:pt x="155514" y="722097"/>
                            </a:lnTo>
                            <a:lnTo>
                              <a:pt x="157064" y="725803"/>
                            </a:lnTo>
                            <a:lnTo>
                              <a:pt x="761554" y="459516"/>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3" name="Freeform: Shape 2232">
                        <a:extLst>
                          <a:ext uri="{FF2B5EF4-FFF2-40B4-BE49-F238E27FC236}">
                            <a16:creationId xmlns:a16="http://schemas.microsoft.com/office/drawing/2014/main" id="{DCE92F80-25F2-3E16-4634-5A7BA4ABCDCB}"/>
                          </a:ext>
                        </a:extLst>
                      </p:cNvPr>
                      <p:cNvSpPr/>
                      <p:nvPr/>
                    </p:nvSpPr>
                    <p:spPr>
                      <a:xfrm>
                        <a:off x="1857312" y="3850759"/>
                        <a:ext cx="5683" cy="6352"/>
                      </a:xfrm>
                      <a:custGeom>
                        <a:avLst/>
                        <a:gdLst>
                          <a:gd name="connsiteX0" fmla="*/ 0 w 5683"/>
                          <a:gd name="connsiteY0" fmla="*/ 2118 h 6352"/>
                          <a:gd name="connsiteX1" fmla="*/ 1550 w 5683"/>
                          <a:gd name="connsiteY1" fmla="*/ 6353 h 6352"/>
                          <a:gd name="connsiteX2" fmla="*/ 5683 w 5683"/>
                          <a:gd name="connsiteY2" fmla="*/ 5294 h 6352"/>
                          <a:gd name="connsiteX3" fmla="*/ 4133 w 5683"/>
                          <a:gd name="connsiteY3" fmla="*/ 0 h 6352"/>
                        </a:gdLst>
                        <a:ahLst/>
                        <a:cxnLst>
                          <a:cxn ang="0">
                            <a:pos x="connsiteX0" y="connsiteY0"/>
                          </a:cxn>
                          <a:cxn ang="0">
                            <a:pos x="connsiteX1" y="connsiteY1"/>
                          </a:cxn>
                          <a:cxn ang="0">
                            <a:pos x="connsiteX2" y="connsiteY2"/>
                          </a:cxn>
                          <a:cxn ang="0">
                            <a:pos x="connsiteX3" y="connsiteY3"/>
                          </a:cxn>
                        </a:cxnLst>
                        <a:rect l="l" t="t" r="r" b="b"/>
                        <a:pathLst>
                          <a:path w="5683" h="6352">
                            <a:moveTo>
                              <a:pt x="0" y="2118"/>
                            </a:moveTo>
                            <a:lnTo>
                              <a:pt x="1550" y="6353"/>
                            </a:lnTo>
                            <a:lnTo>
                              <a:pt x="5683" y="5294"/>
                            </a:lnTo>
                            <a:lnTo>
                              <a:pt x="41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4" name="Freeform: Shape 2233">
                        <a:extLst>
                          <a:ext uri="{FF2B5EF4-FFF2-40B4-BE49-F238E27FC236}">
                            <a16:creationId xmlns:a16="http://schemas.microsoft.com/office/drawing/2014/main" id="{E277D49C-69BE-8811-30AB-5DBC1FF1119A}"/>
                          </a:ext>
                        </a:extLst>
                      </p:cNvPr>
                      <p:cNvSpPr/>
                      <p:nvPr/>
                    </p:nvSpPr>
                    <p:spPr>
                      <a:xfrm>
                        <a:off x="1811847" y="4541622"/>
                        <a:ext cx="8783" cy="15881"/>
                      </a:xfrm>
                      <a:custGeom>
                        <a:avLst/>
                        <a:gdLst>
                          <a:gd name="connsiteX0" fmla="*/ 3617 w 8783"/>
                          <a:gd name="connsiteY0" fmla="*/ 15882 h 15881"/>
                          <a:gd name="connsiteX1" fmla="*/ 7750 w 8783"/>
                          <a:gd name="connsiteY1" fmla="*/ 15882 h 15881"/>
                          <a:gd name="connsiteX2" fmla="*/ 8783 w 8783"/>
                          <a:gd name="connsiteY2" fmla="*/ 0 h 15881"/>
                          <a:gd name="connsiteX3" fmla="*/ 0 w 8783"/>
                          <a:gd name="connsiteY3" fmla="*/ 13235 h 15881"/>
                        </a:gdLst>
                        <a:ahLst/>
                        <a:cxnLst>
                          <a:cxn ang="0">
                            <a:pos x="connsiteX0" y="connsiteY0"/>
                          </a:cxn>
                          <a:cxn ang="0">
                            <a:pos x="connsiteX1" y="connsiteY1"/>
                          </a:cxn>
                          <a:cxn ang="0">
                            <a:pos x="connsiteX2" y="connsiteY2"/>
                          </a:cxn>
                          <a:cxn ang="0">
                            <a:pos x="connsiteX3" y="connsiteY3"/>
                          </a:cxn>
                        </a:cxnLst>
                        <a:rect l="l" t="t" r="r" b="b"/>
                        <a:pathLst>
                          <a:path w="8783" h="15881">
                            <a:moveTo>
                              <a:pt x="3617" y="15882"/>
                            </a:moveTo>
                            <a:lnTo>
                              <a:pt x="7750" y="15882"/>
                            </a:lnTo>
                            <a:lnTo>
                              <a:pt x="8783" y="0"/>
                            </a:lnTo>
                            <a:lnTo>
                              <a:pt x="0" y="13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5" name="Freeform: Shape 2234">
                        <a:extLst>
                          <a:ext uri="{FF2B5EF4-FFF2-40B4-BE49-F238E27FC236}">
                            <a16:creationId xmlns:a16="http://schemas.microsoft.com/office/drawing/2014/main" id="{D37A473F-1C3C-C69C-0C07-A14F24881CD2}"/>
                          </a:ext>
                        </a:extLst>
                      </p:cNvPr>
                      <p:cNvSpPr/>
                      <p:nvPr/>
                    </p:nvSpPr>
                    <p:spPr>
                      <a:xfrm>
                        <a:off x="1810297" y="3583943"/>
                        <a:ext cx="657188" cy="988912"/>
                      </a:xfrm>
                      <a:custGeom>
                        <a:avLst/>
                        <a:gdLst>
                          <a:gd name="connsiteX0" fmla="*/ 0 w 657188"/>
                          <a:gd name="connsiteY0" fmla="*/ 988913 h 988912"/>
                          <a:gd name="connsiteX1" fmla="*/ 8783 w 657188"/>
                          <a:gd name="connsiteY1" fmla="*/ 975678 h 988912"/>
                          <a:gd name="connsiteX2" fmla="*/ 5167 w 657188"/>
                          <a:gd name="connsiteY2" fmla="*/ 973560 h 988912"/>
                          <a:gd name="connsiteX3" fmla="*/ 1550 w 657188"/>
                          <a:gd name="connsiteY3" fmla="*/ 970913 h 988912"/>
                          <a:gd name="connsiteX4" fmla="*/ 10333 w 657188"/>
                          <a:gd name="connsiteY4" fmla="*/ 957678 h 988912"/>
                          <a:gd name="connsiteX5" fmla="*/ 52699 w 657188"/>
                          <a:gd name="connsiteY5" fmla="*/ 275816 h 988912"/>
                          <a:gd name="connsiteX6" fmla="*/ 633423 w 657188"/>
                          <a:gd name="connsiteY6" fmla="*/ 20117 h 988912"/>
                          <a:gd name="connsiteX7" fmla="*/ 10333 w 657188"/>
                          <a:gd name="connsiteY7" fmla="*/ 957678 h 988912"/>
                          <a:gd name="connsiteX8" fmla="*/ 9300 w 657188"/>
                          <a:gd name="connsiteY8" fmla="*/ 973560 h 988912"/>
                          <a:gd name="connsiteX9" fmla="*/ 5167 w 657188"/>
                          <a:gd name="connsiteY9" fmla="*/ 973560 h 988912"/>
                          <a:gd name="connsiteX10" fmla="*/ 8783 w 657188"/>
                          <a:gd name="connsiteY10" fmla="*/ 975678 h 988912"/>
                          <a:gd name="connsiteX11" fmla="*/ 657189 w 657188"/>
                          <a:gd name="connsiteY11" fmla="*/ 0 h 988912"/>
                          <a:gd name="connsiteX12" fmla="*/ 44433 w 657188"/>
                          <a:gd name="connsiteY12" fmla="*/ 269992 h 98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188" h="988912">
                            <a:moveTo>
                              <a:pt x="0" y="988913"/>
                            </a:moveTo>
                            <a:lnTo>
                              <a:pt x="8783" y="975678"/>
                            </a:lnTo>
                            <a:lnTo>
                              <a:pt x="5167" y="973560"/>
                            </a:lnTo>
                            <a:lnTo>
                              <a:pt x="1550" y="970913"/>
                            </a:lnTo>
                            <a:lnTo>
                              <a:pt x="10333" y="957678"/>
                            </a:lnTo>
                            <a:lnTo>
                              <a:pt x="52699" y="275816"/>
                            </a:lnTo>
                            <a:lnTo>
                              <a:pt x="633423" y="20117"/>
                            </a:lnTo>
                            <a:lnTo>
                              <a:pt x="10333" y="957678"/>
                            </a:lnTo>
                            <a:lnTo>
                              <a:pt x="9300" y="973560"/>
                            </a:lnTo>
                            <a:lnTo>
                              <a:pt x="5167" y="973560"/>
                            </a:lnTo>
                            <a:lnTo>
                              <a:pt x="8783" y="975678"/>
                            </a:lnTo>
                            <a:lnTo>
                              <a:pt x="657189" y="0"/>
                            </a:lnTo>
                            <a:lnTo>
                              <a:pt x="44433" y="26999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6" name="Freeform: Shape 2235">
                        <a:extLst>
                          <a:ext uri="{FF2B5EF4-FFF2-40B4-BE49-F238E27FC236}">
                            <a16:creationId xmlns:a16="http://schemas.microsoft.com/office/drawing/2014/main" id="{FAD5DF36-D079-02DE-B733-06620D351475}"/>
                          </a:ext>
                        </a:extLst>
                      </p:cNvPr>
                      <p:cNvSpPr/>
                      <p:nvPr/>
                    </p:nvSpPr>
                    <p:spPr>
                      <a:xfrm>
                        <a:off x="1310688" y="3125486"/>
                        <a:ext cx="551790" cy="734272"/>
                      </a:xfrm>
                      <a:custGeom>
                        <a:avLst/>
                        <a:gdLst>
                          <a:gd name="connsiteX0" fmla="*/ 0 w 551790"/>
                          <a:gd name="connsiteY0" fmla="*/ 91586 h 734272"/>
                          <a:gd name="connsiteX1" fmla="*/ 3617 w 551790"/>
                          <a:gd name="connsiteY1" fmla="*/ 96350 h 734272"/>
                          <a:gd name="connsiteX2" fmla="*/ 6717 w 551790"/>
                          <a:gd name="connsiteY2" fmla="*/ 93174 h 734272"/>
                          <a:gd name="connsiteX3" fmla="*/ 9817 w 551790"/>
                          <a:gd name="connsiteY3" fmla="*/ 90527 h 734272"/>
                          <a:gd name="connsiteX4" fmla="*/ 13950 w 551790"/>
                          <a:gd name="connsiteY4" fmla="*/ 94762 h 734272"/>
                          <a:gd name="connsiteX5" fmla="*/ 203563 w 551790"/>
                          <a:gd name="connsiteY5" fmla="*/ 11117 h 734272"/>
                          <a:gd name="connsiteX6" fmla="*/ 530608 w 551790"/>
                          <a:gd name="connsiteY6" fmla="*/ 703568 h 734272"/>
                          <a:gd name="connsiteX7" fmla="*/ 13950 w 551790"/>
                          <a:gd name="connsiteY7" fmla="*/ 94762 h 734272"/>
                          <a:gd name="connsiteX8" fmla="*/ 8267 w 551790"/>
                          <a:gd name="connsiteY8" fmla="*/ 97409 h 734272"/>
                          <a:gd name="connsiteX9" fmla="*/ 6717 w 551790"/>
                          <a:gd name="connsiteY9" fmla="*/ 93174 h 734272"/>
                          <a:gd name="connsiteX10" fmla="*/ 3617 w 551790"/>
                          <a:gd name="connsiteY10" fmla="*/ 96350 h 734272"/>
                          <a:gd name="connsiteX11" fmla="*/ 545074 w 551790"/>
                          <a:gd name="connsiteY11" fmla="*/ 734273 h 734272"/>
                          <a:gd name="connsiteX12" fmla="*/ 551791 w 551790"/>
                          <a:gd name="connsiteY12" fmla="*/ 729508 h 734272"/>
                          <a:gd name="connsiteX13" fmla="*/ 207696 w 551790"/>
                          <a:gd name="connsiteY13" fmla="*/ 0 h 73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1790" h="734272">
                            <a:moveTo>
                              <a:pt x="0" y="91586"/>
                            </a:moveTo>
                            <a:lnTo>
                              <a:pt x="3617" y="96350"/>
                            </a:lnTo>
                            <a:lnTo>
                              <a:pt x="6717" y="93174"/>
                            </a:lnTo>
                            <a:lnTo>
                              <a:pt x="9817" y="90527"/>
                            </a:lnTo>
                            <a:lnTo>
                              <a:pt x="13950" y="94762"/>
                            </a:lnTo>
                            <a:lnTo>
                              <a:pt x="203563" y="11117"/>
                            </a:lnTo>
                            <a:lnTo>
                              <a:pt x="530608" y="703568"/>
                            </a:lnTo>
                            <a:lnTo>
                              <a:pt x="13950" y="94762"/>
                            </a:lnTo>
                            <a:lnTo>
                              <a:pt x="8267" y="97409"/>
                            </a:lnTo>
                            <a:lnTo>
                              <a:pt x="6717" y="93174"/>
                            </a:lnTo>
                            <a:lnTo>
                              <a:pt x="3617" y="96350"/>
                            </a:lnTo>
                            <a:lnTo>
                              <a:pt x="545074" y="734273"/>
                            </a:lnTo>
                            <a:lnTo>
                              <a:pt x="551791" y="729508"/>
                            </a:lnTo>
                            <a:lnTo>
                              <a:pt x="20769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7" name="Freeform: Shape 2236">
                        <a:extLst>
                          <a:ext uri="{FF2B5EF4-FFF2-40B4-BE49-F238E27FC236}">
                            <a16:creationId xmlns:a16="http://schemas.microsoft.com/office/drawing/2014/main" id="{BB98F746-2B7A-CFF9-5A99-D2327B92F3AE}"/>
                          </a:ext>
                        </a:extLst>
                      </p:cNvPr>
                      <p:cNvSpPr/>
                      <p:nvPr/>
                    </p:nvSpPr>
                    <p:spPr>
                      <a:xfrm>
                        <a:off x="1317405" y="3216013"/>
                        <a:ext cx="7233" cy="6882"/>
                      </a:xfrm>
                      <a:custGeom>
                        <a:avLst/>
                        <a:gdLst>
                          <a:gd name="connsiteX0" fmla="*/ 0 w 7233"/>
                          <a:gd name="connsiteY0" fmla="*/ 2647 h 6882"/>
                          <a:gd name="connsiteX1" fmla="*/ 1550 w 7233"/>
                          <a:gd name="connsiteY1" fmla="*/ 6882 h 6882"/>
                          <a:gd name="connsiteX2" fmla="*/ 7233 w 7233"/>
                          <a:gd name="connsiteY2" fmla="*/ 4235 h 6882"/>
                          <a:gd name="connsiteX3" fmla="*/ 3100 w 7233"/>
                          <a:gd name="connsiteY3" fmla="*/ 0 h 6882"/>
                        </a:gdLst>
                        <a:ahLst/>
                        <a:cxnLst>
                          <a:cxn ang="0">
                            <a:pos x="connsiteX0" y="connsiteY0"/>
                          </a:cxn>
                          <a:cxn ang="0">
                            <a:pos x="connsiteX1" y="connsiteY1"/>
                          </a:cxn>
                          <a:cxn ang="0">
                            <a:pos x="connsiteX2" y="connsiteY2"/>
                          </a:cxn>
                          <a:cxn ang="0">
                            <a:pos x="connsiteX3" y="connsiteY3"/>
                          </a:cxn>
                        </a:cxnLst>
                        <a:rect l="l" t="t" r="r" b="b"/>
                        <a:pathLst>
                          <a:path w="7233" h="6882">
                            <a:moveTo>
                              <a:pt x="0" y="2647"/>
                            </a:moveTo>
                            <a:lnTo>
                              <a:pt x="1550" y="6882"/>
                            </a:lnTo>
                            <a:lnTo>
                              <a:pt x="7233" y="4235"/>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8" name="Freeform: Shape 2237">
                        <a:extLst>
                          <a:ext uri="{FF2B5EF4-FFF2-40B4-BE49-F238E27FC236}">
                            <a16:creationId xmlns:a16="http://schemas.microsoft.com/office/drawing/2014/main" id="{62D31F88-B206-6BE7-A8CE-422A00EE5FB3}"/>
                          </a:ext>
                        </a:extLst>
                      </p:cNvPr>
                      <p:cNvSpPr/>
                      <p:nvPr/>
                    </p:nvSpPr>
                    <p:spPr>
                      <a:xfrm>
                        <a:off x="1315855" y="3213366"/>
                        <a:ext cx="5166" cy="5293"/>
                      </a:xfrm>
                      <a:custGeom>
                        <a:avLst/>
                        <a:gdLst>
                          <a:gd name="connsiteX0" fmla="*/ 0 w 5166"/>
                          <a:gd name="connsiteY0" fmla="*/ 1588 h 5293"/>
                          <a:gd name="connsiteX1" fmla="*/ 1550 w 5166"/>
                          <a:gd name="connsiteY1" fmla="*/ 5294 h 5293"/>
                          <a:gd name="connsiteX2" fmla="*/ 5167 w 5166"/>
                          <a:gd name="connsiteY2" fmla="*/ 3176 h 5293"/>
                          <a:gd name="connsiteX3" fmla="*/ 3100 w 5166"/>
                          <a:gd name="connsiteY3" fmla="*/ 0 h 5293"/>
                        </a:gdLst>
                        <a:ahLst/>
                        <a:cxnLst>
                          <a:cxn ang="0">
                            <a:pos x="connsiteX0" y="connsiteY0"/>
                          </a:cxn>
                          <a:cxn ang="0">
                            <a:pos x="connsiteX1" y="connsiteY1"/>
                          </a:cxn>
                          <a:cxn ang="0">
                            <a:pos x="connsiteX2" y="connsiteY2"/>
                          </a:cxn>
                          <a:cxn ang="0">
                            <a:pos x="connsiteX3" y="connsiteY3"/>
                          </a:cxn>
                        </a:cxnLst>
                        <a:rect l="l" t="t" r="r" b="b"/>
                        <a:pathLst>
                          <a:path w="5166" h="5293">
                            <a:moveTo>
                              <a:pt x="0" y="1588"/>
                            </a:moveTo>
                            <a:lnTo>
                              <a:pt x="1550" y="5294"/>
                            </a:lnTo>
                            <a:lnTo>
                              <a:pt x="5167" y="3176"/>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9" name="Freeform: Shape 2238">
                        <a:extLst>
                          <a:ext uri="{FF2B5EF4-FFF2-40B4-BE49-F238E27FC236}">
                            <a16:creationId xmlns:a16="http://schemas.microsoft.com/office/drawing/2014/main" id="{0B0ACFFF-1304-83CA-5173-619A84BC7921}"/>
                          </a:ext>
                        </a:extLst>
                      </p:cNvPr>
                      <p:cNvSpPr/>
                      <p:nvPr/>
                    </p:nvSpPr>
                    <p:spPr>
                      <a:xfrm>
                        <a:off x="1513735" y="3125486"/>
                        <a:ext cx="5683" cy="5823"/>
                      </a:xfrm>
                      <a:custGeom>
                        <a:avLst/>
                        <a:gdLst>
                          <a:gd name="connsiteX0" fmla="*/ 0 w 5683"/>
                          <a:gd name="connsiteY0" fmla="*/ 2118 h 5823"/>
                          <a:gd name="connsiteX1" fmla="*/ 2583 w 5683"/>
                          <a:gd name="connsiteY1" fmla="*/ 5823 h 5823"/>
                          <a:gd name="connsiteX2" fmla="*/ 5683 w 5683"/>
                          <a:gd name="connsiteY2" fmla="*/ 2647 h 5823"/>
                          <a:gd name="connsiteX3" fmla="*/ 2583 w 5683"/>
                          <a:gd name="connsiteY3" fmla="*/ 0 h 5823"/>
                        </a:gdLst>
                        <a:ahLst/>
                        <a:cxnLst>
                          <a:cxn ang="0">
                            <a:pos x="connsiteX0" y="connsiteY0"/>
                          </a:cxn>
                          <a:cxn ang="0">
                            <a:pos x="connsiteX1" y="connsiteY1"/>
                          </a:cxn>
                          <a:cxn ang="0">
                            <a:pos x="connsiteX2" y="connsiteY2"/>
                          </a:cxn>
                          <a:cxn ang="0">
                            <a:pos x="connsiteX3" y="connsiteY3"/>
                          </a:cxn>
                        </a:cxnLst>
                        <a:rect l="l" t="t" r="r" b="b"/>
                        <a:pathLst>
                          <a:path w="5683" h="5823">
                            <a:moveTo>
                              <a:pt x="0" y="2118"/>
                            </a:moveTo>
                            <a:lnTo>
                              <a:pt x="2583" y="5823"/>
                            </a:lnTo>
                            <a:lnTo>
                              <a:pt x="5683" y="2647"/>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0" name="Freeform: Shape 2239">
                        <a:extLst>
                          <a:ext uri="{FF2B5EF4-FFF2-40B4-BE49-F238E27FC236}">
                            <a16:creationId xmlns:a16="http://schemas.microsoft.com/office/drawing/2014/main" id="{6E99A46D-143C-B2BA-6AF7-E167666514E4}"/>
                          </a:ext>
                        </a:extLst>
                      </p:cNvPr>
                      <p:cNvSpPr/>
                      <p:nvPr/>
                    </p:nvSpPr>
                    <p:spPr>
                      <a:xfrm>
                        <a:off x="1822180" y="2844376"/>
                        <a:ext cx="5683" cy="5293"/>
                      </a:xfrm>
                      <a:custGeom>
                        <a:avLst/>
                        <a:gdLst>
                          <a:gd name="connsiteX0" fmla="*/ 0 w 5683"/>
                          <a:gd name="connsiteY0" fmla="*/ 1588 h 5293"/>
                          <a:gd name="connsiteX1" fmla="*/ 2067 w 5683"/>
                          <a:gd name="connsiteY1" fmla="*/ 5294 h 5293"/>
                          <a:gd name="connsiteX2" fmla="*/ 5683 w 5683"/>
                          <a:gd name="connsiteY2" fmla="*/ 3176 h 5293"/>
                          <a:gd name="connsiteX3" fmla="*/ 3617 w 5683"/>
                          <a:gd name="connsiteY3" fmla="*/ 0 h 5293"/>
                        </a:gdLst>
                        <a:ahLst/>
                        <a:cxnLst>
                          <a:cxn ang="0">
                            <a:pos x="connsiteX0" y="connsiteY0"/>
                          </a:cxn>
                          <a:cxn ang="0">
                            <a:pos x="connsiteX1" y="connsiteY1"/>
                          </a:cxn>
                          <a:cxn ang="0">
                            <a:pos x="connsiteX2" y="connsiteY2"/>
                          </a:cxn>
                          <a:cxn ang="0">
                            <a:pos x="connsiteX3" y="connsiteY3"/>
                          </a:cxn>
                        </a:cxnLst>
                        <a:rect l="l" t="t" r="r" b="b"/>
                        <a:pathLst>
                          <a:path w="5683" h="5293">
                            <a:moveTo>
                              <a:pt x="0" y="1588"/>
                            </a:moveTo>
                            <a:lnTo>
                              <a:pt x="2067" y="5294"/>
                            </a:lnTo>
                            <a:lnTo>
                              <a:pt x="5683" y="3176"/>
                            </a:lnTo>
                            <a:lnTo>
                              <a:pt x="36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1" name="Freeform: Shape 2240">
                        <a:extLst>
                          <a:ext uri="{FF2B5EF4-FFF2-40B4-BE49-F238E27FC236}">
                            <a16:creationId xmlns:a16="http://schemas.microsoft.com/office/drawing/2014/main" id="{951C147B-2123-7AF5-A728-1EDDBF49ED5D}"/>
                          </a:ext>
                        </a:extLst>
                      </p:cNvPr>
                      <p:cNvSpPr/>
                      <p:nvPr/>
                    </p:nvSpPr>
                    <p:spPr>
                      <a:xfrm>
                        <a:off x="1505985" y="2846494"/>
                        <a:ext cx="321877" cy="301755"/>
                      </a:xfrm>
                      <a:custGeom>
                        <a:avLst/>
                        <a:gdLst>
                          <a:gd name="connsiteX0" fmla="*/ 0 w 321877"/>
                          <a:gd name="connsiteY0" fmla="*/ 288521 h 301755"/>
                          <a:gd name="connsiteX1" fmla="*/ 206146 w 321877"/>
                          <a:gd name="connsiteY1" fmla="*/ 301756 h 301755"/>
                          <a:gd name="connsiteX2" fmla="*/ 207180 w 321877"/>
                          <a:gd name="connsiteY2" fmla="*/ 298580 h 301755"/>
                          <a:gd name="connsiteX3" fmla="*/ 203046 w 321877"/>
                          <a:gd name="connsiteY3" fmla="*/ 296991 h 301755"/>
                          <a:gd name="connsiteX4" fmla="*/ 199430 w 321877"/>
                          <a:gd name="connsiteY4" fmla="*/ 295403 h 301755"/>
                          <a:gd name="connsiteX5" fmla="*/ 200463 w 321877"/>
                          <a:gd name="connsiteY5" fmla="*/ 292756 h 301755"/>
                          <a:gd name="connsiteX6" fmla="*/ 20666 w 321877"/>
                          <a:gd name="connsiteY6" fmla="*/ 281110 h 301755"/>
                          <a:gd name="connsiteX7" fmla="*/ 307411 w 321877"/>
                          <a:gd name="connsiteY7" fmla="*/ 18529 h 301755"/>
                          <a:gd name="connsiteX8" fmla="*/ 200463 w 321877"/>
                          <a:gd name="connsiteY8" fmla="*/ 292756 h 301755"/>
                          <a:gd name="connsiteX9" fmla="*/ 203563 w 321877"/>
                          <a:gd name="connsiteY9" fmla="*/ 292756 h 301755"/>
                          <a:gd name="connsiteX10" fmla="*/ 203046 w 321877"/>
                          <a:gd name="connsiteY10" fmla="*/ 296991 h 301755"/>
                          <a:gd name="connsiteX11" fmla="*/ 207180 w 321877"/>
                          <a:gd name="connsiteY11" fmla="*/ 298580 h 301755"/>
                          <a:gd name="connsiteX12" fmla="*/ 321878 w 321877"/>
                          <a:gd name="connsiteY12" fmla="*/ 4765 h 301755"/>
                          <a:gd name="connsiteX13" fmla="*/ 315161 w 321877"/>
                          <a:gd name="connsiteY13" fmla="*/ 0 h 3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877" h="301755">
                            <a:moveTo>
                              <a:pt x="0" y="288521"/>
                            </a:moveTo>
                            <a:lnTo>
                              <a:pt x="206146" y="301756"/>
                            </a:lnTo>
                            <a:lnTo>
                              <a:pt x="207180" y="298580"/>
                            </a:lnTo>
                            <a:lnTo>
                              <a:pt x="203046" y="296991"/>
                            </a:lnTo>
                            <a:lnTo>
                              <a:pt x="199430" y="295403"/>
                            </a:lnTo>
                            <a:lnTo>
                              <a:pt x="200463" y="292756"/>
                            </a:lnTo>
                            <a:lnTo>
                              <a:pt x="20666" y="281110"/>
                            </a:lnTo>
                            <a:lnTo>
                              <a:pt x="307411" y="18529"/>
                            </a:lnTo>
                            <a:lnTo>
                              <a:pt x="200463" y="292756"/>
                            </a:lnTo>
                            <a:lnTo>
                              <a:pt x="203563" y="292756"/>
                            </a:lnTo>
                            <a:lnTo>
                              <a:pt x="203046" y="296991"/>
                            </a:lnTo>
                            <a:lnTo>
                              <a:pt x="207180" y="298580"/>
                            </a:lnTo>
                            <a:lnTo>
                              <a:pt x="321878" y="4765"/>
                            </a:lnTo>
                            <a:lnTo>
                              <a:pt x="315161"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2" name="Freeform: Shape 2241">
                        <a:extLst>
                          <a:ext uri="{FF2B5EF4-FFF2-40B4-BE49-F238E27FC236}">
                            <a16:creationId xmlns:a16="http://schemas.microsoft.com/office/drawing/2014/main" id="{F839F1CB-31E2-8C15-FAD2-11117F660905}"/>
                          </a:ext>
                        </a:extLst>
                      </p:cNvPr>
                      <p:cNvSpPr/>
                      <p:nvPr/>
                    </p:nvSpPr>
                    <p:spPr>
                      <a:xfrm>
                        <a:off x="1705415" y="3139250"/>
                        <a:ext cx="4133" cy="4235"/>
                      </a:xfrm>
                      <a:custGeom>
                        <a:avLst/>
                        <a:gdLst>
                          <a:gd name="connsiteX0" fmla="*/ 0 w 4133"/>
                          <a:gd name="connsiteY0" fmla="*/ 2647 h 4235"/>
                          <a:gd name="connsiteX1" fmla="*/ 3617 w 4133"/>
                          <a:gd name="connsiteY1" fmla="*/ 4235 h 4235"/>
                          <a:gd name="connsiteX2" fmla="*/ 4133 w 4133"/>
                          <a:gd name="connsiteY2" fmla="*/ 0 h 4235"/>
                          <a:gd name="connsiteX3" fmla="*/ 1033 w 4133"/>
                          <a:gd name="connsiteY3" fmla="*/ 0 h 4235"/>
                        </a:gdLst>
                        <a:ahLst/>
                        <a:cxnLst>
                          <a:cxn ang="0">
                            <a:pos x="connsiteX0" y="connsiteY0"/>
                          </a:cxn>
                          <a:cxn ang="0">
                            <a:pos x="connsiteX1" y="connsiteY1"/>
                          </a:cxn>
                          <a:cxn ang="0">
                            <a:pos x="connsiteX2" y="connsiteY2"/>
                          </a:cxn>
                          <a:cxn ang="0">
                            <a:pos x="connsiteX3" y="connsiteY3"/>
                          </a:cxn>
                        </a:cxnLst>
                        <a:rect l="l" t="t" r="r" b="b"/>
                        <a:pathLst>
                          <a:path w="4133" h="4235">
                            <a:moveTo>
                              <a:pt x="0" y="2647"/>
                            </a:moveTo>
                            <a:lnTo>
                              <a:pt x="3617" y="4235"/>
                            </a:lnTo>
                            <a:lnTo>
                              <a:pt x="4133" y="0"/>
                            </a:lnTo>
                            <a:lnTo>
                              <a:pt x="10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3" name="Freeform: Shape 2242">
                        <a:extLst>
                          <a:ext uri="{FF2B5EF4-FFF2-40B4-BE49-F238E27FC236}">
                            <a16:creationId xmlns:a16="http://schemas.microsoft.com/office/drawing/2014/main" id="{FB4748D4-6543-2B1C-CC83-ABD6AFE0C5C2}"/>
                          </a:ext>
                        </a:extLst>
                      </p:cNvPr>
                      <p:cNvSpPr/>
                      <p:nvPr/>
                    </p:nvSpPr>
                    <p:spPr>
                      <a:xfrm>
                        <a:off x="1709032" y="3139780"/>
                        <a:ext cx="5683" cy="5293"/>
                      </a:xfrm>
                      <a:custGeom>
                        <a:avLst/>
                        <a:gdLst>
                          <a:gd name="connsiteX0" fmla="*/ 0 w 5683"/>
                          <a:gd name="connsiteY0" fmla="*/ 3706 h 5293"/>
                          <a:gd name="connsiteX1" fmla="*/ 4133 w 5683"/>
                          <a:gd name="connsiteY1" fmla="*/ 5294 h 5293"/>
                          <a:gd name="connsiteX2" fmla="*/ 5683 w 5683"/>
                          <a:gd name="connsiteY2" fmla="*/ 2118 h 5293"/>
                          <a:gd name="connsiteX3" fmla="*/ 2583 w 5683"/>
                          <a:gd name="connsiteY3" fmla="*/ 0 h 5293"/>
                        </a:gdLst>
                        <a:ahLst/>
                        <a:cxnLst>
                          <a:cxn ang="0">
                            <a:pos x="connsiteX0" y="connsiteY0"/>
                          </a:cxn>
                          <a:cxn ang="0">
                            <a:pos x="connsiteX1" y="connsiteY1"/>
                          </a:cxn>
                          <a:cxn ang="0">
                            <a:pos x="connsiteX2" y="connsiteY2"/>
                          </a:cxn>
                          <a:cxn ang="0">
                            <a:pos x="connsiteX3" y="connsiteY3"/>
                          </a:cxn>
                        </a:cxnLst>
                        <a:rect l="l" t="t" r="r" b="b"/>
                        <a:pathLst>
                          <a:path w="5683" h="5293">
                            <a:moveTo>
                              <a:pt x="0" y="3706"/>
                            </a:moveTo>
                            <a:lnTo>
                              <a:pt x="4133" y="5294"/>
                            </a:lnTo>
                            <a:lnTo>
                              <a:pt x="5683" y="2118"/>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4" name="Freeform: Shape 2243">
                        <a:extLst>
                          <a:ext uri="{FF2B5EF4-FFF2-40B4-BE49-F238E27FC236}">
                            <a16:creationId xmlns:a16="http://schemas.microsoft.com/office/drawing/2014/main" id="{879284B0-0495-E4EA-F7E6-6DBF323774B4}"/>
                          </a:ext>
                        </a:extLst>
                      </p:cNvPr>
                      <p:cNvSpPr/>
                      <p:nvPr/>
                    </p:nvSpPr>
                    <p:spPr>
                      <a:xfrm>
                        <a:off x="1703865" y="2841729"/>
                        <a:ext cx="754837" cy="755978"/>
                      </a:xfrm>
                      <a:custGeom>
                        <a:avLst/>
                        <a:gdLst>
                          <a:gd name="connsiteX0" fmla="*/ 0 w 754837"/>
                          <a:gd name="connsiteY0" fmla="*/ 303874 h 755978"/>
                          <a:gd name="connsiteX1" fmla="*/ 3100 w 754837"/>
                          <a:gd name="connsiteY1" fmla="*/ 305462 h 755978"/>
                          <a:gd name="connsiteX2" fmla="*/ 5167 w 754837"/>
                          <a:gd name="connsiteY2" fmla="*/ 301756 h 755978"/>
                          <a:gd name="connsiteX3" fmla="*/ 7750 w 754837"/>
                          <a:gd name="connsiteY3" fmla="*/ 298050 h 755978"/>
                          <a:gd name="connsiteX4" fmla="*/ 10850 w 754837"/>
                          <a:gd name="connsiteY4" fmla="*/ 300168 h 755978"/>
                          <a:gd name="connsiteX5" fmla="*/ 121415 w 754837"/>
                          <a:gd name="connsiteY5" fmla="*/ 16411 h 755978"/>
                          <a:gd name="connsiteX6" fmla="*/ 731588 w 754837"/>
                          <a:gd name="connsiteY6" fmla="*/ 734802 h 755978"/>
                          <a:gd name="connsiteX7" fmla="*/ 10850 w 754837"/>
                          <a:gd name="connsiteY7" fmla="*/ 300168 h 755978"/>
                          <a:gd name="connsiteX8" fmla="*/ 9300 w 754837"/>
                          <a:gd name="connsiteY8" fmla="*/ 303344 h 755978"/>
                          <a:gd name="connsiteX9" fmla="*/ 5167 w 754837"/>
                          <a:gd name="connsiteY9" fmla="*/ 301756 h 755978"/>
                          <a:gd name="connsiteX10" fmla="*/ 3100 w 754837"/>
                          <a:gd name="connsiteY10" fmla="*/ 305462 h 755978"/>
                          <a:gd name="connsiteX11" fmla="*/ 749671 w 754837"/>
                          <a:gd name="connsiteY11" fmla="*/ 755978 h 755978"/>
                          <a:gd name="connsiteX12" fmla="*/ 754837 w 754837"/>
                          <a:gd name="connsiteY12" fmla="*/ 749625 h 755978"/>
                          <a:gd name="connsiteX13" fmla="*/ 118831 w 754837"/>
                          <a:gd name="connsiteY13" fmla="*/ 0 h 75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4837" h="755978">
                            <a:moveTo>
                              <a:pt x="0" y="303874"/>
                            </a:moveTo>
                            <a:lnTo>
                              <a:pt x="3100" y="305462"/>
                            </a:lnTo>
                            <a:lnTo>
                              <a:pt x="5167" y="301756"/>
                            </a:lnTo>
                            <a:lnTo>
                              <a:pt x="7750" y="298050"/>
                            </a:lnTo>
                            <a:lnTo>
                              <a:pt x="10850" y="300168"/>
                            </a:lnTo>
                            <a:lnTo>
                              <a:pt x="121415" y="16411"/>
                            </a:lnTo>
                            <a:lnTo>
                              <a:pt x="731588" y="734802"/>
                            </a:lnTo>
                            <a:lnTo>
                              <a:pt x="10850" y="300168"/>
                            </a:lnTo>
                            <a:lnTo>
                              <a:pt x="9300" y="303344"/>
                            </a:lnTo>
                            <a:lnTo>
                              <a:pt x="5167" y="301756"/>
                            </a:lnTo>
                            <a:lnTo>
                              <a:pt x="3100" y="305462"/>
                            </a:lnTo>
                            <a:lnTo>
                              <a:pt x="749671" y="755978"/>
                            </a:lnTo>
                            <a:lnTo>
                              <a:pt x="754837" y="749625"/>
                            </a:lnTo>
                            <a:lnTo>
                              <a:pt x="118831"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5" name="Freeform: Shape 2244">
                        <a:extLst>
                          <a:ext uri="{FF2B5EF4-FFF2-40B4-BE49-F238E27FC236}">
                            <a16:creationId xmlns:a16="http://schemas.microsoft.com/office/drawing/2014/main" id="{C1019F5C-2A26-08AB-314F-F06F3EE2B215}"/>
                          </a:ext>
                        </a:extLst>
                      </p:cNvPr>
                      <p:cNvSpPr/>
                      <p:nvPr/>
                    </p:nvSpPr>
                    <p:spPr>
                      <a:xfrm>
                        <a:off x="2453019" y="3587649"/>
                        <a:ext cx="5683" cy="6352"/>
                      </a:xfrm>
                      <a:custGeom>
                        <a:avLst/>
                        <a:gdLst>
                          <a:gd name="connsiteX0" fmla="*/ 0 w 5683"/>
                          <a:gd name="connsiteY0" fmla="*/ 3176 h 6352"/>
                          <a:gd name="connsiteX1" fmla="*/ 2583 w 5683"/>
                          <a:gd name="connsiteY1" fmla="*/ 6353 h 6352"/>
                          <a:gd name="connsiteX2" fmla="*/ 5683 w 5683"/>
                          <a:gd name="connsiteY2" fmla="*/ 3706 h 6352"/>
                          <a:gd name="connsiteX3" fmla="*/ 3100 w 5683"/>
                          <a:gd name="connsiteY3" fmla="*/ 0 h 6352"/>
                        </a:gdLst>
                        <a:ahLst/>
                        <a:cxnLst>
                          <a:cxn ang="0">
                            <a:pos x="connsiteX0" y="connsiteY0"/>
                          </a:cxn>
                          <a:cxn ang="0">
                            <a:pos x="connsiteX1" y="connsiteY1"/>
                          </a:cxn>
                          <a:cxn ang="0">
                            <a:pos x="connsiteX2" y="connsiteY2"/>
                          </a:cxn>
                          <a:cxn ang="0">
                            <a:pos x="connsiteX3" y="connsiteY3"/>
                          </a:cxn>
                        </a:cxnLst>
                        <a:rect l="l" t="t" r="r" b="b"/>
                        <a:pathLst>
                          <a:path w="5683" h="6352">
                            <a:moveTo>
                              <a:pt x="0" y="3176"/>
                            </a:moveTo>
                            <a:lnTo>
                              <a:pt x="2583" y="6353"/>
                            </a:lnTo>
                            <a:lnTo>
                              <a:pt x="5683" y="3706"/>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6" name="Freeform: Shape 2245">
                        <a:extLst>
                          <a:ext uri="{FF2B5EF4-FFF2-40B4-BE49-F238E27FC236}">
                            <a16:creationId xmlns:a16="http://schemas.microsoft.com/office/drawing/2014/main" id="{3132F1BD-A8E3-0BCE-0C81-370760988C89}"/>
                          </a:ext>
                        </a:extLst>
                      </p:cNvPr>
                      <p:cNvSpPr/>
                      <p:nvPr/>
                    </p:nvSpPr>
                    <p:spPr>
                      <a:xfrm>
                        <a:off x="1823730" y="2840141"/>
                        <a:ext cx="31516" cy="13764"/>
                      </a:xfrm>
                      <a:custGeom>
                        <a:avLst/>
                        <a:gdLst>
                          <a:gd name="connsiteX0" fmla="*/ 517 w 31516"/>
                          <a:gd name="connsiteY0" fmla="*/ 9529 h 13764"/>
                          <a:gd name="connsiteX1" fmla="*/ 2067 w 31516"/>
                          <a:gd name="connsiteY1" fmla="*/ 13764 h 13764"/>
                          <a:gd name="connsiteX2" fmla="*/ 31516 w 31516"/>
                          <a:gd name="connsiteY2" fmla="*/ 0 h 13764"/>
                          <a:gd name="connsiteX3" fmla="*/ 0 w 31516"/>
                          <a:gd name="connsiteY3" fmla="*/ 5294 h 13764"/>
                        </a:gdLst>
                        <a:ahLst/>
                        <a:cxnLst>
                          <a:cxn ang="0">
                            <a:pos x="connsiteX0" y="connsiteY0"/>
                          </a:cxn>
                          <a:cxn ang="0">
                            <a:pos x="connsiteX1" y="connsiteY1"/>
                          </a:cxn>
                          <a:cxn ang="0">
                            <a:pos x="connsiteX2" y="connsiteY2"/>
                          </a:cxn>
                          <a:cxn ang="0">
                            <a:pos x="connsiteX3" y="connsiteY3"/>
                          </a:cxn>
                        </a:cxnLst>
                        <a:rect l="l" t="t" r="r" b="b"/>
                        <a:pathLst>
                          <a:path w="31516" h="13764">
                            <a:moveTo>
                              <a:pt x="517" y="9529"/>
                            </a:moveTo>
                            <a:lnTo>
                              <a:pt x="2067" y="13764"/>
                            </a:lnTo>
                            <a:lnTo>
                              <a:pt x="31516" y="0"/>
                            </a:lnTo>
                            <a:lnTo>
                              <a:pt x="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7" name="Freeform: Shape 2246">
                        <a:extLst>
                          <a:ext uri="{FF2B5EF4-FFF2-40B4-BE49-F238E27FC236}">
                            <a16:creationId xmlns:a16="http://schemas.microsoft.com/office/drawing/2014/main" id="{D7058102-32AF-9DE6-B54F-68DC6B87011A}"/>
                          </a:ext>
                        </a:extLst>
                      </p:cNvPr>
                      <p:cNvSpPr/>
                      <p:nvPr/>
                    </p:nvSpPr>
                    <p:spPr>
                      <a:xfrm>
                        <a:off x="3228522" y="5145663"/>
                        <a:ext cx="5683" cy="5823"/>
                      </a:xfrm>
                      <a:custGeom>
                        <a:avLst/>
                        <a:gdLst>
                          <a:gd name="connsiteX0" fmla="*/ 0 w 5683"/>
                          <a:gd name="connsiteY0" fmla="*/ 2118 h 5823"/>
                          <a:gd name="connsiteX1" fmla="*/ 2066 w 5683"/>
                          <a:gd name="connsiteY1" fmla="*/ 5824 h 5823"/>
                          <a:gd name="connsiteX2" fmla="*/ 5683 w 5683"/>
                          <a:gd name="connsiteY2" fmla="*/ 3706 h 5823"/>
                          <a:gd name="connsiteX3" fmla="*/ 3616 w 5683"/>
                          <a:gd name="connsiteY3" fmla="*/ 0 h 5823"/>
                        </a:gdLst>
                        <a:ahLst/>
                        <a:cxnLst>
                          <a:cxn ang="0">
                            <a:pos x="connsiteX0" y="connsiteY0"/>
                          </a:cxn>
                          <a:cxn ang="0">
                            <a:pos x="connsiteX1" y="connsiteY1"/>
                          </a:cxn>
                          <a:cxn ang="0">
                            <a:pos x="connsiteX2" y="connsiteY2"/>
                          </a:cxn>
                          <a:cxn ang="0">
                            <a:pos x="connsiteX3" y="connsiteY3"/>
                          </a:cxn>
                        </a:cxnLst>
                        <a:rect l="l" t="t" r="r" b="b"/>
                        <a:pathLst>
                          <a:path w="5683" h="5823">
                            <a:moveTo>
                              <a:pt x="0" y="2118"/>
                            </a:moveTo>
                            <a:lnTo>
                              <a:pt x="2066" y="5824"/>
                            </a:lnTo>
                            <a:lnTo>
                              <a:pt x="5683" y="3706"/>
                            </a:lnTo>
                            <a:lnTo>
                              <a:pt x="361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8" name="Freeform: Shape 2247">
                        <a:extLst>
                          <a:ext uri="{FF2B5EF4-FFF2-40B4-BE49-F238E27FC236}">
                            <a16:creationId xmlns:a16="http://schemas.microsoft.com/office/drawing/2014/main" id="{BB87A72F-DEC6-CCF7-217C-6DACED4F7914}"/>
                          </a:ext>
                        </a:extLst>
                      </p:cNvPr>
                      <p:cNvSpPr/>
                      <p:nvPr/>
                    </p:nvSpPr>
                    <p:spPr>
                      <a:xfrm>
                        <a:off x="2455602" y="3589767"/>
                        <a:ext cx="7749" cy="7411"/>
                      </a:xfrm>
                      <a:custGeom>
                        <a:avLst/>
                        <a:gdLst>
                          <a:gd name="connsiteX0" fmla="*/ 0 w 7749"/>
                          <a:gd name="connsiteY0" fmla="*/ 4235 h 7411"/>
                          <a:gd name="connsiteX1" fmla="*/ 3100 w 7749"/>
                          <a:gd name="connsiteY1" fmla="*/ 7412 h 7411"/>
                          <a:gd name="connsiteX2" fmla="*/ 7750 w 7749"/>
                          <a:gd name="connsiteY2" fmla="*/ 2118 h 7411"/>
                          <a:gd name="connsiteX3" fmla="*/ 1550 w 7749"/>
                          <a:gd name="connsiteY3" fmla="*/ 0 h 7411"/>
                        </a:gdLst>
                        <a:ahLst/>
                        <a:cxnLst>
                          <a:cxn ang="0">
                            <a:pos x="connsiteX0" y="connsiteY0"/>
                          </a:cxn>
                          <a:cxn ang="0">
                            <a:pos x="connsiteX1" y="connsiteY1"/>
                          </a:cxn>
                          <a:cxn ang="0">
                            <a:pos x="connsiteX2" y="connsiteY2"/>
                          </a:cxn>
                          <a:cxn ang="0">
                            <a:pos x="connsiteX3" y="connsiteY3"/>
                          </a:cxn>
                        </a:cxnLst>
                        <a:rect l="l" t="t" r="r" b="b"/>
                        <a:pathLst>
                          <a:path w="7749" h="7411">
                            <a:moveTo>
                              <a:pt x="0" y="4235"/>
                            </a:moveTo>
                            <a:lnTo>
                              <a:pt x="3100" y="7412"/>
                            </a:lnTo>
                            <a:lnTo>
                              <a:pt x="7750" y="2118"/>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9" name="Freeform: Shape 2248">
                        <a:extLst>
                          <a:ext uri="{FF2B5EF4-FFF2-40B4-BE49-F238E27FC236}">
                            <a16:creationId xmlns:a16="http://schemas.microsoft.com/office/drawing/2014/main" id="{081D22ED-CDBE-2106-DDDD-3E24FD81E50B}"/>
                          </a:ext>
                        </a:extLst>
                      </p:cNvPr>
                      <p:cNvSpPr/>
                      <p:nvPr/>
                    </p:nvSpPr>
                    <p:spPr>
                      <a:xfrm>
                        <a:off x="3230589" y="5147251"/>
                        <a:ext cx="11883" cy="7940"/>
                      </a:xfrm>
                      <a:custGeom>
                        <a:avLst/>
                        <a:gdLst>
                          <a:gd name="connsiteX0" fmla="*/ 0 w 11883"/>
                          <a:gd name="connsiteY0" fmla="*/ 4235 h 7940"/>
                          <a:gd name="connsiteX1" fmla="*/ 2067 w 11883"/>
                          <a:gd name="connsiteY1" fmla="*/ 7941 h 7940"/>
                          <a:gd name="connsiteX2" fmla="*/ 11883 w 11883"/>
                          <a:gd name="connsiteY2" fmla="*/ 1588 h 7940"/>
                          <a:gd name="connsiteX3" fmla="*/ 517 w 11883"/>
                          <a:gd name="connsiteY3" fmla="*/ 0 h 7940"/>
                        </a:gdLst>
                        <a:ahLst/>
                        <a:cxnLst>
                          <a:cxn ang="0">
                            <a:pos x="connsiteX0" y="connsiteY0"/>
                          </a:cxn>
                          <a:cxn ang="0">
                            <a:pos x="connsiteX1" y="connsiteY1"/>
                          </a:cxn>
                          <a:cxn ang="0">
                            <a:pos x="connsiteX2" y="connsiteY2"/>
                          </a:cxn>
                          <a:cxn ang="0">
                            <a:pos x="connsiteX3" y="connsiteY3"/>
                          </a:cxn>
                        </a:cxnLst>
                        <a:rect l="l" t="t" r="r" b="b"/>
                        <a:pathLst>
                          <a:path w="11883" h="7940">
                            <a:moveTo>
                              <a:pt x="0" y="4235"/>
                            </a:moveTo>
                            <a:lnTo>
                              <a:pt x="2067" y="7941"/>
                            </a:lnTo>
                            <a:lnTo>
                              <a:pt x="11883" y="1588"/>
                            </a:lnTo>
                            <a:lnTo>
                              <a:pt x="5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02" name="Graphic 139">
                      <a:extLst>
                        <a:ext uri="{FF2B5EF4-FFF2-40B4-BE49-F238E27FC236}">
                          <a16:creationId xmlns:a16="http://schemas.microsoft.com/office/drawing/2014/main" id="{61A17970-9BE7-C17D-8013-CBE0854DB818}"/>
                        </a:ext>
                      </a:extLst>
                    </p:cNvPr>
                    <p:cNvGrpSpPr/>
                    <p:nvPr/>
                  </p:nvGrpSpPr>
                  <p:grpSpPr>
                    <a:xfrm>
                      <a:off x="1723498" y="2480681"/>
                      <a:ext cx="2198378" cy="3186966"/>
                      <a:chOff x="1723498" y="2480681"/>
                      <a:chExt cx="2198378" cy="3186966"/>
                    </a:xfrm>
                    <a:grpFill/>
                  </p:grpSpPr>
                  <p:sp>
                    <p:nvSpPr>
                      <p:cNvPr id="2203" name="Freeform: Shape 2202">
                        <a:extLst>
                          <a:ext uri="{FF2B5EF4-FFF2-40B4-BE49-F238E27FC236}">
                            <a16:creationId xmlns:a16="http://schemas.microsoft.com/office/drawing/2014/main" id="{09C799DB-E492-20E1-0E1C-A4C0BC32AE5D}"/>
                          </a:ext>
                        </a:extLst>
                      </p:cNvPr>
                      <p:cNvSpPr/>
                      <p:nvPr/>
                    </p:nvSpPr>
                    <p:spPr>
                      <a:xfrm>
                        <a:off x="2442686" y="2488093"/>
                        <a:ext cx="10333" cy="10058"/>
                      </a:xfrm>
                      <a:custGeom>
                        <a:avLst/>
                        <a:gdLst>
                          <a:gd name="connsiteX0" fmla="*/ 4133 w 10333"/>
                          <a:gd name="connsiteY0" fmla="*/ 0 h 10058"/>
                          <a:gd name="connsiteX1" fmla="*/ 0 w 10333"/>
                          <a:gd name="connsiteY1" fmla="*/ 10059 h 10058"/>
                          <a:gd name="connsiteX2" fmla="*/ 10333 w 10333"/>
                          <a:gd name="connsiteY2" fmla="*/ 5294 h 10058"/>
                          <a:gd name="connsiteX3" fmla="*/ 8267 w 10333"/>
                          <a:gd name="connsiteY3" fmla="*/ 1588 h 10058"/>
                        </a:gdLst>
                        <a:ahLst/>
                        <a:cxnLst>
                          <a:cxn ang="0">
                            <a:pos x="connsiteX0" y="connsiteY0"/>
                          </a:cxn>
                          <a:cxn ang="0">
                            <a:pos x="connsiteX1" y="connsiteY1"/>
                          </a:cxn>
                          <a:cxn ang="0">
                            <a:pos x="connsiteX2" y="connsiteY2"/>
                          </a:cxn>
                          <a:cxn ang="0">
                            <a:pos x="connsiteX3" y="connsiteY3"/>
                          </a:cxn>
                        </a:cxnLst>
                        <a:rect l="l" t="t" r="r" b="b"/>
                        <a:pathLst>
                          <a:path w="10333" h="10058">
                            <a:moveTo>
                              <a:pt x="4133" y="0"/>
                            </a:moveTo>
                            <a:lnTo>
                              <a:pt x="0" y="10059"/>
                            </a:lnTo>
                            <a:lnTo>
                              <a:pt x="10333" y="5294"/>
                            </a:lnTo>
                            <a:lnTo>
                              <a:pt x="8267"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4" name="Freeform: Shape 2203">
                        <a:extLst>
                          <a:ext uri="{FF2B5EF4-FFF2-40B4-BE49-F238E27FC236}">
                            <a16:creationId xmlns:a16="http://schemas.microsoft.com/office/drawing/2014/main" id="{5033598C-AFD0-99F1-EE51-D7A95274B70F}"/>
                          </a:ext>
                        </a:extLst>
                      </p:cNvPr>
                      <p:cNvSpPr/>
                      <p:nvPr/>
                    </p:nvSpPr>
                    <p:spPr>
                      <a:xfrm>
                        <a:off x="1741581" y="2480681"/>
                        <a:ext cx="717637" cy="602453"/>
                      </a:xfrm>
                      <a:custGeom>
                        <a:avLst/>
                        <a:gdLst>
                          <a:gd name="connsiteX0" fmla="*/ 709371 w 717637"/>
                          <a:gd name="connsiteY0" fmla="*/ 9000 h 602453"/>
                          <a:gd name="connsiteX1" fmla="*/ 711438 w 717637"/>
                          <a:gd name="connsiteY1" fmla="*/ 12706 h 602453"/>
                          <a:gd name="connsiteX2" fmla="*/ 701105 w 717637"/>
                          <a:gd name="connsiteY2" fmla="*/ 17470 h 602453"/>
                          <a:gd name="connsiteX3" fmla="*/ 477392 w 717637"/>
                          <a:gd name="connsiteY3" fmla="*/ 590806 h 602453"/>
                          <a:gd name="connsiteX4" fmla="*/ 19633 w 717637"/>
                          <a:gd name="connsiteY4" fmla="*/ 365284 h 602453"/>
                          <a:gd name="connsiteX5" fmla="*/ 701105 w 717637"/>
                          <a:gd name="connsiteY5" fmla="*/ 17470 h 602453"/>
                          <a:gd name="connsiteX6" fmla="*/ 705238 w 717637"/>
                          <a:gd name="connsiteY6" fmla="*/ 7412 h 602453"/>
                          <a:gd name="connsiteX7" fmla="*/ 709371 w 717637"/>
                          <a:gd name="connsiteY7" fmla="*/ 9000 h 602453"/>
                          <a:gd name="connsiteX8" fmla="*/ 707305 w 717637"/>
                          <a:gd name="connsiteY8" fmla="*/ 4765 h 602453"/>
                          <a:gd name="connsiteX9" fmla="*/ 0 w 717637"/>
                          <a:gd name="connsiteY9" fmla="*/ 365284 h 602453"/>
                          <a:gd name="connsiteX10" fmla="*/ 481525 w 717637"/>
                          <a:gd name="connsiteY10" fmla="*/ 602453 h 602453"/>
                          <a:gd name="connsiteX11" fmla="*/ 717638 w 717637"/>
                          <a:gd name="connsiteY11" fmla="*/ 0 h 602453"/>
                          <a:gd name="connsiteX12" fmla="*/ 707305 w 717637"/>
                          <a:gd name="connsiteY12" fmla="*/ 4765 h 60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7637" h="602453">
                            <a:moveTo>
                              <a:pt x="709371" y="9000"/>
                            </a:moveTo>
                            <a:lnTo>
                              <a:pt x="711438" y="12706"/>
                            </a:lnTo>
                            <a:lnTo>
                              <a:pt x="701105" y="17470"/>
                            </a:lnTo>
                            <a:lnTo>
                              <a:pt x="477392" y="590806"/>
                            </a:lnTo>
                            <a:lnTo>
                              <a:pt x="19633" y="365284"/>
                            </a:lnTo>
                            <a:lnTo>
                              <a:pt x="701105" y="17470"/>
                            </a:lnTo>
                            <a:lnTo>
                              <a:pt x="705238" y="7412"/>
                            </a:lnTo>
                            <a:lnTo>
                              <a:pt x="709371" y="9000"/>
                            </a:lnTo>
                            <a:lnTo>
                              <a:pt x="707305" y="4765"/>
                            </a:lnTo>
                            <a:lnTo>
                              <a:pt x="0" y="365284"/>
                            </a:lnTo>
                            <a:lnTo>
                              <a:pt x="481525" y="602453"/>
                            </a:lnTo>
                            <a:lnTo>
                              <a:pt x="717638" y="0"/>
                            </a:lnTo>
                            <a:lnTo>
                              <a:pt x="707305"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5" name="Freeform: Shape 2204">
                        <a:extLst>
                          <a:ext uri="{FF2B5EF4-FFF2-40B4-BE49-F238E27FC236}">
                            <a16:creationId xmlns:a16="http://schemas.microsoft.com/office/drawing/2014/main" id="{98EF9A71-F2E8-3F00-799D-709A8C2B5B34}"/>
                          </a:ext>
                        </a:extLst>
                      </p:cNvPr>
                      <p:cNvSpPr/>
                      <p:nvPr/>
                    </p:nvSpPr>
                    <p:spPr>
                      <a:xfrm>
                        <a:off x="1749848" y="2845965"/>
                        <a:ext cx="5166" cy="5293"/>
                      </a:xfrm>
                      <a:custGeom>
                        <a:avLst/>
                        <a:gdLst>
                          <a:gd name="connsiteX0" fmla="*/ 0 w 5166"/>
                          <a:gd name="connsiteY0" fmla="*/ 3706 h 5293"/>
                          <a:gd name="connsiteX1" fmla="*/ 3100 w 5166"/>
                          <a:gd name="connsiteY1" fmla="*/ 5294 h 5293"/>
                          <a:gd name="connsiteX2" fmla="*/ 5167 w 5166"/>
                          <a:gd name="connsiteY2" fmla="*/ 2647 h 5293"/>
                          <a:gd name="connsiteX3" fmla="*/ 1550 w 5166"/>
                          <a:gd name="connsiteY3" fmla="*/ 0 h 5293"/>
                        </a:gdLst>
                        <a:ahLst/>
                        <a:cxnLst>
                          <a:cxn ang="0">
                            <a:pos x="connsiteX0" y="connsiteY0"/>
                          </a:cxn>
                          <a:cxn ang="0">
                            <a:pos x="connsiteX1" y="connsiteY1"/>
                          </a:cxn>
                          <a:cxn ang="0">
                            <a:pos x="connsiteX2" y="connsiteY2"/>
                          </a:cxn>
                          <a:cxn ang="0">
                            <a:pos x="connsiteX3" y="connsiteY3"/>
                          </a:cxn>
                        </a:cxnLst>
                        <a:rect l="l" t="t" r="r" b="b"/>
                        <a:pathLst>
                          <a:path w="5166" h="5293">
                            <a:moveTo>
                              <a:pt x="0" y="3706"/>
                            </a:moveTo>
                            <a:lnTo>
                              <a:pt x="3100" y="5294"/>
                            </a:lnTo>
                            <a:lnTo>
                              <a:pt x="5167" y="2647"/>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6" name="Freeform: Shape 2205">
                        <a:extLst>
                          <a:ext uri="{FF2B5EF4-FFF2-40B4-BE49-F238E27FC236}">
                            <a16:creationId xmlns:a16="http://schemas.microsoft.com/office/drawing/2014/main" id="{B41D8A13-7D60-4089-A08E-F51D49144178}"/>
                          </a:ext>
                        </a:extLst>
                      </p:cNvPr>
                      <p:cNvSpPr/>
                      <p:nvPr/>
                    </p:nvSpPr>
                    <p:spPr>
                      <a:xfrm>
                        <a:off x="1734348" y="2843318"/>
                        <a:ext cx="19632" cy="19587"/>
                      </a:xfrm>
                      <a:custGeom>
                        <a:avLst/>
                        <a:gdLst>
                          <a:gd name="connsiteX0" fmla="*/ 13950 w 19632"/>
                          <a:gd name="connsiteY0" fmla="*/ 0 h 19587"/>
                          <a:gd name="connsiteX1" fmla="*/ 0 w 19632"/>
                          <a:gd name="connsiteY1" fmla="*/ 19588 h 19587"/>
                          <a:gd name="connsiteX2" fmla="*/ 19633 w 19632"/>
                          <a:gd name="connsiteY2" fmla="*/ 6353 h 19587"/>
                          <a:gd name="connsiteX3" fmla="*/ 17050 w 19632"/>
                          <a:gd name="connsiteY3" fmla="*/ 2647 h 19587"/>
                        </a:gdLst>
                        <a:ahLst/>
                        <a:cxnLst>
                          <a:cxn ang="0">
                            <a:pos x="connsiteX0" y="connsiteY0"/>
                          </a:cxn>
                          <a:cxn ang="0">
                            <a:pos x="connsiteX1" y="connsiteY1"/>
                          </a:cxn>
                          <a:cxn ang="0">
                            <a:pos x="connsiteX2" y="connsiteY2"/>
                          </a:cxn>
                          <a:cxn ang="0">
                            <a:pos x="connsiteX3" y="connsiteY3"/>
                          </a:cxn>
                        </a:cxnLst>
                        <a:rect l="l" t="t" r="r" b="b"/>
                        <a:pathLst>
                          <a:path w="19632" h="19587">
                            <a:moveTo>
                              <a:pt x="13950" y="0"/>
                            </a:moveTo>
                            <a:lnTo>
                              <a:pt x="0" y="19588"/>
                            </a:lnTo>
                            <a:lnTo>
                              <a:pt x="19633" y="6353"/>
                            </a:lnTo>
                            <a:lnTo>
                              <a:pt x="17050"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7" name="Freeform: Shape 2206">
                        <a:extLst>
                          <a:ext uri="{FF2B5EF4-FFF2-40B4-BE49-F238E27FC236}">
                            <a16:creationId xmlns:a16="http://schemas.microsoft.com/office/drawing/2014/main" id="{90254D4B-433E-19C0-C83D-3430BD0709DB}"/>
                          </a:ext>
                        </a:extLst>
                      </p:cNvPr>
                      <p:cNvSpPr/>
                      <p:nvPr/>
                    </p:nvSpPr>
                    <p:spPr>
                      <a:xfrm>
                        <a:off x="2216906" y="3077311"/>
                        <a:ext cx="6716" cy="7940"/>
                      </a:xfrm>
                      <a:custGeom>
                        <a:avLst/>
                        <a:gdLst>
                          <a:gd name="connsiteX0" fmla="*/ 0 w 6716"/>
                          <a:gd name="connsiteY0" fmla="*/ 1059 h 7940"/>
                          <a:gd name="connsiteX1" fmla="*/ 1550 w 6716"/>
                          <a:gd name="connsiteY1" fmla="*/ 7941 h 7940"/>
                          <a:gd name="connsiteX2" fmla="*/ 6716 w 6716"/>
                          <a:gd name="connsiteY2" fmla="*/ 3176 h 7940"/>
                          <a:gd name="connsiteX3" fmla="*/ 4133 w 6716"/>
                          <a:gd name="connsiteY3" fmla="*/ 0 h 7940"/>
                        </a:gdLst>
                        <a:ahLst/>
                        <a:cxnLst>
                          <a:cxn ang="0">
                            <a:pos x="connsiteX0" y="connsiteY0"/>
                          </a:cxn>
                          <a:cxn ang="0">
                            <a:pos x="connsiteX1" y="connsiteY1"/>
                          </a:cxn>
                          <a:cxn ang="0">
                            <a:pos x="connsiteX2" y="connsiteY2"/>
                          </a:cxn>
                          <a:cxn ang="0">
                            <a:pos x="connsiteX3" y="connsiteY3"/>
                          </a:cxn>
                        </a:cxnLst>
                        <a:rect l="l" t="t" r="r" b="b"/>
                        <a:pathLst>
                          <a:path w="6716" h="7940">
                            <a:moveTo>
                              <a:pt x="0" y="1059"/>
                            </a:moveTo>
                            <a:lnTo>
                              <a:pt x="1550" y="7941"/>
                            </a:lnTo>
                            <a:lnTo>
                              <a:pt x="6716" y="3176"/>
                            </a:lnTo>
                            <a:lnTo>
                              <a:pt x="41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8" name="Freeform: Shape 2207">
                        <a:extLst>
                          <a:ext uri="{FF2B5EF4-FFF2-40B4-BE49-F238E27FC236}">
                            <a16:creationId xmlns:a16="http://schemas.microsoft.com/office/drawing/2014/main" id="{4778E24D-DAEE-8A31-6966-B77A5244ED1A}"/>
                          </a:ext>
                        </a:extLst>
                      </p:cNvPr>
                      <p:cNvSpPr/>
                      <p:nvPr/>
                    </p:nvSpPr>
                    <p:spPr>
                      <a:xfrm>
                        <a:off x="2606466" y="4609914"/>
                        <a:ext cx="7749" cy="8999"/>
                      </a:xfrm>
                      <a:custGeom>
                        <a:avLst/>
                        <a:gdLst>
                          <a:gd name="connsiteX0" fmla="*/ 0 w 7749"/>
                          <a:gd name="connsiteY0" fmla="*/ 2117 h 8999"/>
                          <a:gd name="connsiteX1" fmla="*/ 4133 w 7749"/>
                          <a:gd name="connsiteY1" fmla="*/ 8999 h 8999"/>
                          <a:gd name="connsiteX2" fmla="*/ 7750 w 7749"/>
                          <a:gd name="connsiteY2" fmla="*/ 1588 h 8999"/>
                          <a:gd name="connsiteX3" fmla="*/ 3617 w 7749"/>
                          <a:gd name="connsiteY3" fmla="*/ 0 h 8999"/>
                        </a:gdLst>
                        <a:ahLst/>
                        <a:cxnLst>
                          <a:cxn ang="0">
                            <a:pos x="connsiteX0" y="connsiteY0"/>
                          </a:cxn>
                          <a:cxn ang="0">
                            <a:pos x="connsiteX1" y="connsiteY1"/>
                          </a:cxn>
                          <a:cxn ang="0">
                            <a:pos x="connsiteX2" y="connsiteY2"/>
                          </a:cxn>
                          <a:cxn ang="0">
                            <a:pos x="connsiteX3" y="connsiteY3"/>
                          </a:cxn>
                        </a:cxnLst>
                        <a:rect l="l" t="t" r="r" b="b"/>
                        <a:pathLst>
                          <a:path w="7749" h="8999">
                            <a:moveTo>
                              <a:pt x="0" y="2117"/>
                            </a:moveTo>
                            <a:lnTo>
                              <a:pt x="4133" y="8999"/>
                            </a:lnTo>
                            <a:lnTo>
                              <a:pt x="7750" y="1588"/>
                            </a:lnTo>
                            <a:lnTo>
                              <a:pt x="36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9" name="Freeform: Shape 2208">
                        <a:extLst>
                          <a:ext uri="{FF2B5EF4-FFF2-40B4-BE49-F238E27FC236}">
                            <a16:creationId xmlns:a16="http://schemas.microsoft.com/office/drawing/2014/main" id="{1C3EE8B9-7F9B-ACA0-9D8F-F3ADE7588CD4}"/>
                          </a:ext>
                        </a:extLst>
                      </p:cNvPr>
                      <p:cNvSpPr/>
                      <p:nvPr/>
                    </p:nvSpPr>
                    <p:spPr>
                      <a:xfrm>
                        <a:off x="2271672" y="4600914"/>
                        <a:ext cx="961500" cy="1061969"/>
                      </a:xfrm>
                      <a:custGeom>
                        <a:avLst/>
                        <a:gdLst>
                          <a:gd name="connsiteX0" fmla="*/ 334794 w 961500"/>
                          <a:gd name="connsiteY0" fmla="*/ 6882 h 1061969"/>
                          <a:gd name="connsiteX1" fmla="*/ 338411 w 961500"/>
                          <a:gd name="connsiteY1" fmla="*/ 9000 h 1061969"/>
                          <a:gd name="connsiteX2" fmla="*/ 342544 w 961500"/>
                          <a:gd name="connsiteY2" fmla="*/ 10588 h 1061969"/>
                          <a:gd name="connsiteX3" fmla="*/ 338927 w 961500"/>
                          <a:gd name="connsiteY3" fmla="*/ 17999 h 1061969"/>
                          <a:gd name="connsiteX4" fmla="*/ 941351 w 961500"/>
                          <a:gd name="connsiteY4" fmla="*/ 1045028 h 1061969"/>
                          <a:gd name="connsiteX5" fmla="*/ 11883 w 961500"/>
                          <a:gd name="connsiteY5" fmla="*/ 688215 h 1061969"/>
                          <a:gd name="connsiteX6" fmla="*/ 338927 w 961500"/>
                          <a:gd name="connsiteY6" fmla="*/ 17999 h 1061969"/>
                          <a:gd name="connsiteX7" fmla="*/ 334794 w 961500"/>
                          <a:gd name="connsiteY7" fmla="*/ 11117 h 1061969"/>
                          <a:gd name="connsiteX8" fmla="*/ 338411 w 961500"/>
                          <a:gd name="connsiteY8" fmla="*/ 9000 h 1061969"/>
                          <a:gd name="connsiteX9" fmla="*/ 334794 w 961500"/>
                          <a:gd name="connsiteY9" fmla="*/ 6882 h 1061969"/>
                          <a:gd name="connsiteX10" fmla="*/ 0 w 961500"/>
                          <a:gd name="connsiteY10" fmla="*/ 692980 h 1061969"/>
                          <a:gd name="connsiteX11" fmla="*/ 961500 w 961500"/>
                          <a:gd name="connsiteY11" fmla="*/ 1061969 h 1061969"/>
                          <a:gd name="connsiteX12" fmla="*/ 338411 w 961500"/>
                          <a:gd name="connsiteY12" fmla="*/ 0 h 106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1500" h="1061969">
                            <a:moveTo>
                              <a:pt x="334794" y="6882"/>
                            </a:moveTo>
                            <a:lnTo>
                              <a:pt x="338411" y="9000"/>
                            </a:lnTo>
                            <a:lnTo>
                              <a:pt x="342544" y="10588"/>
                            </a:lnTo>
                            <a:lnTo>
                              <a:pt x="338927" y="17999"/>
                            </a:lnTo>
                            <a:lnTo>
                              <a:pt x="941351" y="1045028"/>
                            </a:lnTo>
                            <a:lnTo>
                              <a:pt x="11883" y="688215"/>
                            </a:lnTo>
                            <a:lnTo>
                              <a:pt x="338927" y="17999"/>
                            </a:lnTo>
                            <a:lnTo>
                              <a:pt x="334794" y="11117"/>
                            </a:lnTo>
                            <a:lnTo>
                              <a:pt x="338411" y="9000"/>
                            </a:lnTo>
                            <a:lnTo>
                              <a:pt x="334794" y="6882"/>
                            </a:lnTo>
                            <a:lnTo>
                              <a:pt x="0" y="692980"/>
                            </a:lnTo>
                            <a:lnTo>
                              <a:pt x="961500" y="1061969"/>
                            </a:lnTo>
                            <a:lnTo>
                              <a:pt x="338411"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0" name="Freeform: Shape 2209">
                        <a:extLst>
                          <a:ext uri="{FF2B5EF4-FFF2-40B4-BE49-F238E27FC236}">
                            <a16:creationId xmlns:a16="http://schemas.microsoft.com/office/drawing/2014/main" id="{73F0ABA3-C7FF-88F0-408E-4CA824F47684}"/>
                          </a:ext>
                        </a:extLst>
                      </p:cNvPr>
                      <p:cNvSpPr/>
                      <p:nvPr/>
                    </p:nvSpPr>
                    <p:spPr>
                      <a:xfrm>
                        <a:off x="1723498" y="2842259"/>
                        <a:ext cx="28932" cy="17470"/>
                      </a:xfrm>
                      <a:custGeom>
                        <a:avLst/>
                        <a:gdLst>
                          <a:gd name="connsiteX0" fmla="*/ 25833 w 28932"/>
                          <a:gd name="connsiteY0" fmla="*/ 0 h 17470"/>
                          <a:gd name="connsiteX1" fmla="*/ 0 w 28932"/>
                          <a:gd name="connsiteY1" fmla="*/ 17470 h 17470"/>
                          <a:gd name="connsiteX2" fmla="*/ 28933 w 28932"/>
                          <a:gd name="connsiteY2" fmla="*/ 7941 h 17470"/>
                          <a:gd name="connsiteX3" fmla="*/ 27899 w 28932"/>
                          <a:gd name="connsiteY3" fmla="*/ 3706 h 17470"/>
                        </a:gdLst>
                        <a:ahLst/>
                        <a:cxnLst>
                          <a:cxn ang="0">
                            <a:pos x="connsiteX0" y="connsiteY0"/>
                          </a:cxn>
                          <a:cxn ang="0">
                            <a:pos x="connsiteX1" y="connsiteY1"/>
                          </a:cxn>
                          <a:cxn ang="0">
                            <a:pos x="connsiteX2" y="connsiteY2"/>
                          </a:cxn>
                          <a:cxn ang="0">
                            <a:pos x="connsiteX3" y="connsiteY3"/>
                          </a:cxn>
                        </a:cxnLst>
                        <a:rect l="l" t="t" r="r" b="b"/>
                        <a:pathLst>
                          <a:path w="28932" h="17470">
                            <a:moveTo>
                              <a:pt x="25833" y="0"/>
                            </a:moveTo>
                            <a:lnTo>
                              <a:pt x="0" y="17470"/>
                            </a:lnTo>
                            <a:lnTo>
                              <a:pt x="28933" y="7941"/>
                            </a:lnTo>
                            <a:lnTo>
                              <a:pt x="27899"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1" name="Freeform: Shape 2210">
                        <a:extLst>
                          <a:ext uri="{FF2B5EF4-FFF2-40B4-BE49-F238E27FC236}">
                            <a16:creationId xmlns:a16="http://schemas.microsoft.com/office/drawing/2014/main" id="{B8B83D38-EC4F-7ADC-8E1B-4C2BB68503A5}"/>
                          </a:ext>
                        </a:extLst>
                      </p:cNvPr>
                      <p:cNvSpPr/>
                      <p:nvPr/>
                    </p:nvSpPr>
                    <p:spPr>
                      <a:xfrm>
                        <a:off x="3219222" y="5654413"/>
                        <a:ext cx="7233" cy="7940"/>
                      </a:xfrm>
                      <a:custGeom>
                        <a:avLst/>
                        <a:gdLst>
                          <a:gd name="connsiteX0" fmla="*/ 0 w 7233"/>
                          <a:gd name="connsiteY0" fmla="*/ 2117 h 7940"/>
                          <a:gd name="connsiteX1" fmla="*/ 3100 w 7233"/>
                          <a:gd name="connsiteY1" fmla="*/ 7941 h 7940"/>
                          <a:gd name="connsiteX2" fmla="*/ 7233 w 7233"/>
                          <a:gd name="connsiteY2" fmla="*/ 2647 h 7940"/>
                          <a:gd name="connsiteX3" fmla="*/ 4134 w 7233"/>
                          <a:gd name="connsiteY3" fmla="*/ 0 h 7940"/>
                        </a:gdLst>
                        <a:ahLst/>
                        <a:cxnLst>
                          <a:cxn ang="0">
                            <a:pos x="connsiteX0" y="connsiteY0"/>
                          </a:cxn>
                          <a:cxn ang="0">
                            <a:pos x="connsiteX1" y="connsiteY1"/>
                          </a:cxn>
                          <a:cxn ang="0">
                            <a:pos x="connsiteX2" y="connsiteY2"/>
                          </a:cxn>
                          <a:cxn ang="0">
                            <a:pos x="connsiteX3" y="connsiteY3"/>
                          </a:cxn>
                        </a:cxnLst>
                        <a:rect l="l" t="t" r="r" b="b"/>
                        <a:pathLst>
                          <a:path w="7233" h="7940">
                            <a:moveTo>
                              <a:pt x="0" y="2117"/>
                            </a:moveTo>
                            <a:lnTo>
                              <a:pt x="3100" y="7941"/>
                            </a:lnTo>
                            <a:lnTo>
                              <a:pt x="7233" y="2647"/>
                            </a:lnTo>
                            <a:lnTo>
                              <a:pt x="413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2" name="Freeform: Shape 2211">
                        <a:extLst>
                          <a:ext uri="{FF2B5EF4-FFF2-40B4-BE49-F238E27FC236}">
                            <a16:creationId xmlns:a16="http://schemas.microsoft.com/office/drawing/2014/main" id="{6C204946-E172-F4B6-442D-6C0A60A42904}"/>
                          </a:ext>
                        </a:extLst>
                      </p:cNvPr>
                      <p:cNvSpPr/>
                      <p:nvPr/>
                    </p:nvSpPr>
                    <p:spPr>
                      <a:xfrm>
                        <a:off x="3216123" y="5651766"/>
                        <a:ext cx="7233" cy="6352"/>
                      </a:xfrm>
                      <a:custGeom>
                        <a:avLst/>
                        <a:gdLst>
                          <a:gd name="connsiteX0" fmla="*/ 0 w 7233"/>
                          <a:gd name="connsiteY0" fmla="*/ 4764 h 6352"/>
                          <a:gd name="connsiteX1" fmla="*/ 5683 w 7233"/>
                          <a:gd name="connsiteY1" fmla="*/ 6353 h 6352"/>
                          <a:gd name="connsiteX2" fmla="*/ 7233 w 7233"/>
                          <a:gd name="connsiteY2" fmla="*/ 2647 h 6352"/>
                          <a:gd name="connsiteX3" fmla="*/ 3617 w 7233"/>
                          <a:gd name="connsiteY3" fmla="*/ 0 h 6352"/>
                        </a:gdLst>
                        <a:ahLst/>
                        <a:cxnLst>
                          <a:cxn ang="0">
                            <a:pos x="connsiteX0" y="connsiteY0"/>
                          </a:cxn>
                          <a:cxn ang="0">
                            <a:pos x="connsiteX1" y="connsiteY1"/>
                          </a:cxn>
                          <a:cxn ang="0">
                            <a:pos x="connsiteX2" y="connsiteY2"/>
                          </a:cxn>
                          <a:cxn ang="0">
                            <a:pos x="connsiteX3" y="connsiteY3"/>
                          </a:cxn>
                        </a:cxnLst>
                        <a:rect l="l" t="t" r="r" b="b"/>
                        <a:pathLst>
                          <a:path w="7233" h="6352">
                            <a:moveTo>
                              <a:pt x="0" y="4764"/>
                            </a:moveTo>
                            <a:lnTo>
                              <a:pt x="5683" y="6353"/>
                            </a:lnTo>
                            <a:lnTo>
                              <a:pt x="7233" y="2647"/>
                            </a:lnTo>
                            <a:lnTo>
                              <a:pt x="36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3" name="Freeform: Shape 2212">
                        <a:extLst>
                          <a:ext uri="{FF2B5EF4-FFF2-40B4-BE49-F238E27FC236}">
                            <a16:creationId xmlns:a16="http://schemas.microsoft.com/office/drawing/2014/main" id="{385692A9-08DD-10BF-B252-0A73EB2CCD32}"/>
                          </a:ext>
                        </a:extLst>
                      </p:cNvPr>
                      <p:cNvSpPr/>
                      <p:nvPr/>
                    </p:nvSpPr>
                    <p:spPr>
                      <a:xfrm>
                        <a:off x="3912577" y="3890464"/>
                        <a:ext cx="4650" cy="4764"/>
                      </a:xfrm>
                      <a:custGeom>
                        <a:avLst/>
                        <a:gdLst>
                          <a:gd name="connsiteX0" fmla="*/ 0 w 4650"/>
                          <a:gd name="connsiteY0" fmla="*/ 4235 h 4764"/>
                          <a:gd name="connsiteX1" fmla="*/ 3100 w 4650"/>
                          <a:gd name="connsiteY1" fmla="*/ 4765 h 4764"/>
                          <a:gd name="connsiteX2" fmla="*/ 4650 w 4650"/>
                          <a:gd name="connsiteY2" fmla="*/ 1588 h 4764"/>
                          <a:gd name="connsiteX3" fmla="*/ 517 w 4650"/>
                          <a:gd name="connsiteY3" fmla="*/ 0 h 4764"/>
                        </a:gdLst>
                        <a:ahLst/>
                        <a:cxnLst>
                          <a:cxn ang="0">
                            <a:pos x="connsiteX0" y="connsiteY0"/>
                          </a:cxn>
                          <a:cxn ang="0">
                            <a:pos x="connsiteX1" y="connsiteY1"/>
                          </a:cxn>
                          <a:cxn ang="0">
                            <a:pos x="connsiteX2" y="connsiteY2"/>
                          </a:cxn>
                          <a:cxn ang="0">
                            <a:pos x="connsiteX3" y="connsiteY3"/>
                          </a:cxn>
                        </a:cxnLst>
                        <a:rect l="l" t="t" r="r" b="b"/>
                        <a:pathLst>
                          <a:path w="4650" h="4764">
                            <a:moveTo>
                              <a:pt x="0" y="4235"/>
                            </a:moveTo>
                            <a:lnTo>
                              <a:pt x="3100" y="4765"/>
                            </a:lnTo>
                            <a:lnTo>
                              <a:pt x="4650" y="1588"/>
                            </a:lnTo>
                            <a:lnTo>
                              <a:pt x="5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4" name="Freeform: Shape 2213">
                        <a:extLst>
                          <a:ext uri="{FF2B5EF4-FFF2-40B4-BE49-F238E27FC236}">
                            <a16:creationId xmlns:a16="http://schemas.microsoft.com/office/drawing/2014/main" id="{BC9BAEBA-0476-5CDA-DAD5-84BFC30328EF}"/>
                          </a:ext>
                        </a:extLst>
                      </p:cNvPr>
                      <p:cNvSpPr/>
                      <p:nvPr/>
                    </p:nvSpPr>
                    <p:spPr>
                      <a:xfrm>
                        <a:off x="2448886" y="2489681"/>
                        <a:ext cx="6199" cy="6352"/>
                      </a:xfrm>
                      <a:custGeom>
                        <a:avLst/>
                        <a:gdLst>
                          <a:gd name="connsiteX0" fmla="*/ 0 w 6199"/>
                          <a:gd name="connsiteY0" fmla="*/ 3706 h 6352"/>
                          <a:gd name="connsiteX1" fmla="*/ 4133 w 6199"/>
                          <a:gd name="connsiteY1" fmla="*/ 6353 h 6352"/>
                          <a:gd name="connsiteX2" fmla="*/ 6200 w 6199"/>
                          <a:gd name="connsiteY2" fmla="*/ 1588 h 6352"/>
                          <a:gd name="connsiteX3" fmla="*/ 2067 w 6199"/>
                          <a:gd name="connsiteY3" fmla="*/ 0 h 6352"/>
                        </a:gdLst>
                        <a:ahLst/>
                        <a:cxnLst>
                          <a:cxn ang="0">
                            <a:pos x="connsiteX0" y="connsiteY0"/>
                          </a:cxn>
                          <a:cxn ang="0">
                            <a:pos x="connsiteX1" y="connsiteY1"/>
                          </a:cxn>
                          <a:cxn ang="0">
                            <a:pos x="connsiteX2" y="connsiteY2"/>
                          </a:cxn>
                          <a:cxn ang="0">
                            <a:pos x="connsiteX3" y="connsiteY3"/>
                          </a:cxn>
                        </a:cxnLst>
                        <a:rect l="l" t="t" r="r" b="b"/>
                        <a:pathLst>
                          <a:path w="6199" h="6352">
                            <a:moveTo>
                              <a:pt x="0" y="3706"/>
                            </a:moveTo>
                            <a:lnTo>
                              <a:pt x="4133" y="6353"/>
                            </a:lnTo>
                            <a:lnTo>
                              <a:pt x="6200" y="1588"/>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5" name="Freeform: Shape 2214">
                        <a:extLst>
                          <a:ext uri="{FF2B5EF4-FFF2-40B4-BE49-F238E27FC236}">
                            <a16:creationId xmlns:a16="http://schemas.microsoft.com/office/drawing/2014/main" id="{445CB206-503C-46E8-CD59-F9B73739C30B}"/>
                          </a:ext>
                        </a:extLst>
                      </p:cNvPr>
                      <p:cNvSpPr/>
                      <p:nvPr/>
                    </p:nvSpPr>
                    <p:spPr>
                      <a:xfrm>
                        <a:off x="2601300" y="4606737"/>
                        <a:ext cx="8783" cy="7411"/>
                      </a:xfrm>
                      <a:custGeom>
                        <a:avLst/>
                        <a:gdLst>
                          <a:gd name="connsiteX0" fmla="*/ 0 w 8783"/>
                          <a:gd name="connsiteY0" fmla="*/ 6353 h 7411"/>
                          <a:gd name="connsiteX1" fmla="*/ 8267 w 8783"/>
                          <a:gd name="connsiteY1" fmla="*/ 7412 h 7411"/>
                          <a:gd name="connsiteX2" fmla="*/ 8783 w 8783"/>
                          <a:gd name="connsiteY2" fmla="*/ 3177 h 7411"/>
                          <a:gd name="connsiteX3" fmla="*/ 5683 w 8783"/>
                          <a:gd name="connsiteY3" fmla="*/ 0 h 7411"/>
                        </a:gdLst>
                        <a:ahLst/>
                        <a:cxnLst>
                          <a:cxn ang="0">
                            <a:pos x="connsiteX0" y="connsiteY0"/>
                          </a:cxn>
                          <a:cxn ang="0">
                            <a:pos x="connsiteX1" y="connsiteY1"/>
                          </a:cxn>
                          <a:cxn ang="0">
                            <a:pos x="connsiteX2" y="connsiteY2"/>
                          </a:cxn>
                          <a:cxn ang="0">
                            <a:pos x="connsiteX3" y="connsiteY3"/>
                          </a:cxn>
                        </a:cxnLst>
                        <a:rect l="l" t="t" r="r" b="b"/>
                        <a:pathLst>
                          <a:path w="8783" h="7411">
                            <a:moveTo>
                              <a:pt x="0" y="6353"/>
                            </a:moveTo>
                            <a:lnTo>
                              <a:pt x="8267" y="7412"/>
                            </a:lnTo>
                            <a:lnTo>
                              <a:pt x="8783" y="3177"/>
                            </a:lnTo>
                            <a:lnTo>
                              <a:pt x="56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6" name="Freeform: Shape 2215">
                        <a:extLst>
                          <a:ext uri="{FF2B5EF4-FFF2-40B4-BE49-F238E27FC236}">
                            <a16:creationId xmlns:a16="http://schemas.microsoft.com/office/drawing/2014/main" id="{A7E1A2A8-4357-83B1-380F-DE8D273290E5}"/>
                          </a:ext>
                        </a:extLst>
                      </p:cNvPr>
                      <p:cNvSpPr/>
                      <p:nvPr/>
                    </p:nvSpPr>
                    <p:spPr>
                      <a:xfrm>
                        <a:off x="1979244" y="4606737"/>
                        <a:ext cx="634972" cy="689274"/>
                      </a:xfrm>
                      <a:custGeom>
                        <a:avLst/>
                        <a:gdLst>
                          <a:gd name="connsiteX0" fmla="*/ 630839 w 634972"/>
                          <a:gd name="connsiteY0" fmla="*/ 3177 h 689274"/>
                          <a:gd name="connsiteX1" fmla="*/ 633939 w 634972"/>
                          <a:gd name="connsiteY1" fmla="*/ 5824 h 689274"/>
                          <a:gd name="connsiteX2" fmla="*/ 614823 w 634972"/>
                          <a:gd name="connsiteY2" fmla="*/ 26999 h 689274"/>
                          <a:gd name="connsiteX3" fmla="*/ 296045 w 634972"/>
                          <a:gd name="connsiteY3" fmla="*/ 680274 h 689274"/>
                          <a:gd name="connsiteX4" fmla="*/ 18600 w 634972"/>
                          <a:gd name="connsiteY4" fmla="*/ 662275 h 689274"/>
                          <a:gd name="connsiteX5" fmla="*/ 614823 w 634972"/>
                          <a:gd name="connsiteY5" fmla="*/ 26999 h 689274"/>
                          <a:gd name="connsiteX6" fmla="*/ 627223 w 634972"/>
                          <a:gd name="connsiteY6" fmla="*/ 1059 h 689274"/>
                          <a:gd name="connsiteX7" fmla="*/ 630839 w 634972"/>
                          <a:gd name="connsiteY7" fmla="*/ 3177 h 689274"/>
                          <a:gd name="connsiteX8" fmla="*/ 627739 w 634972"/>
                          <a:gd name="connsiteY8" fmla="*/ 0 h 689274"/>
                          <a:gd name="connsiteX9" fmla="*/ 0 w 634972"/>
                          <a:gd name="connsiteY9" fmla="*/ 669687 h 689274"/>
                          <a:gd name="connsiteX10" fmla="*/ 301211 w 634972"/>
                          <a:gd name="connsiteY10" fmla="*/ 689274 h 689274"/>
                          <a:gd name="connsiteX11" fmla="*/ 634972 w 634972"/>
                          <a:gd name="connsiteY11" fmla="*/ 4765 h 689274"/>
                          <a:gd name="connsiteX12" fmla="*/ 627739 w 634972"/>
                          <a:gd name="connsiteY12" fmla="*/ 0 h 68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972" h="689274">
                            <a:moveTo>
                              <a:pt x="630839" y="3177"/>
                            </a:moveTo>
                            <a:lnTo>
                              <a:pt x="633939" y="5824"/>
                            </a:lnTo>
                            <a:lnTo>
                              <a:pt x="614823" y="26999"/>
                            </a:lnTo>
                            <a:lnTo>
                              <a:pt x="296045" y="680274"/>
                            </a:lnTo>
                            <a:lnTo>
                              <a:pt x="18600" y="662275"/>
                            </a:lnTo>
                            <a:lnTo>
                              <a:pt x="614823" y="26999"/>
                            </a:lnTo>
                            <a:lnTo>
                              <a:pt x="627223" y="1059"/>
                            </a:lnTo>
                            <a:lnTo>
                              <a:pt x="630839" y="3177"/>
                            </a:lnTo>
                            <a:lnTo>
                              <a:pt x="627739" y="0"/>
                            </a:lnTo>
                            <a:lnTo>
                              <a:pt x="0" y="669687"/>
                            </a:lnTo>
                            <a:lnTo>
                              <a:pt x="301211" y="689274"/>
                            </a:lnTo>
                            <a:lnTo>
                              <a:pt x="634972" y="4765"/>
                            </a:lnTo>
                            <a:lnTo>
                              <a:pt x="62773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7" name="Freeform: Shape 2216">
                        <a:extLst>
                          <a:ext uri="{FF2B5EF4-FFF2-40B4-BE49-F238E27FC236}">
                            <a16:creationId xmlns:a16="http://schemas.microsoft.com/office/drawing/2014/main" id="{E85BC56B-7DCC-BE75-29B3-2120D26A6DB9}"/>
                          </a:ext>
                        </a:extLst>
                      </p:cNvPr>
                      <p:cNvSpPr/>
                      <p:nvPr/>
                    </p:nvSpPr>
                    <p:spPr>
                      <a:xfrm>
                        <a:off x="2594067" y="4607796"/>
                        <a:ext cx="19116" cy="25940"/>
                      </a:xfrm>
                      <a:custGeom>
                        <a:avLst/>
                        <a:gdLst>
                          <a:gd name="connsiteX0" fmla="*/ 12400 w 19116"/>
                          <a:gd name="connsiteY0" fmla="*/ 0 h 25940"/>
                          <a:gd name="connsiteX1" fmla="*/ 0 w 19116"/>
                          <a:gd name="connsiteY1" fmla="*/ 25941 h 25940"/>
                          <a:gd name="connsiteX2" fmla="*/ 19116 w 19116"/>
                          <a:gd name="connsiteY2" fmla="*/ 4765 h 25940"/>
                          <a:gd name="connsiteX3" fmla="*/ 16016 w 19116"/>
                          <a:gd name="connsiteY3" fmla="*/ 2118 h 25940"/>
                        </a:gdLst>
                        <a:ahLst/>
                        <a:cxnLst>
                          <a:cxn ang="0">
                            <a:pos x="connsiteX0" y="connsiteY0"/>
                          </a:cxn>
                          <a:cxn ang="0">
                            <a:pos x="connsiteX1" y="connsiteY1"/>
                          </a:cxn>
                          <a:cxn ang="0">
                            <a:pos x="connsiteX2" y="connsiteY2"/>
                          </a:cxn>
                          <a:cxn ang="0">
                            <a:pos x="connsiteX3" y="connsiteY3"/>
                          </a:cxn>
                        </a:cxnLst>
                        <a:rect l="l" t="t" r="r" b="b"/>
                        <a:pathLst>
                          <a:path w="19116" h="25940">
                            <a:moveTo>
                              <a:pt x="12400" y="0"/>
                            </a:moveTo>
                            <a:lnTo>
                              <a:pt x="0" y="25941"/>
                            </a:lnTo>
                            <a:lnTo>
                              <a:pt x="19116" y="4765"/>
                            </a:lnTo>
                            <a:lnTo>
                              <a:pt x="16016" y="211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8" name="Freeform: Shape 2217">
                        <a:extLst>
                          <a:ext uri="{FF2B5EF4-FFF2-40B4-BE49-F238E27FC236}">
                            <a16:creationId xmlns:a16="http://schemas.microsoft.com/office/drawing/2014/main" id="{F41950FB-99F8-B225-9343-3D2BAFBD751B}"/>
                          </a:ext>
                        </a:extLst>
                      </p:cNvPr>
                      <p:cNvSpPr/>
                      <p:nvPr/>
                    </p:nvSpPr>
                    <p:spPr>
                      <a:xfrm>
                        <a:off x="2273739" y="5291247"/>
                        <a:ext cx="4133" cy="4764"/>
                      </a:xfrm>
                      <a:custGeom>
                        <a:avLst/>
                        <a:gdLst>
                          <a:gd name="connsiteX0" fmla="*/ 0 w 4133"/>
                          <a:gd name="connsiteY0" fmla="*/ 4235 h 4764"/>
                          <a:gd name="connsiteX1" fmla="*/ 3617 w 4133"/>
                          <a:gd name="connsiteY1" fmla="*/ 4765 h 4764"/>
                          <a:gd name="connsiteX2" fmla="*/ 4133 w 4133"/>
                          <a:gd name="connsiteY2" fmla="*/ 0 h 4764"/>
                          <a:gd name="connsiteX3" fmla="*/ 0 w 4133"/>
                          <a:gd name="connsiteY3" fmla="*/ 530 h 4764"/>
                        </a:gdLst>
                        <a:ahLst/>
                        <a:cxnLst>
                          <a:cxn ang="0">
                            <a:pos x="connsiteX0" y="connsiteY0"/>
                          </a:cxn>
                          <a:cxn ang="0">
                            <a:pos x="connsiteX1" y="connsiteY1"/>
                          </a:cxn>
                          <a:cxn ang="0">
                            <a:pos x="connsiteX2" y="connsiteY2"/>
                          </a:cxn>
                          <a:cxn ang="0">
                            <a:pos x="connsiteX3" y="connsiteY3"/>
                          </a:cxn>
                        </a:cxnLst>
                        <a:rect l="l" t="t" r="r" b="b"/>
                        <a:pathLst>
                          <a:path w="4133" h="4764">
                            <a:moveTo>
                              <a:pt x="0" y="4235"/>
                            </a:moveTo>
                            <a:lnTo>
                              <a:pt x="3617" y="4765"/>
                            </a:lnTo>
                            <a:lnTo>
                              <a:pt x="4133" y="0"/>
                            </a:lnTo>
                            <a:lnTo>
                              <a:pt x="0" y="53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9" name="Freeform: Shape 2218">
                        <a:extLst>
                          <a:ext uri="{FF2B5EF4-FFF2-40B4-BE49-F238E27FC236}">
                            <a16:creationId xmlns:a16="http://schemas.microsoft.com/office/drawing/2014/main" id="{0B9898F2-E76F-ADF6-630D-F6A790DD2863}"/>
                          </a:ext>
                        </a:extLst>
                      </p:cNvPr>
                      <p:cNvSpPr/>
                      <p:nvPr/>
                    </p:nvSpPr>
                    <p:spPr>
                      <a:xfrm>
                        <a:off x="1975627" y="5269012"/>
                        <a:ext cx="12916" cy="8999"/>
                      </a:xfrm>
                      <a:custGeom>
                        <a:avLst/>
                        <a:gdLst>
                          <a:gd name="connsiteX0" fmla="*/ 10333 w 12916"/>
                          <a:gd name="connsiteY0" fmla="*/ 0 h 8999"/>
                          <a:gd name="connsiteX1" fmla="*/ 0 w 12916"/>
                          <a:gd name="connsiteY1" fmla="*/ 8999 h 8999"/>
                          <a:gd name="connsiteX2" fmla="*/ 12916 w 12916"/>
                          <a:gd name="connsiteY2" fmla="*/ 7941 h 8999"/>
                          <a:gd name="connsiteX3" fmla="*/ 12916 w 12916"/>
                          <a:gd name="connsiteY3" fmla="*/ 3706 h 8999"/>
                        </a:gdLst>
                        <a:ahLst/>
                        <a:cxnLst>
                          <a:cxn ang="0">
                            <a:pos x="connsiteX0" y="connsiteY0"/>
                          </a:cxn>
                          <a:cxn ang="0">
                            <a:pos x="connsiteX1" y="connsiteY1"/>
                          </a:cxn>
                          <a:cxn ang="0">
                            <a:pos x="connsiteX2" y="connsiteY2"/>
                          </a:cxn>
                          <a:cxn ang="0">
                            <a:pos x="connsiteX3" y="connsiteY3"/>
                          </a:cxn>
                        </a:cxnLst>
                        <a:rect l="l" t="t" r="r" b="b"/>
                        <a:pathLst>
                          <a:path w="12916" h="8999">
                            <a:moveTo>
                              <a:pt x="10333" y="0"/>
                            </a:moveTo>
                            <a:lnTo>
                              <a:pt x="0" y="8999"/>
                            </a:lnTo>
                            <a:lnTo>
                              <a:pt x="12916" y="7941"/>
                            </a:lnTo>
                            <a:lnTo>
                              <a:pt x="12916"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0" name="Freeform: Shape 2219">
                        <a:extLst>
                          <a:ext uri="{FF2B5EF4-FFF2-40B4-BE49-F238E27FC236}">
                            <a16:creationId xmlns:a16="http://schemas.microsoft.com/office/drawing/2014/main" id="{D6AA7EC8-D7C7-8A21-CDC0-C1693EF1F572}"/>
                          </a:ext>
                        </a:extLst>
                      </p:cNvPr>
                      <p:cNvSpPr/>
                      <p:nvPr/>
                    </p:nvSpPr>
                    <p:spPr>
                      <a:xfrm>
                        <a:off x="1984410" y="5272718"/>
                        <a:ext cx="6716" cy="7940"/>
                      </a:xfrm>
                      <a:custGeom>
                        <a:avLst/>
                        <a:gdLst>
                          <a:gd name="connsiteX0" fmla="*/ 0 w 6716"/>
                          <a:gd name="connsiteY0" fmla="*/ 530 h 7940"/>
                          <a:gd name="connsiteX1" fmla="*/ 1550 w 6716"/>
                          <a:gd name="connsiteY1" fmla="*/ 7941 h 7940"/>
                          <a:gd name="connsiteX2" fmla="*/ 6716 w 6716"/>
                          <a:gd name="connsiteY2" fmla="*/ 3177 h 7940"/>
                          <a:gd name="connsiteX3" fmla="*/ 4133 w 6716"/>
                          <a:gd name="connsiteY3" fmla="*/ 0 h 7940"/>
                        </a:gdLst>
                        <a:ahLst/>
                        <a:cxnLst>
                          <a:cxn ang="0">
                            <a:pos x="connsiteX0" y="connsiteY0"/>
                          </a:cxn>
                          <a:cxn ang="0">
                            <a:pos x="connsiteX1" y="connsiteY1"/>
                          </a:cxn>
                          <a:cxn ang="0">
                            <a:pos x="connsiteX2" y="connsiteY2"/>
                          </a:cxn>
                          <a:cxn ang="0">
                            <a:pos x="connsiteX3" y="connsiteY3"/>
                          </a:cxn>
                        </a:cxnLst>
                        <a:rect l="l" t="t" r="r" b="b"/>
                        <a:pathLst>
                          <a:path w="6716" h="7940">
                            <a:moveTo>
                              <a:pt x="0" y="530"/>
                            </a:moveTo>
                            <a:lnTo>
                              <a:pt x="1550" y="7941"/>
                            </a:lnTo>
                            <a:lnTo>
                              <a:pt x="6716" y="3177"/>
                            </a:lnTo>
                            <a:lnTo>
                              <a:pt x="41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1" name="Freeform: Shape 2220">
                        <a:extLst>
                          <a:ext uri="{FF2B5EF4-FFF2-40B4-BE49-F238E27FC236}">
                            <a16:creationId xmlns:a16="http://schemas.microsoft.com/office/drawing/2014/main" id="{ED414B1C-C3DF-AE6E-51AC-C46D2EE0EC5E}"/>
                          </a:ext>
                        </a:extLst>
                      </p:cNvPr>
                      <p:cNvSpPr/>
                      <p:nvPr/>
                    </p:nvSpPr>
                    <p:spPr>
                      <a:xfrm>
                        <a:off x="3904311" y="3888876"/>
                        <a:ext cx="10849" cy="12176"/>
                      </a:xfrm>
                      <a:custGeom>
                        <a:avLst/>
                        <a:gdLst>
                          <a:gd name="connsiteX0" fmla="*/ 4650 w 10849"/>
                          <a:gd name="connsiteY0" fmla="*/ 0 h 12176"/>
                          <a:gd name="connsiteX1" fmla="*/ 0 w 10849"/>
                          <a:gd name="connsiteY1" fmla="*/ 12176 h 12176"/>
                          <a:gd name="connsiteX2" fmla="*/ 10850 w 10849"/>
                          <a:gd name="connsiteY2" fmla="*/ 5294 h 12176"/>
                          <a:gd name="connsiteX3" fmla="*/ 8783 w 10849"/>
                          <a:gd name="connsiteY3" fmla="*/ 1588 h 12176"/>
                        </a:gdLst>
                        <a:ahLst/>
                        <a:cxnLst>
                          <a:cxn ang="0">
                            <a:pos x="connsiteX0" y="connsiteY0"/>
                          </a:cxn>
                          <a:cxn ang="0">
                            <a:pos x="connsiteX1" y="connsiteY1"/>
                          </a:cxn>
                          <a:cxn ang="0">
                            <a:pos x="connsiteX2" y="connsiteY2"/>
                          </a:cxn>
                          <a:cxn ang="0">
                            <a:pos x="connsiteX3" y="connsiteY3"/>
                          </a:cxn>
                        </a:cxnLst>
                        <a:rect l="l" t="t" r="r" b="b"/>
                        <a:pathLst>
                          <a:path w="10849" h="12176">
                            <a:moveTo>
                              <a:pt x="4650" y="0"/>
                            </a:moveTo>
                            <a:lnTo>
                              <a:pt x="0" y="12176"/>
                            </a:lnTo>
                            <a:lnTo>
                              <a:pt x="10850" y="5294"/>
                            </a:lnTo>
                            <a:lnTo>
                              <a:pt x="8783"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2" name="Freeform: Shape 2221">
                        <a:extLst>
                          <a:ext uri="{FF2B5EF4-FFF2-40B4-BE49-F238E27FC236}">
                            <a16:creationId xmlns:a16="http://schemas.microsoft.com/office/drawing/2014/main" id="{3641777F-A87F-82AE-22E8-6407FEDC209D}"/>
                          </a:ext>
                        </a:extLst>
                      </p:cNvPr>
                      <p:cNvSpPr/>
                      <p:nvPr/>
                    </p:nvSpPr>
                    <p:spPr>
                      <a:xfrm>
                        <a:off x="2900961" y="3879876"/>
                        <a:ext cx="1020915" cy="1787771"/>
                      </a:xfrm>
                      <a:custGeom>
                        <a:avLst/>
                        <a:gdLst>
                          <a:gd name="connsiteX0" fmla="*/ 1012133 w 1020915"/>
                          <a:gd name="connsiteY0" fmla="*/ 10588 h 1787771"/>
                          <a:gd name="connsiteX1" fmla="*/ 1014199 w 1020915"/>
                          <a:gd name="connsiteY1" fmla="*/ 14294 h 1787771"/>
                          <a:gd name="connsiteX2" fmla="*/ 1003350 w 1020915"/>
                          <a:gd name="connsiteY2" fmla="*/ 21176 h 1787771"/>
                          <a:gd name="connsiteX3" fmla="*/ 322911 w 1020915"/>
                          <a:gd name="connsiteY3" fmla="*/ 1761302 h 1787771"/>
                          <a:gd name="connsiteX4" fmla="*/ 9817 w 1020915"/>
                          <a:gd name="connsiteY4" fmla="*/ 650628 h 1787771"/>
                          <a:gd name="connsiteX5" fmla="*/ 1003350 w 1020915"/>
                          <a:gd name="connsiteY5" fmla="*/ 21176 h 1787771"/>
                          <a:gd name="connsiteX6" fmla="*/ 1007999 w 1020915"/>
                          <a:gd name="connsiteY6" fmla="*/ 9000 h 1787771"/>
                          <a:gd name="connsiteX7" fmla="*/ 1012133 w 1020915"/>
                          <a:gd name="connsiteY7" fmla="*/ 10588 h 1787771"/>
                          <a:gd name="connsiteX8" fmla="*/ 1010066 w 1020915"/>
                          <a:gd name="connsiteY8" fmla="*/ 6882 h 1787771"/>
                          <a:gd name="connsiteX9" fmla="*/ 0 w 1020915"/>
                          <a:gd name="connsiteY9" fmla="*/ 646393 h 1787771"/>
                          <a:gd name="connsiteX10" fmla="*/ 321878 w 1020915"/>
                          <a:gd name="connsiteY10" fmla="*/ 1787772 h 1787771"/>
                          <a:gd name="connsiteX11" fmla="*/ 1020916 w 1020915"/>
                          <a:gd name="connsiteY11" fmla="*/ 0 h 1787771"/>
                          <a:gd name="connsiteX12" fmla="*/ 1010066 w 1020915"/>
                          <a:gd name="connsiteY12" fmla="*/ 6882 h 178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0915" h="1787771">
                            <a:moveTo>
                              <a:pt x="1012133" y="10588"/>
                            </a:moveTo>
                            <a:lnTo>
                              <a:pt x="1014199" y="14294"/>
                            </a:lnTo>
                            <a:lnTo>
                              <a:pt x="1003350" y="21176"/>
                            </a:lnTo>
                            <a:lnTo>
                              <a:pt x="322911" y="1761302"/>
                            </a:lnTo>
                            <a:lnTo>
                              <a:pt x="9817" y="650628"/>
                            </a:lnTo>
                            <a:lnTo>
                              <a:pt x="1003350" y="21176"/>
                            </a:lnTo>
                            <a:lnTo>
                              <a:pt x="1007999" y="9000"/>
                            </a:lnTo>
                            <a:lnTo>
                              <a:pt x="1012133" y="10588"/>
                            </a:lnTo>
                            <a:lnTo>
                              <a:pt x="1010066" y="6882"/>
                            </a:lnTo>
                            <a:lnTo>
                              <a:pt x="0" y="646393"/>
                            </a:lnTo>
                            <a:lnTo>
                              <a:pt x="321878" y="1787772"/>
                            </a:lnTo>
                            <a:lnTo>
                              <a:pt x="1020916" y="0"/>
                            </a:lnTo>
                            <a:lnTo>
                              <a:pt x="1010066"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3" name="Freeform: Shape 2222">
                        <a:extLst>
                          <a:ext uri="{FF2B5EF4-FFF2-40B4-BE49-F238E27FC236}">
                            <a16:creationId xmlns:a16="http://schemas.microsoft.com/office/drawing/2014/main" id="{D0FF135A-9F36-E595-86F1-F278C677F7A6}"/>
                          </a:ext>
                        </a:extLst>
                      </p:cNvPr>
                      <p:cNvSpPr/>
                      <p:nvPr/>
                    </p:nvSpPr>
                    <p:spPr>
                      <a:xfrm>
                        <a:off x="2901478" y="4528387"/>
                        <a:ext cx="5166" cy="5293"/>
                      </a:xfrm>
                      <a:custGeom>
                        <a:avLst/>
                        <a:gdLst>
                          <a:gd name="connsiteX0" fmla="*/ 0 w 5166"/>
                          <a:gd name="connsiteY0" fmla="*/ 1059 h 5293"/>
                          <a:gd name="connsiteX1" fmla="*/ 1550 w 5166"/>
                          <a:gd name="connsiteY1" fmla="*/ 5294 h 5293"/>
                          <a:gd name="connsiteX2" fmla="*/ 5167 w 5166"/>
                          <a:gd name="connsiteY2" fmla="*/ 4235 h 5293"/>
                          <a:gd name="connsiteX3" fmla="*/ 4134 w 5166"/>
                          <a:gd name="connsiteY3" fmla="*/ 0 h 5293"/>
                        </a:gdLst>
                        <a:ahLst/>
                        <a:cxnLst>
                          <a:cxn ang="0">
                            <a:pos x="connsiteX0" y="connsiteY0"/>
                          </a:cxn>
                          <a:cxn ang="0">
                            <a:pos x="connsiteX1" y="connsiteY1"/>
                          </a:cxn>
                          <a:cxn ang="0">
                            <a:pos x="connsiteX2" y="connsiteY2"/>
                          </a:cxn>
                          <a:cxn ang="0">
                            <a:pos x="connsiteX3" y="connsiteY3"/>
                          </a:cxn>
                        </a:cxnLst>
                        <a:rect l="l" t="t" r="r" b="b"/>
                        <a:pathLst>
                          <a:path w="5166" h="5293">
                            <a:moveTo>
                              <a:pt x="0" y="1059"/>
                            </a:moveTo>
                            <a:lnTo>
                              <a:pt x="1550" y="5294"/>
                            </a:lnTo>
                            <a:lnTo>
                              <a:pt x="5167" y="4235"/>
                            </a:lnTo>
                            <a:lnTo>
                              <a:pt x="413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4" name="Freeform: Shape 2223">
                        <a:extLst>
                          <a:ext uri="{FF2B5EF4-FFF2-40B4-BE49-F238E27FC236}">
                            <a16:creationId xmlns:a16="http://schemas.microsoft.com/office/drawing/2014/main" id="{924FB5A6-4FA5-8CE3-B11D-449273092EA5}"/>
                          </a:ext>
                        </a:extLst>
                      </p:cNvPr>
                      <p:cNvSpPr/>
                      <p:nvPr/>
                    </p:nvSpPr>
                    <p:spPr>
                      <a:xfrm>
                        <a:off x="2603883" y="4523093"/>
                        <a:ext cx="623089" cy="1133437"/>
                      </a:xfrm>
                      <a:custGeom>
                        <a:avLst/>
                        <a:gdLst>
                          <a:gd name="connsiteX0" fmla="*/ 300695 w 623089"/>
                          <a:gd name="connsiteY0" fmla="*/ 1059 h 1133437"/>
                          <a:gd name="connsiteX1" fmla="*/ 301728 w 623089"/>
                          <a:gd name="connsiteY1" fmla="*/ 5294 h 1133437"/>
                          <a:gd name="connsiteX2" fmla="*/ 302761 w 623089"/>
                          <a:gd name="connsiteY2" fmla="*/ 9529 h 1133437"/>
                          <a:gd name="connsiteX3" fmla="*/ 299145 w 623089"/>
                          <a:gd name="connsiteY3" fmla="*/ 10588 h 1133437"/>
                          <a:gd name="connsiteX4" fmla="*/ 606556 w 623089"/>
                          <a:gd name="connsiteY4" fmla="*/ 1100615 h 1133437"/>
                          <a:gd name="connsiteX5" fmla="*/ 12916 w 623089"/>
                          <a:gd name="connsiteY5" fmla="*/ 89468 h 1133437"/>
                          <a:gd name="connsiteX6" fmla="*/ 299145 w 623089"/>
                          <a:gd name="connsiteY6" fmla="*/ 10588 h 1133437"/>
                          <a:gd name="connsiteX7" fmla="*/ 297595 w 623089"/>
                          <a:gd name="connsiteY7" fmla="*/ 6353 h 1133437"/>
                          <a:gd name="connsiteX8" fmla="*/ 301728 w 623089"/>
                          <a:gd name="connsiteY8" fmla="*/ 5294 h 1133437"/>
                          <a:gd name="connsiteX9" fmla="*/ 300695 w 623089"/>
                          <a:gd name="connsiteY9" fmla="*/ 1059 h 1133437"/>
                          <a:gd name="connsiteX10" fmla="*/ 0 w 623089"/>
                          <a:gd name="connsiteY10" fmla="*/ 83645 h 1133437"/>
                          <a:gd name="connsiteX11" fmla="*/ 615856 w 623089"/>
                          <a:gd name="connsiteY11" fmla="*/ 1133438 h 1133437"/>
                          <a:gd name="connsiteX12" fmla="*/ 623089 w 623089"/>
                          <a:gd name="connsiteY12" fmla="*/ 1129732 h 1133437"/>
                          <a:gd name="connsiteX13" fmla="*/ 304828 w 623089"/>
                          <a:gd name="connsiteY13" fmla="*/ 0 h 11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3089" h="1133437">
                            <a:moveTo>
                              <a:pt x="300695" y="1059"/>
                            </a:moveTo>
                            <a:lnTo>
                              <a:pt x="301728" y="5294"/>
                            </a:lnTo>
                            <a:lnTo>
                              <a:pt x="302761" y="9529"/>
                            </a:lnTo>
                            <a:lnTo>
                              <a:pt x="299145" y="10588"/>
                            </a:lnTo>
                            <a:lnTo>
                              <a:pt x="606556" y="1100615"/>
                            </a:lnTo>
                            <a:lnTo>
                              <a:pt x="12916" y="89468"/>
                            </a:lnTo>
                            <a:lnTo>
                              <a:pt x="299145" y="10588"/>
                            </a:lnTo>
                            <a:lnTo>
                              <a:pt x="297595" y="6353"/>
                            </a:lnTo>
                            <a:lnTo>
                              <a:pt x="301728" y="5294"/>
                            </a:lnTo>
                            <a:lnTo>
                              <a:pt x="300695" y="1059"/>
                            </a:lnTo>
                            <a:lnTo>
                              <a:pt x="0" y="83645"/>
                            </a:lnTo>
                            <a:lnTo>
                              <a:pt x="615856" y="1133438"/>
                            </a:lnTo>
                            <a:lnTo>
                              <a:pt x="623089" y="1129732"/>
                            </a:lnTo>
                            <a:lnTo>
                              <a:pt x="304828"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5" name="Freeform: Shape 2224">
                        <a:extLst>
                          <a:ext uri="{FF2B5EF4-FFF2-40B4-BE49-F238E27FC236}">
                            <a16:creationId xmlns:a16="http://schemas.microsoft.com/office/drawing/2014/main" id="{1435CA73-EB96-59E6-9D7D-00B20A66C604}"/>
                          </a:ext>
                        </a:extLst>
                      </p:cNvPr>
                      <p:cNvSpPr/>
                      <p:nvPr/>
                    </p:nvSpPr>
                    <p:spPr>
                      <a:xfrm>
                        <a:off x="2216906" y="3075723"/>
                        <a:ext cx="694904" cy="1539484"/>
                      </a:xfrm>
                      <a:custGeom>
                        <a:avLst/>
                        <a:gdLst>
                          <a:gd name="connsiteX0" fmla="*/ 688705 w 694904"/>
                          <a:gd name="connsiteY0" fmla="*/ 1452664 h 1539484"/>
                          <a:gd name="connsiteX1" fmla="*/ 685088 w 694904"/>
                          <a:gd name="connsiteY1" fmla="*/ 1454782 h 1539484"/>
                          <a:gd name="connsiteX2" fmla="*/ 683022 w 694904"/>
                          <a:gd name="connsiteY2" fmla="*/ 1450017 h 1539484"/>
                          <a:gd name="connsiteX3" fmla="*/ 396276 w 694904"/>
                          <a:gd name="connsiteY3" fmla="*/ 1528897 h 1539484"/>
                          <a:gd name="connsiteX4" fmla="*/ 19116 w 694904"/>
                          <a:gd name="connsiteY4" fmla="*/ 43410 h 1539484"/>
                          <a:gd name="connsiteX5" fmla="*/ 683022 w 694904"/>
                          <a:gd name="connsiteY5" fmla="*/ 1450017 h 1539484"/>
                          <a:gd name="connsiteX6" fmla="*/ 687672 w 694904"/>
                          <a:gd name="connsiteY6" fmla="*/ 1448429 h 1539484"/>
                          <a:gd name="connsiteX7" fmla="*/ 688705 w 694904"/>
                          <a:gd name="connsiteY7" fmla="*/ 1452664 h 1539484"/>
                          <a:gd name="connsiteX8" fmla="*/ 692838 w 694904"/>
                          <a:gd name="connsiteY8" fmla="*/ 1450546 h 1539484"/>
                          <a:gd name="connsiteX9" fmla="*/ 7750 w 694904"/>
                          <a:gd name="connsiteY9" fmla="*/ 0 h 1539484"/>
                          <a:gd name="connsiteX10" fmla="*/ 0 w 694904"/>
                          <a:gd name="connsiteY10" fmla="*/ 2647 h 1539484"/>
                          <a:gd name="connsiteX11" fmla="*/ 390593 w 694904"/>
                          <a:gd name="connsiteY11" fmla="*/ 1539485 h 1539484"/>
                          <a:gd name="connsiteX12" fmla="*/ 694905 w 694904"/>
                          <a:gd name="connsiteY12" fmla="*/ 1455840 h 1539484"/>
                          <a:gd name="connsiteX13" fmla="*/ 692838 w 694904"/>
                          <a:gd name="connsiteY13" fmla="*/ 1450546 h 153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4904" h="1539484">
                            <a:moveTo>
                              <a:pt x="688705" y="1452664"/>
                            </a:moveTo>
                            <a:lnTo>
                              <a:pt x="685088" y="1454782"/>
                            </a:lnTo>
                            <a:lnTo>
                              <a:pt x="683022" y="1450017"/>
                            </a:lnTo>
                            <a:lnTo>
                              <a:pt x="396276" y="1528897"/>
                            </a:lnTo>
                            <a:lnTo>
                              <a:pt x="19116" y="43410"/>
                            </a:lnTo>
                            <a:lnTo>
                              <a:pt x="683022" y="1450017"/>
                            </a:lnTo>
                            <a:lnTo>
                              <a:pt x="687672" y="1448429"/>
                            </a:lnTo>
                            <a:lnTo>
                              <a:pt x="688705" y="1452664"/>
                            </a:lnTo>
                            <a:lnTo>
                              <a:pt x="692838" y="1450546"/>
                            </a:lnTo>
                            <a:lnTo>
                              <a:pt x="7750" y="0"/>
                            </a:lnTo>
                            <a:lnTo>
                              <a:pt x="0" y="2647"/>
                            </a:lnTo>
                            <a:lnTo>
                              <a:pt x="390593" y="1539485"/>
                            </a:lnTo>
                            <a:lnTo>
                              <a:pt x="694905" y="1455840"/>
                            </a:lnTo>
                            <a:lnTo>
                              <a:pt x="692838" y="145054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6" name="Freeform: Shape 2225">
                        <a:extLst>
                          <a:ext uri="{FF2B5EF4-FFF2-40B4-BE49-F238E27FC236}">
                            <a16:creationId xmlns:a16="http://schemas.microsoft.com/office/drawing/2014/main" id="{F2A1C365-E2A8-FC3C-6195-344B85C39997}"/>
                          </a:ext>
                        </a:extLst>
                      </p:cNvPr>
                      <p:cNvSpPr/>
                      <p:nvPr/>
                    </p:nvSpPr>
                    <p:spPr>
                      <a:xfrm>
                        <a:off x="2899928" y="4524152"/>
                        <a:ext cx="5683" cy="6352"/>
                      </a:xfrm>
                      <a:custGeom>
                        <a:avLst/>
                        <a:gdLst>
                          <a:gd name="connsiteX0" fmla="*/ 0 w 5683"/>
                          <a:gd name="connsiteY0" fmla="*/ 1588 h 6352"/>
                          <a:gd name="connsiteX1" fmla="*/ 2067 w 5683"/>
                          <a:gd name="connsiteY1" fmla="*/ 6353 h 6352"/>
                          <a:gd name="connsiteX2" fmla="*/ 5683 w 5683"/>
                          <a:gd name="connsiteY2" fmla="*/ 4235 h 6352"/>
                          <a:gd name="connsiteX3" fmla="*/ 4650 w 5683"/>
                          <a:gd name="connsiteY3" fmla="*/ 0 h 6352"/>
                        </a:gdLst>
                        <a:ahLst/>
                        <a:cxnLst>
                          <a:cxn ang="0">
                            <a:pos x="connsiteX0" y="connsiteY0"/>
                          </a:cxn>
                          <a:cxn ang="0">
                            <a:pos x="connsiteX1" y="connsiteY1"/>
                          </a:cxn>
                          <a:cxn ang="0">
                            <a:pos x="connsiteX2" y="connsiteY2"/>
                          </a:cxn>
                          <a:cxn ang="0">
                            <a:pos x="connsiteX3" y="connsiteY3"/>
                          </a:cxn>
                        </a:cxnLst>
                        <a:rect l="l" t="t" r="r" b="b"/>
                        <a:pathLst>
                          <a:path w="5683" h="6352">
                            <a:moveTo>
                              <a:pt x="0" y="1588"/>
                            </a:moveTo>
                            <a:lnTo>
                              <a:pt x="2067" y="6353"/>
                            </a:lnTo>
                            <a:lnTo>
                              <a:pt x="5683" y="4235"/>
                            </a:lnTo>
                            <a:lnTo>
                              <a:pt x="46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178" name="Graphic 139">
                    <a:extLst>
                      <a:ext uri="{FF2B5EF4-FFF2-40B4-BE49-F238E27FC236}">
                        <a16:creationId xmlns:a16="http://schemas.microsoft.com/office/drawing/2014/main" id="{3762F4F3-5673-F3B8-355B-520F6BBD5377}"/>
                      </a:ext>
                    </a:extLst>
                  </p:cNvPr>
                  <p:cNvGrpSpPr/>
                  <p:nvPr/>
                </p:nvGrpSpPr>
                <p:grpSpPr>
                  <a:xfrm>
                    <a:off x="1298245" y="2463144"/>
                    <a:ext cx="2657731" cy="3244865"/>
                    <a:chOff x="1298245" y="2463144"/>
                    <a:chExt cx="2657731" cy="3244865"/>
                  </a:xfrm>
                  <a:grpFill/>
                </p:grpSpPr>
                <p:sp>
                  <p:nvSpPr>
                    <p:cNvPr id="2179" name="Freeform: Shape 2178">
                      <a:extLst>
                        <a:ext uri="{FF2B5EF4-FFF2-40B4-BE49-F238E27FC236}">
                          <a16:creationId xmlns:a16="http://schemas.microsoft.com/office/drawing/2014/main" id="{EE342A12-1E0F-F557-E4AA-9184BEFBEB39}"/>
                        </a:ext>
                      </a:extLst>
                    </p:cNvPr>
                    <p:cNvSpPr/>
                    <p:nvPr/>
                  </p:nvSpPr>
                  <p:spPr>
                    <a:xfrm>
                      <a:off x="1712583" y="2823663"/>
                      <a:ext cx="54379" cy="55720"/>
                    </a:xfrm>
                    <a:custGeom>
                      <a:avLst/>
                      <a:gdLst>
                        <a:gd name="connsiteX0" fmla="*/ 28998 w 54379"/>
                        <a:gd name="connsiteY0" fmla="*/ 67 h 55720"/>
                        <a:gd name="connsiteX1" fmla="*/ 65 w 54379"/>
                        <a:gd name="connsiteY1" fmla="*/ 26007 h 55720"/>
                        <a:gd name="connsiteX2" fmla="*/ 25381 w 54379"/>
                        <a:gd name="connsiteY2" fmla="*/ 55653 h 55720"/>
                        <a:gd name="connsiteX3" fmla="*/ 54314 w 54379"/>
                        <a:gd name="connsiteY3" fmla="*/ 29713 h 55720"/>
                        <a:gd name="connsiteX4" fmla="*/ 28998 w 54379"/>
                        <a:gd name="connsiteY4" fmla="*/ 67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8998" y="67"/>
                          </a:moveTo>
                          <a:cubicBezTo>
                            <a:pt x="14015" y="-992"/>
                            <a:pt x="1099" y="10655"/>
                            <a:pt x="65" y="26007"/>
                          </a:cubicBezTo>
                          <a:cubicBezTo>
                            <a:pt x="-968" y="41360"/>
                            <a:pt x="10398" y="54595"/>
                            <a:pt x="25381" y="55653"/>
                          </a:cubicBezTo>
                          <a:cubicBezTo>
                            <a:pt x="40364" y="56712"/>
                            <a:pt x="53281" y="45066"/>
                            <a:pt x="54314" y="29713"/>
                          </a:cubicBezTo>
                          <a:cubicBezTo>
                            <a:pt x="55348" y="13831"/>
                            <a:pt x="43981" y="1126"/>
                            <a:pt x="28998"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0" name="Freeform: Shape 2179">
                      <a:extLst>
                        <a:ext uri="{FF2B5EF4-FFF2-40B4-BE49-F238E27FC236}">
                          <a16:creationId xmlns:a16="http://schemas.microsoft.com/office/drawing/2014/main" id="{E7621365-DF1B-62C9-E5F5-71B9CC605354}"/>
                        </a:ext>
                      </a:extLst>
                    </p:cNvPr>
                    <p:cNvSpPr/>
                    <p:nvPr/>
                  </p:nvSpPr>
                  <p:spPr>
                    <a:xfrm>
                      <a:off x="3187614" y="5108510"/>
                      <a:ext cx="86467" cy="88599"/>
                    </a:xfrm>
                    <a:custGeom>
                      <a:avLst/>
                      <a:gdLst>
                        <a:gd name="connsiteX0" fmla="*/ 46075 w 86467"/>
                        <a:gd name="connsiteY0" fmla="*/ 95 h 88599"/>
                        <a:gd name="connsiteX1" fmla="*/ 93 w 86467"/>
                        <a:gd name="connsiteY1" fmla="*/ 41388 h 88599"/>
                        <a:gd name="connsiteX2" fmla="*/ 40392 w 86467"/>
                        <a:gd name="connsiteY2" fmla="*/ 88504 h 88599"/>
                        <a:gd name="connsiteX3" fmla="*/ 86375 w 86467"/>
                        <a:gd name="connsiteY3" fmla="*/ 47211 h 88599"/>
                        <a:gd name="connsiteX4" fmla="*/ 46075 w 86467"/>
                        <a:gd name="connsiteY4" fmla="*/ 95 h 8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67" h="88599">
                          <a:moveTo>
                            <a:pt x="46075" y="95"/>
                          </a:moveTo>
                          <a:cubicBezTo>
                            <a:pt x="22309" y="-1493"/>
                            <a:pt x="1643" y="17036"/>
                            <a:pt x="93" y="41388"/>
                          </a:cubicBezTo>
                          <a:cubicBezTo>
                            <a:pt x="-1457" y="65740"/>
                            <a:pt x="16626" y="86916"/>
                            <a:pt x="40392" y="88504"/>
                          </a:cubicBezTo>
                          <a:cubicBezTo>
                            <a:pt x="64158" y="90092"/>
                            <a:pt x="84825" y="71563"/>
                            <a:pt x="86375" y="47211"/>
                          </a:cubicBezTo>
                          <a:cubicBezTo>
                            <a:pt x="87924" y="22859"/>
                            <a:pt x="69841" y="1683"/>
                            <a:pt x="46075" y="9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1" name="Freeform: Shape 2180">
                      <a:extLst>
                        <a:ext uri="{FF2B5EF4-FFF2-40B4-BE49-F238E27FC236}">
                          <a16:creationId xmlns:a16="http://schemas.microsoft.com/office/drawing/2014/main" id="{E0C563EA-1ED0-A413-E646-1E906B3BB484}"/>
                        </a:ext>
                      </a:extLst>
                    </p:cNvPr>
                    <p:cNvSpPr/>
                    <p:nvPr/>
                  </p:nvSpPr>
                  <p:spPr>
                    <a:xfrm>
                      <a:off x="1780782" y="4538378"/>
                      <a:ext cx="54379" cy="55720"/>
                    </a:xfrm>
                    <a:custGeom>
                      <a:avLst/>
                      <a:gdLst>
                        <a:gd name="connsiteX0" fmla="*/ 28998 w 54379"/>
                        <a:gd name="connsiteY0" fmla="*/ 67 h 55720"/>
                        <a:gd name="connsiteX1" fmla="*/ 65 w 54379"/>
                        <a:gd name="connsiteY1" fmla="*/ 26007 h 55720"/>
                        <a:gd name="connsiteX2" fmla="*/ 25381 w 54379"/>
                        <a:gd name="connsiteY2" fmla="*/ 55653 h 55720"/>
                        <a:gd name="connsiteX3" fmla="*/ 54314 w 54379"/>
                        <a:gd name="connsiteY3" fmla="*/ 29713 h 55720"/>
                        <a:gd name="connsiteX4" fmla="*/ 28998 w 54379"/>
                        <a:gd name="connsiteY4" fmla="*/ 67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8998" y="67"/>
                          </a:moveTo>
                          <a:cubicBezTo>
                            <a:pt x="14015" y="-992"/>
                            <a:pt x="1098" y="10655"/>
                            <a:pt x="65" y="26007"/>
                          </a:cubicBezTo>
                          <a:cubicBezTo>
                            <a:pt x="-968" y="41360"/>
                            <a:pt x="10398" y="54595"/>
                            <a:pt x="25381" y="55653"/>
                          </a:cubicBezTo>
                          <a:cubicBezTo>
                            <a:pt x="40364" y="56712"/>
                            <a:pt x="53281" y="45066"/>
                            <a:pt x="54314" y="29713"/>
                          </a:cubicBezTo>
                          <a:cubicBezTo>
                            <a:pt x="55348" y="13831"/>
                            <a:pt x="43981" y="596"/>
                            <a:pt x="28998"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2" name="Freeform: Shape 2181">
                      <a:extLst>
                        <a:ext uri="{FF2B5EF4-FFF2-40B4-BE49-F238E27FC236}">
                          <a16:creationId xmlns:a16="http://schemas.microsoft.com/office/drawing/2014/main" id="{7FCEB5D7-E0DE-C96D-90E8-15678E6B55E7}"/>
                        </a:ext>
                      </a:extLst>
                    </p:cNvPr>
                    <p:cNvSpPr/>
                    <p:nvPr/>
                  </p:nvSpPr>
                  <p:spPr>
                    <a:xfrm>
                      <a:off x="2419371" y="2463144"/>
                      <a:ext cx="54379" cy="55720"/>
                    </a:xfrm>
                    <a:custGeom>
                      <a:avLst/>
                      <a:gdLst>
                        <a:gd name="connsiteX0" fmla="*/ 28998 w 54379"/>
                        <a:gd name="connsiteY0" fmla="*/ 67 h 55720"/>
                        <a:gd name="connsiteX1" fmla="*/ 65 w 54379"/>
                        <a:gd name="connsiteY1" fmla="*/ 26007 h 55720"/>
                        <a:gd name="connsiteX2" fmla="*/ 25382 w 54379"/>
                        <a:gd name="connsiteY2" fmla="*/ 55653 h 55720"/>
                        <a:gd name="connsiteX3" fmla="*/ 54314 w 54379"/>
                        <a:gd name="connsiteY3" fmla="*/ 29713 h 55720"/>
                        <a:gd name="connsiteX4" fmla="*/ 28998 w 54379"/>
                        <a:gd name="connsiteY4" fmla="*/ 67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8998" y="67"/>
                          </a:moveTo>
                          <a:cubicBezTo>
                            <a:pt x="14015" y="-992"/>
                            <a:pt x="1099" y="10655"/>
                            <a:pt x="65" y="26007"/>
                          </a:cubicBezTo>
                          <a:cubicBezTo>
                            <a:pt x="-968" y="41360"/>
                            <a:pt x="10398" y="54595"/>
                            <a:pt x="25382" y="55653"/>
                          </a:cubicBezTo>
                          <a:cubicBezTo>
                            <a:pt x="40365" y="56712"/>
                            <a:pt x="53281" y="45066"/>
                            <a:pt x="54314" y="29713"/>
                          </a:cubicBezTo>
                          <a:cubicBezTo>
                            <a:pt x="55348" y="14361"/>
                            <a:pt x="43981" y="1126"/>
                            <a:pt x="28998"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3" name="Freeform: Shape 2182">
                      <a:extLst>
                        <a:ext uri="{FF2B5EF4-FFF2-40B4-BE49-F238E27FC236}">
                          <a16:creationId xmlns:a16="http://schemas.microsoft.com/office/drawing/2014/main" id="{62A01804-4D6F-CAB5-117F-FC8ECB85EB5E}"/>
                        </a:ext>
                      </a:extLst>
                    </p:cNvPr>
                    <p:cNvSpPr/>
                    <p:nvPr/>
                  </p:nvSpPr>
                  <p:spPr>
                    <a:xfrm>
                      <a:off x="1735898" y="3398655"/>
                      <a:ext cx="99198" cy="101644"/>
                    </a:xfrm>
                    <a:custGeom>
                      <a:avLst/>
                      <a:gdLst>
                        <a:gd name="connsiteX0" fmla="*/ 99198 w 99198"/>
                        <a:gd name="connsiteY0" fmla="*/ 50822 h 101644"/>
                        <a:gd name="connsiteX1" fmla="*/ 49599 w 99198"/>
                        <a:gd name="connsiteY1" fmla="*/ 101644 h 101644"/>
                        <a:gd name="connsiteX2" fmla="*/ 0 w 99198"/>
                        <a:gd name="connsiteY2" fmla="*/ 50822 h 101644"/>
                        <a:gd name="connsiteX3" fmla="*/ 49599 w 99198"/>
                        <a:gd name="connsiteY3" fmla="*/ 0 h 101644"/>
                        <a:gd name="connsiteX4" fmla="*/ 99198 w 99198"/>
                        <a:gd name="connsiteY4" fmla="*/ 50822 h 101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98" h="101644">
                          <a:moveTo>
                            <a:pt x="99198" y="50822"/>
                          </a:moveTo>
                          <a:cubicBezTo>
                            <a:pt x="99198" y="78890"/>
                            <a:pt x="76992" y="101644"/>
                            <a:pt x="49599" y="101644"/>
                          </a:cubicBezTo>
                          <a:cubicBezTo>
                            <a:pt x="22206" y="101644"/>
                            <a:pt x="0" y="78890"/>
                            <a:pt x="0" y="50822"/>
                          </a:cubicBezTo>
                          <a:cubicBezTo>
                            <a:pt x="0" y="22754"/>
                            <a:pt x="22206" y="0"/>
                            <a:pt x="49599" y="0"/>
                          </a:cubicBezTo>
                          <a:cubicBezTo>
                            <a:pt x="76992" y="0"/>
                            <a:pt x="99198" y="22754"/>
                            <a:pt x="99198" y="5082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4" name="Freeform: Shape 2183">
                      <a:extLst>
                        <a:ext uri="{FF2B5EF4-FFF2-40B4-BE49-F238E27FC236}">
                          <a16:creationId xmlns:a16="http://schemas.microsoft.com/office/drawing/2014/main" id="{7E45597F-266F-2671-6721-B06DB2387067}"/>
                        </a:ext>
                      </a:extLst>
                    </p:cNvPr>
                    <p:cNvSpPr/>
                    <p:nvPr/>
                  </p:nvSpPr>
                  <p:spPr>
                    <a:xfrm>
                      <a:off x="2258174" y="5272122"/>
                      <a:ext cx="54379" cy="55720"/>
                    </a:xfrm>
                    <a:custGeom>
                      <a:avLst/>
                      <a:gdLst>
                        <a:gd name="connsiteX0" fmla="*/ 28998 w 54379"/>
                        <a:gd name="connsiteY0" fmla="*/ 67 h 55720"/>
                        <a:gd name="connsiteX1" fmla="*/ 65 w 54379"/>
                        <a:gd name="connsiteY1" fmla="*/ 26007 h 55720"/>
                        <a:gd name="connsiteX2" fmla="*/ 25381 w 54379"/>
                        <a:gd name="connsiteY2" fmla="*/ 55653 h 55720"/>
                        <a:gd name="connsiteX3" fmla="*/ 54314 w 54379"/>
                        <a:gd name="connsiteY3" fmla="*/ 29713 h 55720"/>
                        <a:gd name="connsiteX4" fmla="*/ 28998 w 54379"/>
                        <a:gd name="connsiteY4" fmla="*/ 67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8998" y="67"/>
                          </a:moveTo>
                          <a:cubicBezTo>
                            <a:pt x="14015" y="-992"/>
                            <a:pt x="1098" y="10655"/>
                            <a:pt x="65" y="26007"/>
                          </a:cubicBezTo>
                          <a:cubicBezTo>
                            <a:pt x="-968" y="41360"/>
                            <a:pt x="10398" y="54595"/>
                            <a:pt x="25381" y="55653"/>
                          </a:cubicBezTo>
                          <a:cubicBezTo>
                            <a:pt x="40364" y="56712"/>
                            <a:pt x="53281" y="45066"/>
                            <a:pt x="54314" y="29713"/>
                          </a:cubicBezTo>
                          <a:cubicBezTo>
                            <a:pt x="55348" y="14361"/>
                            <a:pt x="43981" y="1126"/>
                            <a:pt x="28998" y="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5" name="Freeform: Shape 2184">
                      <a:extLst>
                        <a:ext uri="{FF2B5EF4-FFF2-40B4-BE49-F238E27FC236}">
                          <a16:creationId xmlns:a16="http://schemas.microsoft.com/office/drawing/2014/main" id="{96D47C47-BB96-4137-D2FD-2F9F82D3372C}"/>
                        </a:ext>
                      </a:extLst>
                    </p:cNvPr>
                    <p:cNvSpPr/>
                    <p:nvPr/>
                  </p:nvSpPr>
                  <p:spPr>
                    <a:xfrm>
                      <a:off x="3168982" y="5591286"/>
                      <a:ext cx="113978" cy="116723"/>
                    </a:xfrm>
                    <a:custGeom>
                      <a:avLst/>
                      <a:gdLst>
                        <a:gd name="connsiteX0" fmla="*/ 60574 w 113978"/>
                        <a:gd name="connsiteY0" fmla="*/ 128 h 116723"/>
                        <a:gd name="connsiteX1" fmla="*/ 125 w 113978"/>
                        <a:gd name="connsiteY1" fmla="*/ 54656 h 116723"/>
                        <a:gd name="connsiteX2" fmla="*/ 53341 w 113978"/>
                        <a:gd name="connsiteY2" fmla="*/ 116595 h 116723"/>
                        <a:gd name="connsiteX3" fmla="*/ 113790 w 113978"/>
                        <a:gd name="connsiteY3" fmla="*/ 62068 h 116723"/>
                        <a:gd name="connsiteX4" fmla="*/ 60574 w 113978"/>
                        <a:gd name="connsiteY4" fmla="*/ 128 h 11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78" h="116723">
                          <a:moveTo>
                            <a:pt x="60574" y="128"/>
                          </a:moveTo>
                          <a:cubicBezTo>
                            <a:pt x="29058" y="-1989"/>
                            <a:pt x="1675" y="22363"/>
                            <a:pt x="125" y="54656"/>
                          </a:cubicBezTo>
                          <a:cubicBezTo>
                            <a:pt x="-1942" y="86949"/>
                            <a:pt x="21825" y="115007"/>
                            <a:pt x="53341" y="116595"/>
                          </a:cubicBezTo>
                          <a:cubicBezTo>
                            <a:pt x="84857" y="118713"/>
                            <a:pt x="112240" y="94361"/>
                            <a:pt x="113790" y="62068"/>
                          </a:cubicBezTo>
                          <a:cubicBezTo>
                            <a:pt x="116373" y="30304"/>
                            <a:pt x="92090" y="2246"/>
                            <a:pt x="60574" y="12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6" name="Freeform: Shape 2185">
                      <a:extLst>
                        <a:ext uri="{FF2B5EF4-FFF2-40B4-BE49-F238E27FC236}">
                          <a16:creationId xmlns:a16="http://schemas.microsoft.com/office/drawing/2014/main" id="{0D7782BE-9F58-9F2F-A60B-DC87C3F5E0F8}"/>
                        </a:ext>
                      </a:extLst>
                    </p:cNvPr>
                    <p:cNvSpPr/>
                    <p:nvPr/>
                  </p:nvSpPr>
                  <p:spPr>
                    <a:xfrm>
                      <a:off x="1691954" y="3123869"/>
                      <a:ext cx="33120" cy="33938"/>
                    </a:xfrm>
                    <a:custGeom>
                      <a:avLst/>
                      <a:gdLst>
                        <a:gd name="connsiteX0" fmla="*/ 17594 w 33120"/>
                        <a:gd name="connsiteY0" fmla="*/ 29 h 33938"/>
                        <a:gd name="connsiteX1" fmla="*/ 28 w 33120"/>
                        <a:gd name="connsiteY1" fmla="*/ 15910 h 33938"/>
                        <a:gd name="connsiteX2" fmla="*/ 15528 w 33120"/>
                        <a:gd name="connsiteY2" fmla="*/ 33910 h 33938"/>
                        <a:gd name="connsiteX3" fmla="*/ 33094 w 33120"/>
                        <a:gd name="connsiteY3" fmla="*/ 18028 h 33938"/>
                        <a:gd name="connsiteX4" fmla="*/ 17594 w 33120"/>
                        <a:gd name="connsiteY4" fmla="*/ 29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 h="33938">
                          <a:moveTo>
                            <a:pt x="17594" y="29"/>
                          </a:moveTo>
                          <a:cubicBezTo>
                            <a:pt x="8294" y="-501"/>
                            <a:pt x="545" y="6381"/>
                            <a:pt x="28" y="15910"/>
                          </a:cubicBezTo>
                          <a:cubicBezTo>
                            <a:pt x="-489" y="25440"/>
                            <a:pt x="6228" y="33380"/>
                            <a:pt x="15528" y="33910"/>
                          </a:cubicBezTo>
                          <a:cubicBezTo>
                            <a:pt x="24827" y="34439"/>
                            <a:pt x="32577" y="27557"/>
                            <a:pt x="33094" y="18028"/>
                          </a:cubicBezTo>
                          <a:cubicBezTo>
                            <a:pt x="33611" y="8499"/>
                            <a:pt x="26377" y="558"/>
                            <a:pt x="17594" y="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7" name="Freeform: Shape 2186">
                      <a:extLst>
                        <a:ext uri="{FF2B5EF4-FFF2-40B4-BE49-F238E27FC236}">
                          <a16:creationId xmlns:a16="http://schemas.microsoft.com/office/drawing/2014/main" id="{89707348-1ED4-5937-1CD0-5E9E44EEB50E}"/>
                        </a:ext>
                      </a:extLst>
                    </p:cNvPr>
                    <p:cNvSpPr/>
                    <p:nvPr/>
                  </p:nvSpPr>
                  <p:spPr>
                    <a:xfrm>
                      <a:off x="2414172" y="3543609"/>
                      <a:ext cx="81827" cy="83845"/>
                    </a:xfrm>
                    <a:custGeom>
                      <a:avLst/>
                      <a:gdLst>
                        <a:gd name="connsiteX0" fmla="*/ 43497 w 81827"/>
                        <a:gd name="connsiteY0" fmla="*/ 100 h 83845"/>
                        <a:gd name="connsiteX1" fmla="*/ 98 w 81827"/>
                        <a:gd name="connsiteY1" fmla="*/ 39276 h 83845"/>
                        <a:gd name="connsiteX2" fmla="*/ 38331 w 81827"/>
                        <a:gd name="connsiteY2" fmla="*/ 83745 h 83845"/>
                        <a:gd name="connsiteX3" fmla="*/ 81730 w 81827"/>
                        <a:gd name="connsiteY3" fmla="*/ 44570 h 83845"/>
                        <a:gd name="connsiteX4" fmla="*/ 43497 w 81827"/>
                        <a:gd name="connsiteY4" fmla="*/ 100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27" h="83845">
                          <a:moveTo>
                            <a:pt x="43497" y="100"/>
                          </a:moveTo>
                          <a:cubicBezTo>
                            <a:pt x="20764" y="-1488"/>
                            <a:pt x="1131" y="15982"/>
                            <a:pt x="98" y="39276"/>
                          </a:cubicBezTo>
                          <a:cubicBezTo>
                            <a:pt x="-1452" y="62569"/>
                            <a:pt x="15598" y="82686"/>
                            <a:pt x="38331" y="83745"/>
                          </a:cubicBezTo>
                          <a:cubicBezTo>
                            <a:pt x="61064" y="85333"/>
                            <a:pt x="80696" y="67863"/>
                            <a:pt x="81730" y="44570"/>
                          </a:cubicBezTo>
                          <a:cubicBezTo>
                            <a:pt x="83280" y="21806"/>
                            <a:pt x="66230" y="1688"/>
                            <a:pt x="43497" y="1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8" name="Freeform: Shape 2187">
                      <a:extLst>
                        <a:ext uri="{FF2B5EF4-FFF2-40B4-BE49-F238E27FC236}">
                          <a16:creationId xmlns:a16="http://schemas.microsoft.com/office/drawing/2014/main" id="{938F53EC-CD91-2096-A155-30ABF9FDF9C2}"/>
                        </a:ext>
                      </a:extLst>
                    </p:cNvPr>
                    <p:cNvSpPr/>
                    <p:nvPr/>
                  </p:nvSpPr>
                  <p:spPr>
                    <a:xfrm>
                      <a:off x="2405459" y="4789350"/>
                      <a:ext cx="33120" cy="33938"/>
                    </a:xfrm>
                    <a:custGeom>
                      <a:avLst/>
                      <a:gdLst>
                        <a:gd name="connsiteX0" fmla="*/ 17594 w 33120"/>
                        <a:gd name="connsiteY0" fmla="*/ 29 h 33938"/>
                        <a:gd name="connsiteX1" fmla="*/ 28 w 33120"/>
                        <a:gd name="connsiteY1" fmla="*/ 15910 h 33938"/>
                        <a:gd name="connsiteX2" fmla="*/ 15528 w 33120"/>
                        <a:gd name="connsiteY2" fmla="*/ 33910 h 33938"/>
                        <a:gd name="connsiteX3" fmla="*/ 33094 w 33120"/>
                        <a:gd name="connsiteY3" fmla="*/ 18028 h 33938"/>
                        <a:gd name="connsiteX4" fmla="*/ 17594 w 33120"/>
                        <a:gd name="connsiteY4" fmla="*/ 29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 h="33938">
                          <a:moveTo>
                            <a:pt x="17594" y="29"/>
                          </a:moveTo>
                          <a:cubicBezTo>
                            <a:pt x="8294" y="-501"/>
                            <a:pt x="545" y="6381"/>
                            <a:pt x="28" y="15910"/>
                          </a:cubicBezTo>
                          <a:cubicBezTo>
                            <a:pt x="-489" y="25440"/>
                            <a:pt x="6228" y="33380"/>
                            <a:pt x="15528" y="33910"/>
                          </a:cubicBezTo>
                          <a:cubicBezTo>
                            <a:pt x="24827" y="34439"/>
                            <a:pt x="32577" y="27557"/>
                            <a:pt x="33094" y="18028"/>
                          </a:cubicBezTo>
                          <a:cubicBezTo>
                            <a:pt x="33611" y="9028"/>
                            <a:pt x="26377" y="558"/>
                            <a:pt x="17594" y="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9" name="Freeform: Shape 2188">
                      <a:extLst>
                        <a:ext uri="{FF2B5EF4-FFF2-40B4-BE49-F238E27FC236}">
                          <a16:creationId xmlns:a16="http://schemas.microsoft.com/office/drawing/2014/main" id="{52321C5A-B1BE-CD75-035D-13243E37AA27}"/>
                        </a:ext>
                      </a:extLst>
                    </p:cNvPr>
                    <p:cNvSpPr/>
                    <p:nvPr/>
                  </p:nvSpPr>
                  <p:spPr>
                    <a:xfrm>
                      <a:off x="2480844" y="4820537"/>
                      <a:ext cx="47109" cy="48327"/>
                    </a:xfrm>
                    <a:custGeom>
                      <a:avLst/>
                      <a:gdLst>
                        <a:gd name="connsiteX0" fmla="*/ 24874 w 47109"/>
                        <a:gd name="connsiteY0" fmla="*/ 76 h 48327"/>
                        <a:gd name="connsiteX1" fmla="*/ 75 w 47109"/>
                        <a:gd name="connsiteY1" fmla="*/ 22840 h 48327"/>
                        <a:gd name="connsiteX2" fmla="*/ 22291 w 47109"/>
                        <a:gd name="connsiteY2" fmla="*/ 48251 h 48327"/>
                        <a:gd name="connsiteX3" fmla="*/ 47090 w 47109"/>
                        <a:gd name="connsiteY3" fmla="*/ 25487 h 48327"/>
                        <a:gd name="connsiteX4" fmla="*/ 24874 w 47109"/>
                        <a:gd name="connsiteY4" fmla="*/ 76 h 48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09" h="48327">
                          <a:moveTo>
                            <a:pt x="24874" y="76"/>
                          </a:moveTo>
                          <a:cubicBezTo>
                            <a:pt x="11958" y="-982"/>
                            <a:pt x="591" y="9076"/>
                            <a:pt x="75" y="22840"/>
                          </a:cubicBezTo>
                          <a:cubicBezTo>
                            <a:pt x="-959" y="36075"/>
                            <a:pt x="8858" y="47722"/>
                            <a:pt x="22291" y="48251"/>
                          </a:cubicBezTo>
                          <a:cubicBezTo>
                            <a:pt x="35207" y="49310"/>
                            <a:pt x="46574" y="39252"/>
                            <a:pt x="47090" y="25487"/>
                          </a:cubicBezTo>
                          <a:cubicBezTo>
                            <a:pt x="47607" y="12253"/>
                            <a:pt x="37791" y="606"/>
                            <a:pt x="24874" y="7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0" name="Freeform: Shape 2189">
                      <a:extLst>
                        <a:ext uri="{FF2B5EF4-FFF2-40B4-BE49-F238E27FC236}">
                          <a16:creationId xmlns:a16="http://schemas.microsoft.com/office/drawing/2014/main" id="{2576E9DE-0C37-DD13-8D57-250E81B6CA0C}"/>
                        </a:ext>
                      </a:extLst>
                    </p:cNvPr>
                    <p:cNvSpPr/>
                    <p:nvPr/>
                  </p:nvSpPr>
                  <p:spPr>
                    <a:xfrm>
                      <a:off x="1298245" y="3201145"/>
                      <a:ext cx="20232" cy="20735"/>
                    </a:xfrm>
                    <a:custGeom>
                      <a:avLst/>
                      <a:gdLst>
                        <a:gd name="connsiteX0" fmla="*/ 10893 w 20232"/>
                        <a:gd name="connsiteY0" fmla="*/ 45 h 20735"/>
                        <a:gd name="connsiteX1" fmla="*/ 44 w 20232"/>
                        <a:gd name="connsiteY1" fmla="*/ 9574 h 20735"/>
                        <a:gd name="connsiteX2" fmla="*/ 9343 w 20232"/>
                        <a:gd name="connsiteY2" fmla="*/ 20691 h 20735"/>
                        <a:gd name="connsiteX3" fmla="*/ 20193 w 20232"/>
                        <a:gd name="connsiteY3" fmla="*/ 11162 h 20735"/>
                        <a:gd name="connsiteX4" fmla="*/ 10893 w 20232"/>
                        <a:gd name="connsiteY4" fmla="*/ 45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2" h="20735">
                          <a:moveTo>
                            <a:pt x="10893" y="45"/>
                          </a:moveTo>
                          <a:cubicBezTo>
                            <a:pt x="5210" y="-485"/>
                            <a:pt x="560" y="3750"/>
                            <a:pt x="44" y="9574"/>
                          </a:cubicBezTo>
                          <a:cubicBezTo>
                            <a:pt x="-473" y="15397"/>
                            <a:pt x="3660" y="20162"/>
                            <a:pt x="9343" y="20691"/>
                          </a:cubicBezTo>
                          <a:cubicBezTo>
                            <a:pt x="15027" y="21221"/>
                            <a:pt x="19677" y="16985"/>
                            <a:pt x="20193" y="11162"/>
                          </a:cubicBezTo>
                          <a:cubicBezTo>
                            <a:pt x="20710" y="5339"/>
                            <a:pt x="16060" y="45"/>
                            <a:pt x="10893" y="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1" name="Freeform: Shape 2190">
                      <a:extLst>
                        <a:ext uri="{FF2B5EF4-FFF2-40B4-BE49-F238E27FC236}">
                          <a16:creationId xmlns:a16="http://schemas.microsoft.com/office/drawing/2014/main" id="{4DCC7034-AA20-4FFB-8B8B-FD3776E425BD}"/>
                        </a:ext>
                      </a:extLst>
                    </p:cNvPr>
                    <p:cNvSpPr/>
                    <p:nvPr/>
                  </p:nvSpPr>
                  <p:spPr>
                    <a:xfrm>
                      <a:off x="3469777" y="4971996"/>
                      <a:ext cx="37765" cy="38695"/>
                    </a:xfrm>
                    <a:custGeom>
                      <a:avLst/>
                      <a:gdLst>
                        <a:gd name="connsiteX0" fmla="*/ 20174 w 37765"/>
                        <a:gd name="connsiteY0" fmla="*/ 25 h 38695"/>
                        <a:gd name="connsiteX1" fmla="*/ 24 w 37765"/>
                        <a:gd name="connsiteY1" fmla="*/ 18025 h 38695"/>
                        <a:gd name="connsiteX2" fmla="*/ 17591 w 37765"/>
                        <a:gd name="connsiteY2" fmla="*/ 38671 h 38695"/>
                        <a:gd name="connsiteX3" fmla="*/ 37741 w 37765"/>
                        <a:gd name="connsiteY3" fmla="*/ 20672 h 38695"/>
                        <a:gd name="connsiteX4" fmla="*/ 20174 w 37765"/>
                        <a:gd name="connsiteY4" fmla="*/ 25 h 3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65" h="38695">
                          <a:moveTo>
                            <a:pt x="20174" y="25"/>
                          </a:moveTo>
                          <a:cubicBezTo>
                            <a:pt x="9841" y="-504"/>
                            <a:pt x="541" y="7437"/>
                            <a:pt x="24" y="18025"/>
                          </a:cubicBezTo>
                          <a:cubicBezTo>
                            <a:pt x="-492" y="28613"/>
                            <a:pt x="7258" y="38142"/>
                            <a:pt x="17591" y="38671"/>
                          </a:cubicBezTo>
                          <a:cubicBezTo>
                            <a:pt x="27924" y="39200"/>
                            <a:pt x="37224" y="31260"/>
                            <a:pt x="37741" y="20672"/>
                          </a:cubicBezTo>
                          <a:cubicBezTo>
                            <a:pt x="38257" y="10084"/>
                            <a:pt x="30507" y="555"/>
                            <a:pt x="20174" y="2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2" name="Freeform: Shape 2191">
                      <a:extLst>
                        <a:ext uri="{FF2B5EF4-FFF2-40B4-BE49-F238E27FC236}">
                          <a16:creationId xmlns:a16="http://schemas.microsoft.com/office/drawing/2014/main" id="{7E94062D-EC0C-EAF6-242F-5BE2EC703443}"/>
                        </a:ext>
                      </a:extLst>
                    </p:cNvPr>
                    <p:cNvSpPr/>
                    <p:nvPr/>
                  </p:nvSpPr>
                  <p:spPr>
                    <a:xfrm>
                      <a:off x="1945101" y="3277378"/>
                      <a:ext cx="20193" cy="20735"/>
                    </a:xfrm>
                    <a:custGeom>
                      <a:avLst/>
                      <a:gdLst>
                        <a:gd name="connsiteX0" fmla="*/ 10893 w 20193"/>
                        <a:gd name="connsiteY0" fmla="*/ 45 h 20735"/>
                        <a:gd name="connsiteX1" fmla="*/ 44 w 20193"/>
                        <a:gd name="connsiteY1" fmla="*/ 9574 h 20735"/>
                        <a:gd name="connsiteX2" fmla="*/ 9343 w 20193"/>
                        <a:gd name="connsiteY2" fmla="*/ 20691 h 20735"/>
                        <a:gd name="connsiteX3" fmla="*/ 20193 w 20193"/>
                        <a:gd name="connsiteY3" fmla="*/ 11162 h 20735"/>
                        <a:gd name="connsiteX4" fmla="*/ 10893 w 20193"/>
                        <a:gd name="connsiteY4" fmla="*/ 45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3" h="20735">
                          <a:moveTo>
                            <a:pt x="10893" y="45"/>
                          </a:moveTo>
                          <a:cubicBezTo>
                            <a:pt x="5210" y="-485"/>
                            <a:pt x="560" y="3750"/>
                            <a:pt x="44" y="9574"/>
                          </a:cubicBezTo>
                          <a:cubicBezTo>
                            <a:pt x="-473" y="15397"/>
                            <a:pt x="3660" y="20162"/>
                            <a:pt x="9343" y="20691"/>
                          </a:cubicBezTo>
                          <a:cubicBezTo>
                            <a:pt x="15027" y="21221"/>
                            <a:pt x="19677" y="16985"/>
                            <a:pt x="20193" y="11162"/>
                          </a:cubicBezTo>
                          <a:cubicBezTo>
                            <a:pt x="20193" y="5339"/>
                            <a:pt x="16060" y="574"/>
                            <a:pt x="10893" y="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3" name="Freeform: Shape 2192">
                      <a:extLst>
                        <a:ext uri="{FF2B5EF4-FFF2-40B4-BE49-F238E27FC236}">
                          <a16:creationId xmlns:a16="http://schemas.microsoft.com/office/drawing/2014/main" id="{9D934916-11A1-4324-B862-1EA427E01DA8}"/>
                        </a:ext>
                      </a:extLst>
                    </p:cNvPr>
                    <p:cNvSpPr/>
                    <p:nvPr/>
                  </p:nvSpPr>
                  <p:spPr>
                    <a:xfrm>
                      <a:off x="2083066" y="3151400"/>
                      <a:ext cx="35184" cy="36052"/>
                    </a:xfrm>
                    <a:custGeom>
                      <a:avLst/>
                      <a:gdLst>
                        <a:gd name="connsiteX0" fmla="*/ 18626 w 35184"/>
                        <a:gd name="connsiteY0" fmla="*/ 27 h 36052"/>
                        <a:gd name="connsiteX1" fmla="*/ 26 w 35184"/>
                        <a:gd name="connsiteY1" fmla="*/ 16967 h 36052"/>
                        <a:gd name="connsiteX2" fmla="*/ 16559 w 35184"/>
                        <a:gd name="connsiteY2" fmla="*/ 36026 h 36052"/>
                        <a:gd name="connsiteX3" fmla="*/ 35159 w 35184"/>
                        <a:gd name="connsiteY3" fmla="*/ 19085 h 36052"/>
                        <a:gd name="connsiteX4" fmla="*/ 18626 w 35184"/>
                        <a:gd name="connsiteY4" fmla="*/ 27 h 36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4" h="36052">
                          <a:moveTo>
                            <a:pt x="18626" y="27"/>
                          </a:moveTo>
                          <a:cubicBezTo>
                            <a:pt x="8809" y="-503"/>
                            <a:pt x="543" y="6909"/>
                            <a:pt x="26" y="16967"/>
                          </a:cubicBezTo>
                          <a:cubicBezTo>
                            <a:pt x="-491" y="27026"/>
                            <a:pt x="6743" y="35496"/>
                            <a:pt x="16559" y="36026"/>
                          </a:cubicBezTo>
                          <a:cubicBezTo>
                            <a:pt x="26375" y="36555"/>
                            <a:pt x="34642" y="29143"/>
                            <a:pt x="35159" y="19085"/>
                          </a:cubicBezTo>
                          <a:cubicBezTo>
                            <a:pt x="35675" y="9556"/>
                            <a:pt x="28442" y="556"/>
                            <a:pt x="18626" y="2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4" name="Freeform: Shape 2193">
                      <a:extLst>
                        <a:ext uri="{FF2B5EF4-FFF2-40B4-BE49-F238E27FC236}">
                          <a16:creationId xmlns:a16="http://schemas.microsoft.com/office/drawing/2014/main" id="{545DF617-F6F1-FDF3-EEFF-F797E024F981}"/>
                        </a:ext>
                      </a:extLst>
                    </p:cNvPr>
                    <p:cNvSpPr/>
                    <p:nvPr/>
                  </p:nvSpPr>
                  <p:spPr>
                    <a:xfrm>
                      <a:off x="2285550" y="3410228"/>
                      <a:ext cx="47678" cy="48850"/>
                    </a:xfrm>
                    <a:custGeom>
                      <a:avLst/>
                      <a:gdLst>
                        <a:gd name="connsiteX0" fmla="*/ 25387 w 47678"/>
                        <a:gd name="connsiteY0" fmla="*/ 73 h 48850"/>
                        <a:gd name="connsiteX1" fmla="*/ 71 w 47678"/>
                        <a:gd name="connsiteY1" fmla="*/ 22837 h 48850"/>
                        <a:gd name="connsiteX2" fmla="*/ 22288 w 47678"/>
                        <a:gd name="connsiteY2" fmla="*/ 48778 h 48850"/>
                        <a:gd name="connsiteX3" fmla="*/ 47604 w 47678"/>
                        <a:gd name="connsiteY3" fmla="*/ 26014 h 48850"/>
                        <a:gd name="connsiteX4" fmla="*/ 25387 w 47678"/>
                        <a:gd name="connsiteY4" fmla="*/ 73 h 4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8" h="48850">
                          <a:moveTo>
                            <a:pt x="25387" y="73"/>
                          </a:moveTo>
                          <a:cubicBezTo>
                            <a:pt x="11955" y="-986"/>
                            <a:pt x="588" y="9602"/>
                            <a:pt x="71" y="22837"/>
                          </a:cubicBezTo>
                          <a:cubicBezTo>
                            <a:pt x="-962" y="36602"/>
                            <a:pt x="9371" y="48248"/>
                            <a:pt x="22288" y="48778"/>
                          </a:cubicBezTo>
                          <a:cubicBezTo>
                            <a:pt x="35721" y="49836"/>
                            <a:pt x="47087" y="39249"/>
                            <a:pt x="47604" y="26014"/>
                          </a:cubicBezTo>
                          <a:cubicBezTo>
                            <a:pt x="48637" y="12779"/>
                            <a:pt x="38821" y="1132"/>
                            <a:pt x="25387" y="7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5" name="Freeform: Shape 2194">
                      <a:extLst>
                        <a:ext uri="{FF2B5EF4-FFF2-40B4-BE49-F238E27FC236}">
                          <a16:creationId xmlns:a16="http://schemas.microsoft.com/office/drawing/2014/main" id="{2942F538-6B98-B6CE-9BDD-FE6740CC3DBC}"/>
                        </a:ext>
                      </a:extLst>
                    </p:cNvPr>
                    <p:cNvSpPr/>
                    <p:nvPr/>
                  </p:nvSpPr>
                  <p:spPr>
                    <a:xfrm>
                      <a:off x="1918278" y="5171603"/>
                      <a:ext cx="170497" cy="174700"/>
                    </a:xfrm>
                    <a:custGeom>
                      <a:avLst/>
                      <a:gdLst>
                        <a:gd name="connsiteX0" fmla="*/ 170497 w 170497"/>
                        <a:gd name="connsiteY0" fmla="*/ 87350 h 174700"/>
                        <a:gd name="connsiteX1" fmla="*/ 85248 w 170497"/>
                        <a:gd name="connsiteY1" fmla="*/ 174701 h 174700"/>
                        <a:gd name="connsiteX2" fmla="*/ 0 w 170497"/>
                        <a:gd name="connsiteY2" fmla="*/ 87350 h 174700"/>
                        <a:gd name="connsiteX3" fmla="*/ 85248 w 170497"/>
                        <a:gd name="connsiteY3" fmla="*/ 0 h 174700"/>
                        <a:gd name="connsiteX4" fmla="*/ 170497 w 170497"/>
                        <a:gd name="connsiteY4" fmla="*/ 87350 h 17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7" h="174700">
                          <a:moveTo>
                            <a:pt x="170497" y="87350"/>
                          </a:moveTo>
                          <a:cubicBezTo>
                            <a:pt x="170497" y="135593"/>
                            <a:pt x="132330" y="174701"/>
                            <a:pt x="85248" y="174701"/>
                          </a:cubicBezTo>
                          <a:cubicBezTo>
                            <a:pt x="38167" y="174701"/>
                            <a:pt x="0" y="135593"/>
                            <a:pt x="0" y="87350"/>
                          </a:cubicBezTo>
                          <a:cubicBezTo>
                            <a:pt x="0" y="39108"/>
                            <a:pt x="38167" y="0"/>
                            <a:pt x="85248" y="0"/>
                          </a:cubicBezTo>
                          <a:cubicBezTo>
                            <a:pt x="132330" y="0"/>
                            <a:pt x="170497" y="39108"/>
                            <a:pt x="170497" y="8735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6" name="Freeform: Shape 2195">
                      <a:extLst>
                        <a:ext uri="{FF2B5EF4-FFF2-40B4-BE49-F238E27FC236}">
                          <a16:creationId xmlns:a16="http://schemas.microsoft.com/office/drawing/2014/main" id="{BE76AA89-1BB5-3FC0-BBA7-D35C705835C7}"/>
                        </a:ext>
                      </a:extLst>
                    </p:cNvPr>
                    <p:cNvSpPr/>
                    <p:nvPr/>
                  </p:nvSpPr>
                  <p:spPr>
                    <a:xfrm>
                      <a:off x="1814896" y="3811532"/>
                      <a:ext cx="73006" cy="74748"/>
                    </a:xfrm>
                    <a:custGeom>
                      <a:avLst/>
                      <a:gdLst>
                        <a:gd name="connsiteX0" fmla="*/ 38800 w 73006"/>
                        <a:gd name="connsiteY0" fmla="*/ 52 h 74748"/>
                        <a:gd name="connsiteX1" fmla="*/ 50 w 73006"/>
                        <a:gd name="connsiteY1" fmla="*/ 34992 h 74748"/>
                        <a:gd name="connsiteX2" fmla="*/ 34150 w 73006"/>
                        <a:gd name="connsiteY2" fmla="*/ 74697 h 74748"/>
                        <a:gd name="connsiteX3" fmla="*/ 72899 w 73006"/>
                        <a:gd name="connsiteY3" fmla="*/ 39756 h 74748"/>
                        <a:gd name="connsiteX4" fmla="*/ 38800 w 73006"/>
                        <a:gd name="connsiteY4" fmla="*/ 52 h 74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6" h="74748">
                          <a:moveTo>
                            <a:pt x="38800" y="52"/>
                          </a:moveTo>
                          <a:cubicBezTo>
                            <a:pt x="18650" y="-1007"/>
                            <a:pt x="1600" y="14345"/>
                            <a:pt x="50" y="34992"/>
                          </a:cubicBezTo>
                          <a:cubicBezTo>
                            <a:pt x="-983" y="55638"/>
                            <a:pt x="14000" y="73108"/>
                            <a:pt x="34150" y="74697"/>
                          </a:cubicBezTo>
                          <a:cubicBezTo>
                            <a:pt x="54299" y="75755"/>
                            <a:pt x="71349" y="60403"/>
                            <a:pt x="72899" y="39756"/>
                          </a:cubicBezTo>
                          <a:cubicBezTo>
                            <a:pt x="74449" y="19110"/>
                            <a:pt x="58949" y="1640"/>
                            <a:pt x="38800" y="5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7" name="Freeform: Shape 2196">
                      <a:extLst>
                        <a:ext uri="{FF2B5EF4-FFF2-40B4-BE49-F238E27FC236}">
                          <a16:creationId xmlns:a16="http://schemas.microsoft.com/office/drawing/2014/main" id="{C52B2476-0241-9E9F-FED9-B051105304CC}"/>
                        </a:ext>
                      </a:extLst>
                    </p:cNvPr>
                    <p:cNvSpPr/>
                    <p:nvPr/>
                  </p:nvSpPr>
                  <p:spPr>
                    <a:xfrm>
                      <a:off x="2877145" y="4483336"/>
                      <a:ext cx="73005" cy="74748"/>
                    </a:xfrm>
                    <a:custGeom>
                      <a:avLst/>
                      <a:gdLst>
                        <a:gd name="connsiteX0" fmla="*/ 38800 w 73005"/>
                        <a:gd name="connsiteY0" fmla="*/ 52 h 74748"/>
                        <a:gd name="connsiteX1" fmla="*/ 50 w 73005"/>
                        <a:gd name="connsiteY1" fmla="*/ 34992 h 74748"/>
                        <a:gd name="connsiteX2" fmla="*/ 34150 w 73005"/>
                        <a:gd name="connsiteY2" fmla="*/ 74696 h 74748"/>
                        <a:gd name="connsiteX3" fmla="*/ 72899 w 73005"/>
                        <a:gd name="connsiteY3" fmla="*/ 39756 h 74748"/>
                        <a:gd name="connsiteX4" fmla="*/ 38800 w 73005"/>
                        <a:gd name="connsiteY4" fmla="*/ 52 h 74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5" h="74748">
                          <a:moveTo>
                            <a:pt x="38800" y="52"/>
                          </a:moveTo>
                          <a:cubicBezTo>
                            <a:pt x="18650" y="-1007"/>
                            <a:pt x="1600" y="14345"/>
                            <a:pt x="50" y="34992"/>
                          </a:cubicBezTo>
                          <a:cubicBezTo>
                            <a:pt x="-983" y="55638"/>
                            <a:pt x="14000" y="73108"/>
                            <a:pt x="34150" y="74696"/>
                          </a:cubicBezTo>
                          <a:cubicBezTo>
                            <a:pt x="54299" y="75755"/>
                            <a:pt x="71349" y="60403"/>
                            <a:pt x="72899" y="39756"/>
                          </a:cubicBezTo>
                          <a:cubicBezTo>
                            <a:pt x="74449" y="19110"/>
                            <a:pt x="58949" y="1110"/>
                            <a:pt x="38800" y="5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8" name="Freeform: Shape 2197">
                      <a:extLst>
                        <a:ext uri="{FF2B5EF4-FFF2-40B4-BE49-F238E27FC236}">
                          <a16:creationId xmlns:a16="http://schemas.microsoft.com/office/drawing/2014/main" id="{9E765880-7592-09F9-7DB8-9759D5378984}"/>
                        </a:ext>
                      </a:extLst>
                    </p:cNvPr>
                    <p:cNvSpPr/>
                    <p:nvPr/>
                  </p:nvSpPr>
                  <p:spPr>
                    <a:xfrm>
                      <a:off x="2195661" y="3044424"/>
                      <a:ext cx="57471" cy="58891"/>
                    </a:xfrm>
                    <a:custGeom>
                      <a:avLst/>
                      <a:gdLst>
                        <a:gd name="connsiteX0" fmla="*/ 30545 w 57471"/>
                        <a:gd name="connsiteY0" fmla="*/ 64 h 58891"/>
                        <a:gd name="connsiteX1" fmla="*/ 63 w 57471"/>
                        <a:gd name="connsiteY1" fmla="*/ 27593 h 58891"/>
                        <a:gd name="connsiteX2" fmla="*/ 26929 w 57471"/>
                        <a:gd name="connsiteY2" fmla="*/ 58827 h 58891"/>
                        <a:gd name="connsiteX3" fmla="*/ 57412 w 57471"/>
                        <a:gd name="connsiteY3" fmla="*/ 31298 h 58891"/>
                        <a:gd name="connsiteX4" fmla="*/ 30545 w 57471"/>
                        <a:gd name="connsiteY4" fmla="*/ 64 h 58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71" h="58891">
                          <a:moveTo>
                            <a:pt x="30545" y="64"/>
                          </a:moveTo>
                          <a:cubicBezTo>
                            <a:pt x="14529" y="-995"/>
                            <a:pt x="1096" y="11181"/>
                            <a:pt x="63" y="27593"/>
                          </a:cubicBezTo>
                          <a:cubicBezTo>
                            <a:pt x="-971" y="44004"/>
                            <a:pt x="10912" y="57768"/>
                            <a:pt x="26929" y="58827"/>
                          </a:cubicBezTo>
                          <a:cubicBezTo>
                            <a:pt x="42945" y="59886"/>
                            <a:pt x="56378" y="47710"/>
                            <a:pt x="57412" y="31298"/>
                          </a:cubicBezTo>
                          <a:cubicBezTo>
                            <a:pt x="58445" y="15417"/>
                            <a:pt x="46045" y="1123"/>
                            <a:pt x="30545" y="64"/>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9" name="Freeform: Shape 2198">
                      <a:extLst>
                        <a:ext uri="{FF2B5EF4-FFF2-40B4-BE49-F238E27FC236}">
                          <a16:creationId xmlns:a16="http://schemas.microsoft.com/office/drawing/2014/main" id="{D65BD62F-8096-877D-08CF-B79EF73F197B}"/>
                        </a:ext>
                      </a:extLst>
                    </p:cNvPr>
                    <p:cNvSpPr/>
                    <p:nvPr/>
                  </p:nvSpPr>
                  <p:spPr>
                    <a:xfrm>
                      <a:off x="2563491" y="4561114"/>
                      <a:ext cx="84919" cy="87010"/>
                    </a:xfrm>
                    <a:custGeom>
                      <a:avLst/>
                      <a:gdLst>
                        <a:gd name="connsiteX0" fmla="*/ 45042 w 84919"/>
                        <a:gd name="connsiteY0" fmla="*/ 95 h 87010"/>
                        <a:gd name="connsiteX1" fmla="*/ 93 w 84919"/>
                        <a:gd name="connsiteY1" fmla="*/ 40859 h 87010"/>
                        <a:gd name="connsiteX2" fmla="*/ 39875 w 84919"/>
                        <a:gd name="connsiteY2" fmla="*/ 86916 h 87010"/>
                        <a:gd name="connsiteX3" fmla="*/ 84825 w 84919"/>
                        <a:gd name="connsiteY3" fmla="*/ 46153 h 87010"/>
                        <a:gd name="connsiteX4" fmla="*/ 45042 w 84919"/>
                        <a:gd name="connsiteY4" fmla="*/ 95 h 87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19" h="87010">
                          <a:moveTo>
                            <a:pt x="45042" y="95"/>
                          </a:moveTo>
                          <a:cubicBezTo>
                            <a:pt x="21792" y="-1493"/>
                            <a:pt x="1643" y="17036"/>
                            <a:pt x="93" y="40859"/>
                          </a:cubicBezTo>
                          <a:cubicBezTo>
                            <a:pt x="-1457" y="64681"/>
                            <a:pt x="16626" y="85328"/>
                            <a:pt x="39875" y="86916"/>
                          </a:cubicBezTo>
                          <a:cubicBezTo>
                            <a:pt x="63125" y="88504"/>
                            <a:pt x="83274" y="69975"/>
                            <a:pt x="84825" y="46153"/>
                          </a:cubicBezTo>
                          <a:cubicBezTo>
                            <a:pt x="86374" y="22330"/>
                            <a:pt x="68808" y="1683"/>
                            <a:pt x="45042" y="9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0" name="Freeform: Shape 2199">
                      <a:extLst>
                        <a:ext uri="{FF2B5EF4-FFF2-40B4-BE49-F238E27FC236}">
                          <a16:creationId xmlns:a16="http://schemas.microsoft.com/office/drawing/2014/main" id="{DB7844DE-0AB0-9336-C974-146EC0AB2D53}"/>
                        </a:ext>
                      </a:extLst>
                    </p:cNvPr>
                    <p:cNvSpPr/>
                    <p:nvPr/>
                  </p:nvSpPr>
                  <p:spPr>
                    <a:xfrm>
                      <a:off x="3871245" y="3853406"/>
                      <a:ext cx="84731" cy="86821"/>
                    </a:xfrm>
                    <a:custGeom>
                      <a:avLst/>
                      <a:gdLst>
                        <a:gd name="connsiteX0" fmla="*/ 84732 w 84731"/>
                        <a:gd name="connsiteY0" fmla="*/ 43411 h 86821"/>
                        <a:gd name="connsiteX1" fmla="*/ 42366 w 84731"/>
                        <a:gd name="connsiteY1" fmla="*/ 86821 h 86821"/>
                        <a:gd name="connsiteX2" fmla="*/ 0 w 84731"/>
                        <a:gd name="connsiteY2" fmla="*/ 43411 h 86821"/>
                        <a:gd name="connsiteX3" fmla="*/ 42366 w 84731"/>
                        <a:gd name="connsiteY3" fmla="*/ 0 h 86821"/>
                        <a:gd name="connsiteX4" fmla="*/ 84732 w 84731"/>
                        <a:gd name="connsiteY4" fmla="*/ 43411 h 86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1" h="86821">
                          <a:moveTo>
                            <a:pt x="84732" y="43411"/>
                          </a:moveTo>
                          <a:cubicBezTo>
                            <a:pt x="84732" y="67386"/>
                            <a:pt x="65764" y="86821"/>
                            <a:pt x="42366" y="86821"/>
                          </a:cubicBezTo>
                          <a:cubicBezTo>
                            <a:pt x="18968" y="86821"/>
                            <a:pt x="0" y="67386"/>
                            <a:pt x="0" y="43411"/>
                          </a:cubicBezTo>
                          <a:cubicBezTo>
                            <a:pt x="0" y="19436"/>
                            <a:pt x="18968" y="0"/>
                            <a:pt x="42366" y="0"/>
                          </a:cubicBezTo>
                          <a:cubicBezTo>
                            <a:pt x="65764" y="0"/>
                            <a:pt x="84732" y="19436"/>
                            <a:pt x="84732" y="4341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38" name="Graphic 139">
                  <a:extLst>
                    <a:ext uri="{FF2B5EF4-FFF2-40B4-BE49-F238E27FC236}">
                      <a16:creationId xmlns:a16="http://schemas.microsoft.com/office/drawing/2014/main" id="{2487D25D-C236-4A3F-F1C5-D709D6ECFFDD}"/>
                    </a:ext>
                  </a:extLst>
                </p:cNvPr>
                <p:cNvGrpSpPr/>
                <p:nvPr/>
              </p:nvGrpSpPr>
              <p:grpSpPr>
                <a:xfrm>
                  <a:off x="2263824" y="1903572"/>
                  <a:ext cx="7277805" cy="3804386"/>
                  <a:chOff x="2263824" y="1903572"/>
                  <a:chExt cx="7277805" cy="3804386"/>
                </a:xfrm>
                <a:grpFill/>
              </p:grpSpPr>
              <p:grpSp>
                <p:nvGrpSpPr>
                  <p:cNvPr id="1939" name="Graphic 139">
                    <a:extLst>
                      <a:ext uri="{FF2B5EF4-FFF2-40B4-BE49-F238E27FC236}">
                        <a16:creationId xmlns:a16="http://schemas.microsoft.com/office/drawing/2014/main" id="{03C08D55-B43F-12D4-0535-03F161708AE3}"/>
                      </a:ext>
                    </a:extLst>
                  </p:cNvPr>
                  <p:cNvGrpSpPr/>
                  <p:nvPr/>
                </p:nvGrpSpPr>
                <p:grpSpPr>
                  <a:xfrm>
                    <a:off x="2292338" y="1924815"/>
                    <a:ext cx="7231143" cy="3769302"/>
                    <a:chOff x="2292338" y="1924815"/>
                    <a:chExt cx="7231143" cy="3769302"/>
                  </a:xfrm>
                  <a:grpFill/>
                </p:grpSpPr>
                <p:grpSp>
                  <p:nvGrpSpPr>
                    <p:cNvPr id="2024" name="Graphic 139">
                      <a:extLst>
                        <a:ext uri="{FF2B5EF4-FFF2-40B4-BE49-F238E27FC236}">
                          <a16:creationId xmlns:a16="http://schemas.microsoft.com/office/drawing/2014/main" id="{6D828884-C8FF-849F-CBBF-DE997E33E68B}"/>
                        </a:ext>
                      </a:extLst>
                    </p:cNvPr>
                    <p:cNvGrpSpPr/>
                    <p:nvPr/>
                  </p:nvGrpSpPr>
                  <p:grpSpPr>
                    <a:xfrm>
                      <a:off x="2292338" y="1924815"/>
                      <a:ext cx="7231143" cy="3769302"/>
                      <a:chOff x="2292338" y="1924815"/>
                      <a:chExt cx="7231143" cy="3769302"/>
                    </a:xfrm>
                    <a:grpFill/>
                  </p:grpSpPr>
                  <p:sp>
                    <p:nvSpPr>
                      <p:cNvPr id="2082" name="Freeform: Shape 2081">
                        <a:extLst>
                          <a:ext uri="{FF2B5EF4-FFF2-40B4-BE49-F238E27FC236}">
                            <a16:creationId xmlns:a16="http://schemas.microsoft.com/office/drawing/2014/main" id="{6197D3C2-9C43-4D43-6A13-36B22CA2017E}"/>
                          </a:ext>
                        </a:extLst>
                      </p:cNvPr>
                      <p:cNvSpPr/>
                      <p:nvPr/>
                    </p:nvSpPr>
                    <p:spPr>
                      <a:xfrm>
                        <a:off x="7483200" y="3540003"/>
                        <a:ext cx="9816" cy="10058"/>
                      </a:xfrm>
                      <a:custGeom>
                        <a:avLst/>
                        <a:gdLst>
                          <a:gd name="connsiteX0" fmla="*/ 7750 w 9816"/>
                          <a:gd name="connsiteY0" fmla="*/ 1588 h 10058"/>
                          <a:gd name="connsiteX1" fmla="*/ 4133 w 9816"/>
                          <a:gd name="connsiteY1" fmla="*/ 0 h 10058"/>
                          <a:gd name="connsiteX2" fmla="*/ 0 w 9816"/>
                          <a:gd name="connsiteY2" fmla="*/ 10059 h 10058"/>
                          <a:gd name="connsiteX3" fmla="*/ 9817 w 9816"/>
                          <a:gd name="connsiteY3" fmla="*/ 5294 h 10058"/>
                        </a:gdLst>
                        <a:ahLst/>
                        <a:cxnLst>
                          <a:cxn ang="0">
                            <a:pos x="connsiteX0" y="connsiteY0"/>
                          </a:cxn>
                          <a:cxn ang="0">
                            <a:pos x="connsiteX1" y="connsiteY1"/>
                          </a:cxn>
                          <a:cxn ang="0">
                            <a:pos x="connsiteX2" y="connsiteY2"/>
                          </a:cxn>
                          <a:cxn ang="0">
                            <a:pos x="connsiteX3" y="connsiteY3"/>
                          </a:cxn>
                        </a:cxnLst>
                        <a:rect l="l" t="t" r="r" b="b"/>
                        <a:pathLst>
                          <a:path w="9816" h="10058">
                            <a:moveTo>
                              <a:pt x="7750" y="1588"/>
                            </a:moveTo>
                            <a:lnTo>
                              <a:pt x="4133" y="0"/>
                            </a:lnTo>
                            <a:lnTo>
                              <a:pt x="0" y="10059"/>
                            </a:lnTo>
                            <a:lnTo>
                              <a:pt x="9817"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3" name="Freeform: Shape 2082">
                        <a:extLst>
                          <a:ext uri="{FF2B5EF4-FFF2-40B4-BE49-F238E27FC236}">
                            <a16:creationId xmlns:a16="http://schemas.microsoft.com/office/drawing/2014/main" id="{B11215DB-4D73-9B42-4A09-DE051C3BA944}"/>
                          </a:ext>
                        </a:extLst>
                      </p:cNvPr>
                      <p:cNvSpPr/>
                      <p:nvPr/>
                    </p:nvSpPr>
                    <p:spPr>
                      <a:xfrm>
                        <a:off x="6782095" y="3532592"/>
                        <a:ext cx="717121" cy="602453"/>
                      </a:xfrm>
                      <a:custGeom>
                        <a:avLst/>
                        <a:gdLst>
                          <a:gd name="connsiteX0" fmla="*/ 717121 w 717121"/>
                          <a:gd name="connsiteY0" fmla="*/ 0 h 602453"/>
                          <a:gd name="connsiteX1" fmla="*/ 707305 w 717121"/>
                          <a:gd name="connsiteY1" fmla="*/ 4765 h 602453"/>
                          <a:gd name="connsiteX2" fmla="*/ 708855 w 717121"/>
                          <a:gd name="connsiteY2" fmla="*/ 9000 h 602453"/>
                          <a:gd name="connsiteX3" fmla="*/ 710922 w 717121"/>
                          <a:gd name="connsiteY3" fmla="*/ 12705 h 602453"/>
                          <a:gd name="connsiteX4" fmla="*/ 701105 w 717121"/>
                          <a:gd name="connsiteY4" fmla="*/ 17470 h 602453"/>
                          <a:gd name="connsiteX5" fmla="*/ 476875 w 717121"/>
                          <a:gd name="connsiteY5" fmla="*/ 590806 h 602453"/>
                          <a:gd name="connsiteX6" fmla="*/ 19117 w 717121"/>
                          <a:gd name="connsiteY6" fmla="*/ 365284 h 602453"/>
                          <a:gd name="connsiteX7" fmla="*/ 701105 w 717121"/>
                          <a:gd name="connsiteY7" fmla="*/ 17470 h 602453"/>
                          <a:gd name="connsiteX8" fmla="*/ 705238 w 717121"/>
                          <a:gd name="connsiteY8" fmla="*/ 7412 h 602453"/>
                          <a:gd name="connsiteX9" fmla="*/ 708855 w 717121"/>
                          <a:gd name="connsiteY9" fmla="*/ 9000 h 602453"/>
                          <a:gd name="connsiteX10" fmla="*/ 707305 w 717121"/>
                          <a:gd name="connsiteY10" fmla="*/ 4765 h 602453"/>
                          <a:gd name="connsiteX11" fmla="*/ 0 w 717121"/>
                          <a:gd name="connsiteY11" fmla="*/ 365284 h 602453"/>
                          <a:gd name="connsiteX12" fmla="*/ 481525 w 717121"/>
                          <a:gd name="connsiteY12" fmla="*/ 602453 h 60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7121" h="602453">
                            <a:moveTo>
                              <a:pt x="717121" y="0"/>
                            </a:moveTo>
                            <a:lnTo>
                              <a:pt x="707305" y="4765"/>
                            </a:lnTo>
                            <a:lnTo>
                              <a:pt x="708855" y="9000"/>
                            </a:lnTo>
                            <a:lnTo>
                              <a:pt x="710922" y="12705"/>
                            </a:lnTo>
                            <a:lnTo>
                              <a:pt x="701105" y="17470"/>
                            </a:lnTo>
                            <a:lnTo>
                              <a:pt x="476875" y="590806"/>
                            </a:lnTo>
                            <a:lnTo>
                              <a:pt x="19117" y="365284"/>
                            </a:lnTo>
                            <a:lnTo>
                              <a:pt x="701105" y="17470"/>
                            </a:lnTo>
                            <a:lnTo>
                              <a:pt x="705238" y="7412"/>
                            </a:lnTo>
                            <a:lnTo>
                              <a:pt x="708855" y="9000"/>
                            </a:lnTo>
                            <a:lnTo>
                              <a:pt x="707305" y="4765"/>
                            </a:lnTo>
                            <a:lnTo>
                              <a:pt x="0" y="365284"/>
                            </a:lnTo>
                            <a:lnTo>
                              <a:pt x="481525" y="6024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4" name="Freeform: Shape 2083">
                        <a:extLst>
                          <a:ext uri="{FF2B5EF4-FFF2-40B4-BE49-F238E27FC236}">
                            <a16:creationId xmlns:a16="http://schemas.microsoft.com/office/drawing/2014/main" id="{EC602CD9-B793-EF85-93CF-CBF9207FBAD1}"/>
                          </a:ext>
                        </a:extLst>
                      </p:cNvPr>
                      <p:cNvSpPr/>
                      <p:nvPr/>
                    </p:nvSpPr>
                    <p:spPr>
                      <a:xfrm>
                        <a:off x="6789845" y="3897875"/>
                        <a:ext cx="5166" cy="5293"/>
                      </a:xfrm>
                      <a:custGeom>
                        <a:avLst/>
                        <a:gdLst>
                          <a:gd name="connsiteX0" fmla="*/ 5167 w 5166"/>
                          <a:gd name="connsiteY0" fmla="*/ 2647 h 5293"/>
                          <a:gd name="connsiteX1" fmla="*/ 1550 w 5166"/>
                          <a:gd name="connsiteY1" fmla="*/ 0 h 5293"/>
                          <a:gd name="connsiteX2" fmla="*/ 0 w 5166"/>
                          <a:gd name="connsiteY2" fmla="*/ 3706 h 5293"/>
                          <a:gd name="connsiteX3" fmla="*/ 3100 w 5166"/>
                          <a:gd name="connsiteY3" fmla="*/ 5294 h 5293"/>
                        </a:gdLst>
                        <a:ahLst/>
                        <a:cxnLst>
                          <a:cxn ang="0">
                            <a:pos x="connsiteX0" y="connsiteY0"/>
                          </a:cxn>
                          <a:cxn ang="0">
                            <a:pos x="connsiteX1" y="connsiteY1"/>
                          </a:cxn>
                          <a:cxn ang="0">
                            <a:pos x="connsiteX2" y="connsiteY2"/>
                          </a:cxn>
                          <a:cxn ang="0">
                            <a:pos x="connsiteX3" y="connsiteY3"/>
                          </a:cxn>
                        </a:cxnLst>
                        <a:rect l="l" t="t" r="r" b="b"/>
                        <a:pathLst>
                          <a:path w="5166" h="5293">
                            <a:moveTo>
                              <a:pt x="5167" y="2647"/>
                            </a:moveTo>
                            <a:lnTo>
                              <a:pt x="1550" y="0"/>
                            </a:lnTo>
                            <a:lnTo>
                              <a:pt x="0" y="3706"/>
                            </a:lnTo>
                            <a:lnTo>
                              <a:pt x="310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5" name="Freeform: Shape 2084">
                        <a:extLst>
                          <a:ext uri="{FF2B5EF4-FFF2-40B4-BE49-F238E27FC236}">
                            <a16:creationId xmlns:a16="http://schemas.microsoft.com/office/drawing/2014/main" id="{F190F7E8-3279-F13A-630C-55C58E68A14D}"/>
                          </a:ext>
                        </a:extLst>
                      </p:cNvPr>
                      <p:cNvSpPr/>
                      <p:nvPr/>
                    </p:nvSpPr>
                    <p:spPr>
                      <a:xfrm>
                        <a:off x="5725529" y="3892052"/>
                        <a:ext cx="1543773" cy="1547955"/>
                      </a:xfrm>
                      <a:custGeom>
                        <a:avLst/>
                        <a:gdLst>
                          <a:gd name="connsiteX0" fmla="*/ 1543774 w 1543773"/>
                          <a:gd name="connsiteY0" fmla="*/ 236111 h 1547955"/>
                          <a:gd name="connsiteX1" fmla="*/ 1064832 w 1543773"/>
                          <a:gd name="connsiteY1" fmla="*/ 0 h 1547955"/>
                          <a:gd name="connsiteX2" fmla="*/ 1062766 w 1543773"/>
                          <a:gd name="connsiteY2" fmla="*/ 3176 h 1547955"/>
                          <a:gd name="connsiteX3" fmla="*/ 1065865 w 1543773"/>
                          <a:gd name="connsiteY3" fmla="*/ 5823 h 1547955"/>
                          <a:gd name="connsiteX4" fmla="*/ 1069482 w 1543773"/>
                          <a:gd name="connsiteY4" fmla="*/ 8470 h 1547955"/>
                          <a:gd name="connsiteX5" fmla="*/ 1067416 w 1543773"/>
                          <a:gd name="connsiteY5" fmla="*/ 11117 h 1547955"/>
                          <a:gd name="connsiteX6" fmla="*/ 1527758 w 1543773"/>
                          <a:gd name="connsiteY6" fmla="*/ 238228 h 1547955"/>
                          <a:gd name="connsiteX7" fmla="*/ 25316 w 1543773"/>
                          <a:gd name="connsiteY7" fmla="*/ 1519897 h 1547955"/>
                          <a:gd name="connsiteX8" fmla="*/ 1067416 w 1543773"/>
                          <a:gd name="connsiteY8" fmla="*/ 11117 h 1547955"/>
                          <a:gd name="connsiteX9" fmla="*/ 1064315 w 1543773"/>
                          <a:gd name="connsiteY9" fmla="*/ 9529 h 1547955"/>
                          <a:gd name="connsiteX10" fmla="*/ 1065865 w 1543773"/>
                          <a:gd name="connsiteY10" fmla="*/ 5823 h 1547955"/>
                          <a:gd name="connsiteX11" fmla="*/ 1062766 w 1543773"/>
                          <a:gd name="connsiteY11" fmla="*/ 3176 h 1547955"/>
                          <a:gd name="connsiteX12" fmla="*/ 0 w 1543773"/>
                          <a:gd name="connsiteY12" fmla="*/ 1541603 h 1547955"/>
                          <a:gd name="connsiteX13" fmla="*/ 5684 w 1543773"/>
                          <a:gd name="connsiteY13" fmla="*/ 1547955 h 154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3773" h="1547955">
                            <a:moveTo>
                              <a:pt x="1543774" y="236111"/>
                            </a:moveTo>
                            <a:lnTo>
                              <a:pt x="1064832" y="0"/>
                            </a:lnTo>
                            <a:lnTo>
                              <a:pt x="1062766" y="3176"/>
                            </a:lnTo>
                            <a:lnTo>
                              <a:pt x="1065865" y="5823"/>
                            </a:lnTo>
                            <a:lnTo>
                              <a:pt x="1069482" y="8470"/>
                            </a:lnTo>
                            <a:lnTo>
                              <a:pt x="1067416" y="11117"/>
                            </a:lnTo>
                            <a:lnTo>
                              <a:pt x="1527758" y="238228"/>
                            </a:lnTo>
                            <a:lnTo>
                              <a:pt x="25316" y="1519897"/>
                            </a:lnTo>
                            <a:lnTo>
                              <a:pt x="1067416" y="11117"/>
                            </a:lnTo>
                            <a:lnTo>
                              <a:pt x="1064315" y="9529"/>
                            </a:lnTo>
                            <a:lnTo>
                              <a:pt x="1065865" y="5823"/>
                            </a:lnTo>
                            <a:lnTo>
                              <a:pt x="1062766" y="3176"/>
                            </a:lnTo>
                            <a:lnTo>
                              <a:pt x="0" y="1541603"/>
                            </a:lnTo>
                            <a:lnTo>
                              <a:pt x="5684" y="154795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6" name="Freeform: Shape 2085">
                        <a:extLst>
                          <a:ext uri="{FF2B5EF4-FFF2-40B4-BE49-F238E27FC236}">
                            <a16:creationId xmlns:a16="http://schemas.microsoft.com/office/drawing/2014/main" id="{180E5A1D-8EE2-5F09-F03C-28D5B90373EE}"/>
                          </a:ext>
                        </a:extLst>
                      </p:cNvPr>
                      <p:cNvSpPr/>
                      <p:nvPr/>
                    </p:nvSpPr>
                    <p:spPr>
                      <a:xfrm>
                        <a:off x="6774862" y="3895228"/>
                        <a:ext cx="19116" cy="19587"/>
                      </a:xfrm>
                      <a:custGeom>
                        <a:avLst/>
                        <a:gdLst>
                          <a:gd name="connsiteX0" fmla="*/ 16533 w 19116"/>
                          <a:gd name="connsiteY0" fmla="*/ 2647 h 19587"/>
                          <a:gd name="connsiteX1" fmla="*/ 13433 w 19116"/>
                          <a:gd name="connsiteY1" fmla="*/ 0 h 19587"/>
                          <a:gd name="connsiteX2" fmla="*/ 0 w 19116"/>
                          <a:gd name="connsiteY2" fmla="*/ 19588 h 19587"/>
                          <a:gd name="connsiteX3" fmla="*/ 19116 w 19116"/>
                          <a:gd name="connsiteY3" fmla="*/ 6353 h 19587"/>
                        </a:gdLst>
                        <a:ahLst/>
                        <a:cxnLst>
                          <a:cxn ang="0">
                            <a:pos x="connsiteX0" y="connsiteY0"/>
                          </a:cxn>
                          <a:cxn ang="0">
                            <a:pos x="connsiteX1" y="connsiteY1"/>
                          </a:cxn>
                          <a:cxn ang="0">
                            <a:pos x="connsiteX2" y="connsiteY2"/>
                          </a:cxn>
                          <a:cxn ang="0">
                            <a:pos x="connsiteX3" y="connsiteY3"/>
                          </a:cxn>
                        </a:cxnLst>
                        <a:rect l="l" t="t" r="r" b="b"/>
                        <a:pathLst>
                          <a:path w="19116" h="19587">
                            <a:moveTo>
                              <a:pt x="16533" y="2647"/>
                            </a:moveTo>
                            <a:lnTo>
                              <a:pt x="13433" y="0"/>
                            </a:lnTo>
                            <a:lnTo>
                              <a:pt x="0" y="19588"/>
                            </a:lnTo>
                            <a:lnTo>
                              <a:pt x="19116"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7" name="Freeform: Shape 2086">
                        <a:extLst>
                          <a:ext uri="{FF2B5EF4-FFF2-40B4-BE49-F238E27FC236}">
                            <a16:creationId xmlns:a16="http://schemas.microsoft.com/office/drawing/2014/main" id="{CFD03395-533E-0F9E-6B3F-9D92F5E00196}"/>
                          </a:ext>
                        </a:extLst>
                      </p:cNvPr>
                      <p:cNvSpPr/>
                      <p:nvPr/>
                    </p:nvSpPr>
                    <p:spPr>
                      <a:xfrm>
                        <a:off x="5064208" y="3894170"/>
                        <a:ext cx="1730803" cy="1547955"/>
                      </a:xfrm>
                      <a:custGeom>
                        <a:avLst/>
                        <a:gdLst>
                          <a:gd name="connsiteX0" fmla="*/ 1730804 w 1730803"/>
                          <a:gd name="connsiteY0" fmla="*/ 6353 h 1547955"/>
                          <a:gd name="connsiteX1" fmla="*/ 1725120 w 1730803"/>
                          <a:gd name="connsiteY1" fmla="*/ 0 h 1547955"/>
                          <a:gd name="connsiteX2" fmla="*/ 1727187 w 1730803"/>
                          <a:gd name="connsiteY2" fmla="*/ 3706 h 1547955"/>
                          <a:gd name="connsiteX3" fmla="*/ 1729770 w 1730803"/>
                          <a:gd name="connsiteY3" fmla="*/ 7412 h 1547955"/>
                          <a:gd name="connsiteX4" fmla="*/ 1710654 w 1730803"/>
                          <a:gd name="connsiteY4" fmla="*/ 20646 h 1547955"/>
                          <a:gd name="connsiteX5" fmla="*/ 663389 w 1730803"/>
                          <a:gd name="connsiteY5" fmla="*/ 1536838 h 1547955"/>
                          <a:gd name="connsiteX6" fmla="*/ 16533 w 1730803"/>
                          <a:gd name="connsiteY6" fmla="*/ 1198024 h 1547955"/>
                          <a:gd name="connsiteX7" fmla="*/ 1710654 w 1730803"/>
                          <a:gd name="connsiteY7" fmla="*/ 20646 h 1547955"/>
                          <a:gd name="connsiteX8" fmla="*/ 1724087 w 1730803"/>
                          <a:gd name="connsiteY8" fmla="*/ 1059 h 1547955"/>
                          <a:gd name="connsiteX9" fmla="*/ 1727187 w 1730803"/>
                          <a:gd name="connsiteY9" fmla="*/ 3706 h 1547955"/>
                          <a:gd name="connsiteX10" fmla="*/ 1725120 w 1730803"/>
                          <a:gd name="connsiteY10" fmla="*/ 0 h 1547955"/>
                          <a:gd name="connsiteX11" fmla="*/ 0 w 1730803"/>
                          <a:gd name="connsiteY11" fmla="*/ 1198553 h 1547955"/>
                          <a:gd name="connsiteX12" fmla="*/ 665972 w 1730803"/>
                          <a:gd name="connsiteY12" fmla="*/ 1547955 h 154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0803" h="1547955">
                            <a:moveTo>
                              <a:pt x="1730804" y="6353"/>
                            </a:moveTo>
                            <a:lnTo>
                              <a:pt x="1725120" y="0"/>
                            </a:lnTo>
                            <a:lnTo>
                              <a:pt x="1727187" y="3706"/>
                            </a:lnTo>
                            <a:lnTo>
                              <a:pt x="1729770" y="7412"/>
                            </a:lnTo>
                            <a:lnTo>
                              <a:pt x="1710654" y="20646"/>
                            </a:lnTo>
                            <a:lnTo>
                              <a:pt x="663389" y="1536838"/>
                            </a:lnTo>
                            <a:lnTo>
                              <a:pt x="16533" y="1198024"/>
                            </a:lnTo>
                            <a:lnTo>
                              <a:pt x="1710654" y="20646"/>
                            </a:lnTo>
                            <a:lnTo>
                              <a:pt x="1724087" y="1059"/>
                            </a:lnTo>
                            <a:lnTo>
                              <a:pt x="1727187" y="3706"/>
                            </a:lnTo>
                            <a:lnTo>
                              <a:pt x="1725120" y="0"/>
                            </a:lnTo>
                            <a:lnTo>
                              <a:pt x="0" y="1198553"/>
                            </a:lnTo>
                            <a:lnTo>
                              <a:pt x="665972" y="154795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8" name="Freeform: Shape 2087">
                        <a:extLst>
                          <a:ext uri="{FF2B5EF4-FFF2-40B4-BE49-F238E27FC236}">
                            <a16:creationId xmlns:a16="http://schemas.microsoft.com/office/drawing/2014/main" id="{18104BA0-61BA-DF7B-8D76-52A7D78D5B19}"/>
                          </a:ext>
                        </a:extLst>
                      </p:cNvPr>
                      <p:cNvSpPr/>
                      <p:nvPr/>
                    </p:nvSpPr>
                    <p:spPr>
                      <a:xfrm>
                        <a:off x="7257420" y="4129222"/>
                        <a:ext cx="6716" cy="7940"/>
                      </a:xfrm>
                      <a:custGeom>
                        <a:avLst/>
                        <a:gdLst>
                          <a:gd name="connsiteX0" fmla="*/ 6717 w 6716"/>
                          <a:gd name="connsiteY0" fmla="*/ 3177 h 7940"/>
                          <a:gd name="connsiteX1" fmla="*/ 4134 w 6716"/>
                          <a:gd name="connsiteY1" fmla="*/ 0 h 7940"/>
                          <a:gd name="connsiteX2" fmla="*/ 0 w 6716"/>
                          <a:gd name="connsiteY2" fmla="*/ 1059 h 7940"/>
                          <a:gd name="connsiteX3" fmla="*/ 1550 w 6716"/>
                          <a:gd name="connsiteY3" fmla="*/ 7941 h 7940"/>
                        </a:gdLst>
                        <a:ahLst/>
                        <a:cxnLst>
                          <a:cxn ang="0">
                            <a:pos x="connsiteX0" y="connsiteY0"/>
                          </a:cxn>
                          <a:cxn ang="0">
                            <a:pos x="connsiteX1" y="connsiteY1"/>
                          </a:cxn>
                          <a:cxn ang="0">
                            <a:pos x="connsiteX2" y="connsiteY2"/>
                          </a:cxn>
                          <a:cxn ang="0">
                            <a:pos x="connsiteX3" y="connsiteY3"/>
                          </a:cxn>
                        </a:cxnLst>
                        <a:rect l="l" t="t" r="r" b="b"/>
                        <a:pathLst>
                          <a:path w="6716" h="7940">
                            <a:moveTo>
                              <a:pt x="6717" y="3177"/>
                            </a:moveTo>
                            <a:lnTo>
                              <a:pt x="4134" y="0"/>
                            </a:lnTo>
                            <a:lnTo>
                              <a:pt x="0" y="1059"/>
                            </a:lnTo>
                            <a:lnTo>
                              <a:pt x="1550" y="794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9" name="Freeform: Shape 2088">
                        <a:extLst>
                          <a:ext uri="{FF2B5EF4-FFF2-40B4-BE49-F238E27FC236}">
                            <a16:creationId xmlns:a16="http://schemas.microsoft.com/office/drawing/2014/main" id="{A199479D-1AF0-0ECE-F2B4-9B17644A8332}"/>
                          </a:ext>
                        </a:extLst>
                      </p:cNvPr>
                      <p:cNvSpPr/>
                      <p:nvPr/>
                    </p:nvSpPr>
                    <p:spPr>
                      <a:xfrm>
                        <a:off x="2938161" y="1937520"/>
                        <a:ext cx="6199" cy="6882"/>
                      </a:xfrm>
                      <a:custGeom>
                        <a:avLst/>
                        <a:gdLst>
                          <a:gd name="connsiteX0" fmla="*/ 6200 w 6199"/>
                          <a:gd name="connsiteY0" fmla="*/ 2647 h 6882"/>
                          <a:gd name="connsiteX1" fmla="*/ 3100 w 6199"/>
                          <a:gd name="connsiteY1" fmla="*/ 0 h 6882"/>
                          <a:gd name="connsiteX2" fmla="*/ 0 w 6199"/>
                          <a:gd name="connsiteY2" fmla="*/ 4765 h 6882"/>
                          <a:gd name="connsiteX3" fmla="*/ 4650 w 6199"/>
                          <a:gd name="connsiteY3" fmla="*/ 6882 h 6882"/>
                        </a:gdLst>
                        <a:ahLst/>
                        <a:cxnLst>
                          <a:cxn ang="0">
                            <a:pos x="connsiteX0" y="connsiteY0"/>
                          </a:cxn>
                          <a:cxn ang="0">
                            <a:pos x="connsiteX1" y="connsiteY1"/>
                          </a:cxn>
                          <a:cxn ang="0">
                            <a:pos x="connsiteX2" y="connsiteY2"/>
                          </a:cxn>
                          <a:cxn ang="0">
                            <a:pos x="connsiteX3" y="connsiteY3"/>
                          </a:cxn>
                        </a:cxnLst>
                        <a:rect l="l" t="t" r="r" b="b"/>
                        <a:pathLst>
                          <a:path w="6199" h="6882">
                            <a:moveTo>
                              <a:pt x="6200" y="2647"/>
                            </a:moveTo>
                            <a:lnTo>
                              <a:pt x="3100" y="0"/>
                            </a:lnTo>
                            <a:lnTo>
                              <a:pt x="0" y="4765"/>
                            </a:lnTo>
                            <a:lnTo>
                              <a:pt x="4650"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0" name="Freeform: Shape 2089">
                        <a:extLst>
                          <a:ext uri="{FF2B5EF4-FFF2-40B4-BE49-F238E27FC236}">
                            <a16:creationId xmlns:a16="http://schemas.microsoft.com/office/drawing/2014/main" id="{91CD5620-8A29-6F9E-888F-4059E2685458}"/>
                          </a:ext>
                        </a:extLst>
                      </p:cNvPr>
                      <p:cNvSpPr/>
                      <p:nvPr/>
                    </p:nvSpPr>
                    <p:spPr>
                      <a:xfrm>
                        <a:off x="7163388" y="2515621"/>
                        <a:ext cx="8266" cy="14823"/>
                      </a:xfrm>
                      <a:custGeom>
                        <a:avLst/>
                        <a:gdLst>
                          <a:gd name="connsiteX0" fmla="*/ 8266 w 8266"/>
                          <a:gd name="connsiteY0" fmla="*/ 1059 h 14823"/>
                          <a:gd name="connsiteX1" fmla="*/ 4134 w 8266"/>
                          <a:gd name="connsiteY1" fmla="*/ 0 h 14823"/>
                          <a:gd name="connsiteX2" fmla="*/ 0 w 8266"/>
                          <a:gd name="connsiteY2" fmla="*/ 1588 h 14823"/>
                          <a:gd name="connsiteX3" fmla="*/ 4650 w 8266"/>
                          <a:gd name="connsiteY3" fmla="*/ 14823 h 14823"/>
                        </a:gdLst>
                        <a:ahLst/>
                        <a:cxnLst>
                          <a:cxn ang="0">
                            <a:pos x="connsiteX0" y="connsiteY0"/>
                          </a:cxn>
                          <a:cxn ang="0">
                            <a:pos x="connsiteX1" y="connsiteY1"/>
                          </a:cxn>
                          <a:cxn ang="0">
                            <a:pos x="connsiteX2" y="connsiteY2"/>
                          </a:cxn>
                          <a:cxn ang="0">
                            <a:pos x="connsiteX3" y="connsiteY3"/>
                          </a:cxn>
                        </a:cxnLst>
                        <a:rect l="l" t="t" r="r" b="b"/>
                        <a:pathLst>
                          <a:path w="8266" h="14823">
                            <a:moveTo>
                              <a:pt x="8266" y="1059"/>
                            </a:moveTo>
                            <a:lnTo>
                              <a:pt x="4134" y="0"/>
                            </a:lnTo>
                            <a:lnTo>
                              <a:pt x="0" y="1588"/>
                            </a:lnTo>
                            <a:lnTo>
                              <a:pt x="4650" y="14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1" name="Freeform: Shape 2090">
                        <a:extLst>
                          <a:ext uri="{FF2B5EF4-FFF2-40B4-BE49-F238E27FC236}">
                            <a16:creationId xmlns:a16="http://schemas.microsoft.com/office/drawing/2014/main" id="{19ABE2BF-5CF7-2DA2-C6F4-9D2C3C0D8771}"/>
                          </a:ext>
                        </a:extLst>
                      </p:cNvPr>
                      <p:cNvSpPr/>
                      <p:nvPr/>
                    </p:nvSpPr>
                    <p:spPr>
                      <a:xfrm>
                        <a:off x="6785195" y="2500798"/>
                        <a:ext cx="710921" cy="1405018"/>
                      </a:xfrm>
                      <a:custGeom>
                        <a:avLst/>
                        <a:gdLst>
                          <a:gd name="connsiteX0" fmla="*/ 381810 w 710921"/>
                          <a:gd name="connsiteY0" fmla="*/ 0 h 1405018"/>
                          <a:gd name="connsiteX1" fmla="*/ 378193 w 710921"/>
                          <a:gd name="connsiteY1" fmla="*/ 13764 h 1405018"/>
                          <a:gd name="connsiteX2" fmla="*/ 382327 w 710921"/>
                          <a:gd name="connsiteY2" fmla="*/ 14823 h 1405018"/>
                          <a:gd name="connsiteX3" fmla="*/ 386460 w 710921"/>
                          <a:gd name="connsiteY3" fmla="*/ 15882 h 1405018"/>
                          <a:gd name="connsiteX4" fmla="*/ 382843 w 710921"/>
                          <a:gd name="connsiteY4" fmla="*/ 29646 h 1405018"/>
                          <a:gd name="connsiteX5" fmla="*/ 700588 w 710921"/>
                          <a:gd name="connsiteY5" fmla="*/ 1038146 h 1405018"/>
                          <a:gd name="connsiteX6" fmla="*/ 12916 w 710921"/>
                          <a:gd name="connsiteY6" fmla="*/ 1388607 h 1405018"/>
                          <a:gd name="connsiteX7" fmla="*/ 382843 w 710921"/>
                          <a:gd name="connsiteY7" fmla="*/ 29646 h 1405018"/>
                          <a:gd name="connsiteX8" fmla="*/ 378193 w 710921"/>
                          <a:gd name="connsiteY8" fmla="*/ 16411 h 1405018"/>
                          <a:gd name="connsiteX9" fmla="*/ 382327 w 710921"/>
                          <a:gd name="connsiteY9" fmla="*/ 14823 h 1405018"/>
                          <a:gd name="connsiteX10" fmla="*/ 378193 w 710921"/>
                          <a:gd name="connsiteY10" fmla="*/ 13764 h 1405018"/>
                          <a:gd name="connsiteX11" fmla="*/ 0 w 710921"/>
                          <a:gd name="connsiteY11" fmla="*/ 1405018 h 1405018"/>
                          <a:gd name="connsiteX12" fmla="*/ 710921 w 710921"/>
                          <a:gd name="connsiteY12" fmla="*/ 1042911 h 140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0921" h="1405018">
                            <a:moveTo>
                              <a:pt x="381810" y="0"/>
                            </a:moveTo>
                            <a:lnTo>
                              <a:pt x="378193" y="13764"/>
                            </a:lnTo>
                            <a:lnTo>
                              <a:pt x="382327" y="14823"/>
                            </a:lnTo>
                            <a:lnTo>
                              <a:pt x="386460" y="15882"/>
                            </a:lnTo>
                            <a:lnTo>
                              <a:pt x="382843" y="29646"/>
                            </a:lnTo>
                            <a:lnTo>
                              <a:pt x="700588" y="1038146"/>
                            </a:lnTo>
                            <a:lnTo>
                              <a:pt x="12916" y="1388607"/>
                            </a:lnTo>
                            <a:lnTo>
                              <a:pt x="382843" y="29646"/>
                            </a:lnTo>
                            <a:lnTo>
                              <a:pt x="378193" y="16411"/>
                            </a:lnTo>
                            <a:lnTo>
                              <a:pt x="382327" y="14823"/>
                            </a:lnTo>
                            <a:lnTo>
                              <a:pt x="378193" y="13764"/>
                            </a:lnTo>
                            <a:lnTo>
                              <a:pt x="0" y="1405018"/>
                            </a:lnTo>
                            <a:lnTo>
                              <a:pt x="710921" y="104291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2" name="Freeform: Shape 2091">
                        <a:extLst>
                          <a:ext uri="{FF2B5EF4-FFF2-40B4-BE49-F238E27FC236}">
                            <a16:creationId xmlns:a16="http://schemas.microsoft.com/office/drawing/2014/main" id="{22400C7F-C7A5-A026-7523-79E6A60488DD}"/>
                          </a:ext>
                        </a:extLst>
                      </p:cNvPr>
                      <p:cNvSpPr/>
                      <p:nvPr/>
                    </p:nvSpPr>
                    <p:spPr>
                      <a:xfrm>
                        <a:off x="2896311" y="1934873"/>
                        <a:ext cx="921717" cy="713626"/>
                      </a:xfrm>
                      <a:custGeom>
                        <a:avLst/>
                        <a:gdLst>
                          <a:gd name="connsiteX0" fmla="*/ 44433 w 921717"/>
                          <a:gd name="connsiteY0" fmla="*/ 0 h 713626"/>
                          <a:gd name="connsiteX1" fmla="*/ 43916 w 921717"/>
                          <a:gd name="connsiteY1" fmla="*/ 4765 h 713626"/>
                          <a:gd name="connsiteX2" fmla="*/ 48049 w 921717"/>
                          <a:gd name="connsiteY2" fmla="*/ 5294 h 713626"/>
                          <a:gd name="connsiteX3" fmla="*/ 52183 w 921717"/>
                          <a:gd name="connsiteY3" fmla="*/ 5294 h 713626"/>
                          <a:gd name="connsiteX4" fmla="*/ 51666 w 921717"/>
                          <a:gd name="connsiteY4" fmla="*/ 10588 h 713626"/>
                          <a:gd name="connsiteX5" fmla="*/ 897435 w 921717"/>
                          <a:gd name="connsiteY5" fmla="*/ 163584 h 713626"/>
                          <a:gd name="connsiteX6" fmla="*/ 9300 w 921717"/>
                          <a:gd name="connsiteY6" fmla="*/ 697745 h 713626"/>
                          <a:gd name="connsiteX7" fmla="*/ 51666 w 921717"/>
                          <a:gd name="connsiteY7" fmla="*/ 10588 h 713626"/>
                          <a:gd name="connsiteX8" fmla="*/ 47533 w 921717"/>
                          <a:gd name="connsiteY8" fmla="*/ 9529 h 713626"/>
                          <a:gd name="connsiteX9" fmla="*/ 48049 w 921717"/>
                          <a:gd name="connsiteY9" fmla="*/ 5294 h 713626"/>
                          <a:gd name="connsiteX10" fmla="*/ 43916 w 921717"/>
                          <a:gd name="connsiteY10" fmla="*/ 4765 h 713626"/>
                          <a:gd name="connsiteX11" fmla="*/ 0 w 921717"/>
                          <a:gd name="connsiteY11" fmla="*/ 713626 h 713626"/>
                          <a:gd name="connsiteX12" fmla="*/ 921718 w 921717"/>
                          <a:gd name="connsiteY12" fmla="*/ 159348 h 71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1717" h="713626">
                            <a:moveTo>
                              <a:pt x="44433" y="0"/>
                            </a:moveTo>
                            <a:lnTo>
                              <a:pt x="43916" y="4765"/>
                            </a:lnTo>
                            <a:lnTo>
                              <a:pt x="48049" y="5294"/>
                            </a:lnTo>
                            <a:lnTo>
                              <a:pt x="52183" y="5294"/>
                            </a:lnTo>
                            <a:lnTo>
                              <a:pt x="51666" y="10588"/>
                            </a:lnTo>
                            <a:lnTo>
                              <a:pt x="897435" y="163584"/>
                            </a:lnTo>
                            <a:lnTo>
                              <a:pt x="9300" y="697745"/>
                            </a:lnTo>
                            <a:lnTo>
                              <a:pt x="51666" y="10588"/>
                            </a:lnTo>
                            <a:lnTo>
                              <a:pt x="47533" y="9529"/>
                            </a:lnTo>
                            <a:lnTo>
                              <a:pt x="48049" y="5294"/>
                            </a:lnTo>
                            <a:lnTo>
                              <a:pt x="43916" y="4765"/>
                            </a:lnTo>
                            <a:lnTo>
                              <a:pt x="0" y="713626"/>
                            </a:lnTo>
                            <a:lnTo>
                              <a:pt x="921718" y="15934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3" name="Freeform: Shape 2092">
                        <a:extLst>
                          <a:ext uri="{FF2B5EF4-FFF2-40B4-BE49-F238E27FC236}">
                            <a16:creationId xmlns:a16="http://schemas.microsoft.com/office/drawing/2014/main" id="{5C5E86EE-AD4D-DB58-850E-C99F3F4F274D}"/>
                          </a:ext>
                        </a:extLst>
                      </p:cNvPr>
                      <p:cNvSpPr/>
                      <p:nvPr/>
                    </p:nvSpPr>
                    <p:spPr>
                      <a:xfrm>
                        <a:off x="2943844" y="1940167"/>
                        <a:ext cx="4650" cy="5293"/>
                      </a:xfrm>
                      <a:custGeom>
                        <a:avLst/>
                        <a:gdLst>
                          <a:gd name="connsiteX0" fmla="*/ 4650 w 4650"/>
                          <a:gd name="connsiteY0" fmla="*/ 0 h 5293"/>
                          <a:gd name="connsiteX1" fmla="*/ 517 w 4650"/>
                          <a:gd name="connsiteY1" fmla="*/ 0 h 5293"/>
                          <a:gd name="connsiteX2" fmla="*/ 0 w 4650"/>
                          <a:gd name="connsiteY2" fmla="*/ 4235 h 5293"/>
                          <a:gd name="connsiteX3" fmla="*/ 4133 w 4650"/>
                          <a:gd name="connsiteY3" fmla="*/ 5294 h 5293"/>
                        </a:gdLst>
                        <a:ahLst/>
                        <a:cxnLst>
                          <a:cxn ang="0">
                            <a:pos x="connsiteX0" y="connsiteY0"/>
                          </a:cxn>
                          <a:cxn ang="0">
                            <a:pos x="connsiteX1" y="connsiteY1"/>
                          </a:cxn>
                          <a:cxn ang="0">
                            <a:pos x="connsiteX2" y="connsiteY2"/>
                          </a:cxn>
                          <a:cxn ang="0">
                            <a:pos x="connsiteX3" y="connsiteY3"/>
                          </a:cxn>
                        </a:cxnLst>
                        <a:rect l="l" t="t" r="r" b="b"/>
                        <a:pathLst>
                          <a:path w="4650" h="5293">
                            <a:moveTo>
                              <a:pt x="4650" y="0"/>
                            </a:moveTo>
                            <a:lnTo>
                              <a:pt x="517" y="0"/>
                            </a:lnTo>
                            <a:lnTo>
                              <a:pt x="0" y="4235"/>
                            </a:lnTo>
                            <a:lnTo>
                              <a:pt x="4133"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4" name="Freeform: Shape 2093">
                        <a:extLst>
                          <a:ext uri="{FF2B5EF4-FFF2-40B4-BE49-F238E27FC236}">
                            <a16:creationId xmlns:a16="http://schemas.microsoft.com/office/drawing/2014/main" id="{85A92CAF-C1A8-97B0-0CB4-A3E679096DB8}"/>
                          </a:ext>
                        </a:extLst>
                      </p:cNvPr>
                      <p:cNvSpPr/>
                      <p:nvPr/>
                    </p:nvSpPr>
                    <p:spPr>
                      <a:xfrm>
                        <a:off x="3236789" y="3361597"/>
                        <a:ext cx="6716" cy="6352"/>
                      </a:xfrm>
                      <a:custGeom>
                        <a:avLst/>
                        <a:gdLst>
                          <a:gd name="connsiteX0" fmla="*/ 6716 w 6716"/>
                          <a:gd name="connsiteY0" fmla="*/ 4765 h 6352"/>
                          <a:gd name="connsiteX1" fmla="*/ 6716 w 6716"/>
                          <a:gd name="connsiteY1" fmla="*/ 529 h 6352"/>
                          <a:gd name="connsiteX2" fmla="*/ 0 w 6716"/>
                          <a:gd name="connsiteY2" fmla="*/ 0 h 6352"/>
                          <a:gd name="connsiteX3" fmla="*/ 3100 w 6716"/>
                          <a:gd name="connsiteY3" fmla="*/ 6353 h 6352"/>
                        </a:gdLst>
                        <a:ahLst/>
                        <a:cxnLst>
                          <a:cxn ang="0">
                            <a:pos x="connsiteX0" y="connsiteY0"/>
                          </a:cxn>
                          <a:cxn ang="0">
                            <a:pos x="connsiteX1" y="connsiteY1"/>
                          </a:cxn>
                          <a:cxn ang="0">
                            <a:pos x="connsiteX2" y="connsiteY2"/>
                          </a:cxn>
                          <a:cxn ang="0">
                            <a:pos x="connsiteX3" y="connsiteY3"/>
                          </a:cxn>
                        </a:cxnLst>
                        <a:rect l="l" t="t" r="r" b="b"/>
                        <a:pathLst>
                          <a:path w="6716" h="6352">
                            <a:moveTo>
                              <a:pt x="6716" y="4765"/>
                            </a:moveTo>
                            <a:lnTo>
                              <a:pt x="6716" y="529"/>
                            </a:lnTo>
                            <a:lnTo>
                              <a:pt x="0" y="0"/>
                            </a:lnTo>
                            <a:lnTo>
                              <a:pt x="3100"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5" name="Freeform: Shape 2094">
                        <a:extLst>
                          <a:ext uri="{FF2B5EF4-FFF2-40B4-BE49-F238E27FC236}">
                            <a16:creationId xmlns:a16="http://schemas.microsoft.com/office/drawing/2014/main" id="{FD835986-81DB-EE93-78FA-A01AB77C4878}"/>
                          </a:ext>
                        </a:extLst>
                      </p:cNvPr>
                      <p:cNvSpPr/>
                      <p:nvPr/>
                    </p:nvSpPr>
                    <p:spPr>
                      <a:xfrm>
                        <a:off x="2896828" y="2638971"/>
                        <a:ext cx="353393" cy="732155"/>
                      </a:xfrm>
                      <a:custGeom>
                        <a:avLst/>
                        <a:gdLst>
                          <a:gd name="connsiteX0" fmla="*/ 353394 w 353393"/>
                          <a:gd name="connsiteY0" fmla="*/ 732155 h 732155"/>
                          <a:gd name="connsiteX1" fmla="*/ 350294 w 353393"/>
                          <a:gd name="connsiteY1" fmla="*/ 725273 h 732155"/>
                          <a:gd name="connsiteX2" fmla="*/ 346677 w 353393"/>
                          <a:gd name="connsiteY2" fmla="*/ 727391 h 732155"/>
                          <a:gd name="connsiteX3" fmla="*/ 343061 w 353393"/>
                          <a:gd name="connsiteY3" fmla="*/ 728979 h 732155"/>
                          <a:gd name="connsiteX4" fmla="*/ 339961 w 353393"/>
                          <a:gd name="connsiteY4" fmla="*/ 722626 h 732155"/>
                          <a:gd name="connsiteX5" fmla="*/ 157064 w 353393"/>
                          <a:gd name="connsiteY5" fmla="*/ 710450 h 732155"/>
                          <a:gd name="connsiteX6" fmla="*/ 16016 w 353393"/>
                          <a:gd name="connsiteY6" fmla="*/ 35999 h 732155"/>
                          <a:gd name="connsiteX7" fmla="*/ 339961 w 353393"/>
                          <a:gd name="connsiteY7" fmla="*/ 722626 h 732155"/>
                          <a:gd name="connsiteX8" fmla="*/ 346677 w 353393"/>
                          <a:gd name="connsiteY8" fmla="*/ 723156 h 732155"/>
                          <a:gd name="connsiteX9" fmla="*/ 346677 w 353393"/>
                          <a:gd name="connsiteY9" fmla="*/ 727391 h 732155"/>
                          <a:gd name="connsiteX10" fmla="*/ 350294 w 353393"/>
                          <a:gd name="connsiteY10" fmla="*/ 725273 h 732155"/>
                          <a:gd name="connsiteX11" fmla="*/ 7750 w 353393"/>
                          <a:gd name="connsiteY11" fmla="*/ 0 h 732155"/>
                          <a:gd name="connsiteX12" fmla="*/ 0 w 353393"/>
                          <a:gd name="connsiteY12" fmla="*/ 2647 h 732155"/>
                          <a:gd name="connsiteX13" fmla="*/ 150347 w 353393"/>
                          <a:gd name="connsiteY13" fmla="*/ 718920 h 73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3393" h="732155">
                            <a:moveTo>
                              <a:pt x="353394" y="732155"/>
                            </a:moveTo>
                            <a:lnTo>
                              <a:pt x="350294" y="725273"/>
                            </a:lnTo>
                            <a:lnTo>
                              <a:pt x="346677" y="727391"/>
                            </a:lnTo>
                            <a:lnTo>
                              <a:pt x="343061" y="728979"/>
                            </a:lnTo>
                            <a:lnTo>
                              <a:pt x="339961" y="722626"/>
                            </a:lnTo>
                            <a:lnTo>
                              <a:pt x="157064" y="710450"/>
                            </a:lnTo>
                            <a:lnTo>
                              <a:pt x="16016" y="35999"/>
                            </a:lnTo>
                            <a:lnTo>
                              <a:pt x="339961" y="722626"/>
                            </a:lnTo>
                            <a:lnTo>
                              <a:pt x="346677" y="723156"/>
                            </a:lnTo>
                            <a:lnTo>
                              <a:pt x="346677" y="727391"/>
                            </a:lnTo>
                            <a:lnTo>
                              <a:pt x="350294" y="725273"/>
                            </a:lnTo>
                            <a:lnTo>
                              <a:pt x="7750" y="0"/>
                            </a:lnTo>
                            <a:lnTo>
                              <a:pt x="0" y="2647"/>
                            </a:lnTo>
                            <a:lnTo>
                              <a:pt x="150347" y="71892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6" name="Freeform: Shape 2095">
                        <a:extLst>
                          <a:ext uri="{FF2B5EF4-FFF2-40B4-BE49-F238E27FC236}">
                            <a16:creationId xmlns:a16="http://schemas.microsoft.com/office/drawing/2014/main" id="{5064FA1C-1166-9A77-FA36-202C65D3C792}"/>
                          </a:ext>
                        </a:extLst>
                      </p:cNvPr>
                      <p:cNvSpPr/>
                      <p:nvPr/>
                    </p:nvSpPr>
                    <p:spPr>
                      <a:xfrm>
                        <a:off x="2294922" y="2634736"/>
                        <a:ext cx="761553" cy="727920"/>
                      </a:xfrm>
                      <a:custGeom>
                        <a:avLst/>
                        <a:gdLst>
                          <a:gd name="connsiteX0" fmla="*/ 609139 w 761553"/>
                          <a:gd name="connsiteY0" fmla="*/ 0 h 727920"/>
                          <a:gd name="connsiteX1" fmla="*/ 604490 w 761553"/>
                          <a:gd name="connsiteY1" fmla="*/ 1588 h 727920"/>
                          <a:gd name="connsiteX2" fmla="*/ 606040 w 761553"/>
                          <a:gd name="connsiteY2" fmla="*/ 5823 h 727920"/>
                          <a:gd name="connsiteX3" fmla="*/ 607590 w 761553"/>
                          <a:gd name="connsiteY3" fmla="*/ 10059 h 727920"/>
                          <a:gd name="connsiteX4" fmla="*/ 603456 w 761553"/>
                          <a:gd name="connsiteY4" fmla="*/ 11647 h 727920"/>
                          <a:gd name="connsiteX5" fmla="*/ 749670 w 761553"/>
                          <a:gd name="connsiteY5" fmla="*/ 709921 h 727920"/>
                          <a:gd name="connsiteX6" fmla="*/ 18600 w 761553"/>
                          <a:gd name="connsiteY6" fmla="*/ 268933 h 727920"/>
                          <a:gd name="connsiteX7" fmla="*/ 603456 w 761553"/>
                          <a:gd name="connsiteY7" fmla="*/ 11647 h 727920"/>
                          <a:gd name="connsiteX8" fmla="*/ 601906 w 761553"/>
                          <a:gd name="connsiteY8" fmla="*/ 6882 h 727920"/>
                          <a:gd name="connsiteX9" fmla="*/ 606040 w 761553"/>
                          <a:gd name="connsiteY9" fmla="*/ 5823 h 727920"/>
                          <a:gd name="connsiteX10" fmla="*/ 604490 w 761553"/>
                          <a:gd name="connsiteY10" fmla="*/ 1588 h 727920"/>
                          <a:gd name="connsiteX11" fmla="*/ 0 w 761553"/>
                          <a:gd name="connsiteY11" fmla="*/ 267875 h 727920"/>
                          <a:gd name="connsiteX12" fmla="*/ 761553 w 761553"/>
                          <a:gd name="connsiteY12" fmla="*/ 727920 h 72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1553" h="727920">
                            <a:moveTo>
                              <a:pt x="609139" y="0"/>
                            </a:moveTo>
                            <a:lnTo>
                              <a:pt x="604490" y="1588"/>
                            </a:lnTo>
                            <a:lnTo>
                              <a:pt x="606040" y="5823"/>
                            </a:lnTo>
                            <a:lnTo>
                              <a:pt x="607590" y="10059"/>
                            </a:lnTo>
                            <a:lnTo>
                              <a:pt x="603456" y="11647"/>
                            </a:lnTo>
                            <a:lnTo>
                              <a:pt x="749670" y="709921"/>
                            </a:lnTo>
                            <a:lnTo>
                              <a:pt x="18600" y="268933"/>
                            </a:lnTo>
                            <a:lnTo>
                              <a:pt x="603456" y="11647"/>
                            </a:lnTo>
                            <a:lnTo>
                              <a:pt x="601906" y="6882"/>
                            </a:lnTo>
                            <a:lnTo>
                              <a:pt x="606040" y="5823"/>
                            </a:lnTo>
                            <a:lnTo>
                              <a:pt x="604490" y="1588"/>
                            </a:lnTo>
                            <a:lnTo>
                              <a:pt x="0" y="267875"/>
                            </a:lnTo>
                            <a:lnTo>
                              <a:pt x="761553" y="72792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7" name="Freeform: Shape 2096">
                        <a:extLst>
                          <a:ext uri="{FF2B5EF4-FFF2-40B4-BE49-F238E27FC236}">
                            <a16:creationId xmlns:a16="http://schemas.microsoft.com/office/drawing/2014/main" id="{5BB7189D-1BD5-FAEF-7429-FB2A28689C87}"/>
                          </a:ext>
                        </a:extLst>
                      </p:cNvPr>
                      <p:cNvSpPr/>
                      <p:nvPr/>
                    </p:nvSpPr>
                    <p:spPr>
                      <a:xfrm>
                        <a:off x="2896828" y="2640559"/>
                        <a:ext cx="5683" cy="5823"/>
                      </a:xfrm>
                      <a:custGeom>
                        <a:avLst/>
                        <a:gdLst>
                          <a:gd name="connsiteX0" fmla="*/ 5683 w 5683"/>
                          <a:gd name="connsiteY0" fmla="*/ 4235 h 5823"/>
                          <a:gd name="connsiteX1" fmla="*/ 4133 w 5683"/>
                          <a:gd name="connsiteY1" fmla="*/ 0 h 5823"/>
                          <a:gd name="connsiteX2" fmla="*/ 0 w 5683"/>
                          <a:gd name="connsiteY2" fmla="*/ 1059 h 5823"/>
                          <a:gd name="connsiteX3" fmla="*/ 1550 w 5683"/>
                          <a:gd name="connsiteY3" fmla="*/ 5823 h 5823"/>
                        </a:gdLst>
                        <a:ahLst/>
                        <a:cxnLst>
                          <a:cxn ang="0">
                            <a:pos x="connsiteX0" y="connsiteY0"/>
                          </a:cxn>
                          <a:cxn ang="0">
                            <a:pos x="connsiteX1" y="connsiteY1"/>
                          </a:cxn>
                          <a:cxn ang="0">
                            <a:pos x="connsiteX2" y="connsiteY2"/>
                          </a:cxn>
                          <a:cxn ang="0">
                            <a:pos x="connsiteX3" y="connsiteY3"/>
                          </a:cxn>
                        </a:cxnLst>
                        <a:rect l="l" t="t" r="r" b="b"/>
                        <a:pathLst>
                          <a:path w="5683" h="5823">
                            <a:moveTo>
                              <a:pt x="5683" y="4235"/>
                            </a:moveTo>
                            <a:lnTo>
                              <a:pt x="4133" y="0"/>
                            </a:lnTo>
                            <a:lnTo>
                              <a:pt x="0" y="1059"/>
                            </a:lnTo>
                            <a:lnTo>
                              <a:pt x="1550"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8" name="Freeform: Shape 2097">
                        <a:extLst>
                          <a:ext uri="{FF2B5EF4-FFF2-40B4-BE49-F238E27FC236}">
                            <a16:creationId xmlns:a16="http://schemas.microsoft.com/office/drawing/2014/main" id="{0E728D1F-F83C-540C-A5A3-BB952E6F1FB8}"/>
                          </a:ext>
                        </a:extLst>
                      </p:cNvPr>
                      <p:cNvSpPr/>
                      <p:nvPr/>
                    </p:nvSpPr>
                    <p:spPr>
                      <a:xfrm>
                        <a:off x="2939194" y="1939638"/>
                        <a:ext cx="8782" cy="15881"/>
                      </a:xfrm>
                      <a:custGeom>
                        <a:avLst/>
                        <a:gdLst>
                          <a:gd name="connsiteX0" fmla="*/ 5167 w 8782"/>
                          <a:gd name="connsiteY0" fmla="*/ 529 h 15881"/>
                          <a:gd name="connsiteX1" fmla="*/ 1033 w 8782"/>
                          <a:gd name="connsiteY1" fmla="*/ 0 h 15881"/>
                          <a:gd name="connsiteX2" fmla="*/ 0 w 8782"/>
                          <a:gd name="connsiteY2" fmla="*/ 15882 h 15881"/>
                          <a:gd name="connsiteX3" fmla="*/ 8783 w 8782"/>
                          <a:gd name="connsiteY3" fmla="*/ 3176 h 15881"/>
                        </a:gdLst>
                        <a:ahLst/>
                        <a:cxnLst>
                          <a:cxn ang="0">
                            <a:pos x="connsiteX0" y="connsiteY0"/>
                          </a:cxn>
                          <a:cxn ang="0">
                            <a:pos x="connsiteX1" y="connsiteY1"/>
                          </a:cxn>
                          <a:cxn ang="0">
                            <a:pos x="connsiteX2" y="connsiteY2"/>
                          </a:cxn>
                          <a:cxn ang="0">
                            <a:pos x="connsiteX3" y="connsiteY3"/>
                          </a:cxn>
                        </a:cxnLst>
                        <a:rect l="l" t="t" r="r" b="b"/>
                        <a:pathLst>
                          <a:path w="8782" h="15881">
                            <a:moveTo>
                              <a:pt x="5167" y="529"/>
                            </a:moveTo>
                            <a:lnTo>
                              <a:pt x="1033" y="0"/>
                            </a:lnTo>
                            <a:lnTo>
                              <a:pt x="0" y="15882"/>
                            </a:lnTo>
                            <a:lnTo>
                              <a:pt x="8783"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9" name="Freeform: Shape 2098">
                        <a:extLst>
                          <a:ext uri="{FF2B5EF4-FFF2-40B4-BE49-F238E27FC236}">
                            <a16:creationId xmlns:a16="http://schemas.microsoft.com/office/drawing/2014/main" id="{75A38458-752D-1419-29D9-EE4B817EF1C5}"/>
                          </a:ext>
                        </a:extLst>
                      </p:cNvPr>
                      <p:cNvSpPr/>
                      <p:nvPr/>
                    </p:nvSpPr>
                    <p:spPr>
                      <a:xfrm>
                        <a:off x="2292338" y="1924815"/>
                        <a:ext cx="657188" cy="988383"/>
                      </a:xfrm>
                      <a:custGeom>
                        <a:avLst/>
                        <a:gdLst>
                          <a:gd name="connsiteX0" fmla="*/ 657189 w 657188"/>
                          <a:gd name="connsiteY0" fmla="*/ 0 h 988383"/>
                          <a:gd name="connsiteX1" fmla="*/ 648922 w 657188"/>
                          <a:gd name="connsiteY1" fmla="*/ 12706 h 988383"/>
                          <a:gd name="connsiteX2" fmla="*/ 652022 w 657188"/>
                          <a:gd name="connsiteY2" fmla="*/ 15353 h 988383"/>
                          <a:gd name="connsiteX3" fmla="*/ 655639 w 657188"/>
                          <a:gd name="connsiteY3" fmla="*/ 17999 h 988383"/>
                          <a:gd name="connsiteX4" fmla="*/ 646856 w 657188"/>
                          <a:gd name="connsiteY4" fmla="*/ 30705 h 988383"/>
                          <a:gd name="connsiteX5" fmla="*/ 604490 w 657188"/>
                          <a:gd name="connsiteY5" fmla="*/ 712568 h 988383"/>
                          <a:gd name="connsiteX6" fmla="*/ 23766 w 657188"/>
                          <a:gd name="connsiteY6" fmla="*/ 968796 h 988383"/>
                          <a:gd name="connsiteX7" fmla="*/ 646856 w 657188"/>
                          <a:gd name="connsiteY7" fmla="*/ 30705 h 988383"/>
                          <a:gd name="connsiteX8" fmla="*/ 647889 w 657188"/>
                          <a:gd name="connsiteY8" fmla="*/ 14823 h 988383"/>
                          <a:gd name="connsiteX9" fmla="*/ 652022 w 657188"/>
                          <a:gd name="connsiteY9" fmla="*/ 15353 h 988383"/>
                          <a:gd name="connsiteX10" fmla="*/ 648922 w 657188"/>
                          <a:gd name="connsiteY10" fmla="*/ 12706 h 988383"/>
                          <a:gd name="connsiteX11" fmla="*/ 0 w 657188"/>
                          <a:gd name="connsiteY11" fmla="*/ 988383 h 988383"/>
                          <a:gd name="connsiteX12" fmla="*/ 612756 w 657188"/>
                          <a:gd name="connsiteY12" fmla="*/ 718920 h 98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188" h="988383">
                            <a:moveTo>
                              <a:pt x="657189" y="0"/>
                            </a:moveTo>
                            <a:lnTo>
                              <a:pt x="648922" y="12706"/>
                            </a:lnTo>
                            <a:lnTo>
                              <a:pt x="652022" y="15353"/>
                            </a:lnTo>
                            <a:lnTo>
                              <a:pt x="655639" y="17999"/>
                            </a:lnTo>
                            <a:lnTo>
                              <a:pt x="646856" y="30705"/>
                            </a:lnTo>
                            <a:lnTo>
                              <a:pt x="604490" y="712568"/>
                            </a:lnTo>
                            <a:lnTo>
                              <a:pt x="23766" y="968796"/>
                            </a:lnTo>
                            <a:lnTo>
                              <a:pt x="646856" y="30705"/>
                            </a:lnTo>
                            <a:lnTo>
                              <a:pt x="647889" y="14823"/>
                            </a:lnTo>
                            <a:lnTo>
                              <a:pt x="652022" y="15353"/>
                            </a:lnTo>
                            <a:lnTo>
                              <a:pt x="648922" y="12706"/>
                            </a:lnTo>
                            <a:lnTo>
                              <a:pt x="0" y="988383"/>
                            </a:lnTo>
                            <a:lnTo>
                              <a:pt x="612756" y="71892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0" name="Freeform: Shape 2099">
                        <a:extLst>
                          <a:ext uri="{FF2B5EF4-FFF2-40B4-BE49-F238E27FC236}">
                            <a16:creationId xmlns:a16="http://schemas.microsoft.com/office/drawing/2014/main" id="{40438ED7-0CD7-87C7-903E-5C1B67381533}"/>
                          </a:ext>
                        </a:extLst>
                      </p:cNvPr>
                      <p:cNvSpPr/>
                      <p:nvPr/>
                    </p:nvSpPr>
                    <p:spPr>
                      <a:xfrm>
                        <a:off x="3801496" y="2096339"/>
                        <a:ext cx="8266" cy="14823"/>
                      </a:xfrm>
                      <a:custGeom>
                        <a:avLst/>
                        <a:gdLst>
                          <a:gd name="connsiteX0" fmla="*/ 8267 w 8266"/>
                          <a:gd name="connsiteY0" fmla="*/ 1588 h 14823"/>
                          <a:gd name="connsiteX1" fmla="*/ 4133 w 8266"/>
                          <a:gd name="connsiteY1" fmla="*/ 0 h 14823"/>
                          <a:gd name="connsiteX2" fmla="*/ 0 w 8266"/>
                          <a:gd name="connsiteY2" fmla="*/ 1588 h 14823"/>
                          <a:gd name="connsiteX3" fmla="*/ 4133 w 8266"/>
                          <a:gd name="connsiteY3" fmla="*/ 14823 h 14823"/>
                        </a:gdLst>
                        <a:ahLst/>
                        <a:cxnLst>
                          <a:cxn ang="0">
                            <a:pos x="connsiteX0" y="connsiteY0"/>
                          </a:cxn>
                          <a:cxn ang="0">
                            <a:pos x="connsiteX1" y="connsiteY1"/>
                          </a:cxn>
                          <a:cxn ang="0">
                            <a:pos x="connsiteX2" y="connsiteY2"/>
                          </a:cxn>
                          <a:cxn ang="0">
                            <a:pos x="connsiteX3" y="connsiteY3"/>
                          </a:cxn>
                        </a:cxnLst>
                        <a:rect l="l" t="t" r="r" b="b"/>
                        <a:pathLst>
                          <a:path w="8266" h="14823">
                            <a:moveTo>
                              <a:pt x="8267" y="1588"/>
                            </a:moveTo>
                            <a:lnTo>
                              <a:pt x="4133" y="0"/>
                            </a:lnTo>
                            <a:lnTo>
                              <a:pt x="0" y="1588"/>
                            </a:lnTo>
                            <a:lnTo>
                              <a:pt x="4133" y="14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1" name="Freeform: Shape 2100">
                        <a:extLst>
                          <a:ext uri="{FF2B5EF4-FFF2-40B4-BE49-F238E27FC236}">
                            <a16:creationId xmlns:a16="http://schemas.microsoft.com/office/drawing/2014/main" id="{032584D0-64F1-885A-889E-638F6C0A27EC}"/>
                          </a:ext>
                        </a:extLst>
                      </p:cNvPr>
                      <p:cNvSpPr/>
                      <p:nvPr/>
                    </p:nvSpPr>
                    <p:spPr>
                      <a:xfrm>
                        <a:off x="3798396" y="2095281"/>
                        <a:ext cx="9299" cy="10587"/>
                      </a:xfrm>
                      <a:custGeom>
                        <a:avLst/>
                        <a:gdLst>
                          <a:gd name="connsiteX0" fmla="*/ 7233 w 9299"/>
                          <a:gd name="connsiteY0" fmla="*/ 1059 h 10587"/>
                          <a:gd name="connsiteX1" fmla="*/ 3617 w 9299"/>
                          <a:gd name="connsiteY1" fmla="*/ 0 h 10587"/>
                          <a:gd name="connsiteX2" fmla="*/ 0 w 9299"/>
                          <a:gd name="connsiteY2" fmla="*/ 10588 h 10587"/>
                          <a:gd name="connsiteX3" fmla="*/ 9300 w 9299"/>
                          <a:gd name="connsiteY3" fmla="*/ 4765 h 10587"/>
                        </a:gdLst>
                        <a:ahLst/>
                        <a:cxnLst>
                          <a:cxn ang="0">
                            <a:pos x="connsiteX0" y="connsiteY0"/>
                          </a:cxn>
                          <a:cxn ang="0">
                            <a:pos x="connsiteX1" y="connsiteY1"/>
                          </a:cxn>
                          <a:cxn ang="0">
                            <a:pos x="connsiteX2" y="connsiteY2"/>
                          </a:cxn>
                          <a:cxn ang="0">
                            <a:pos x="connsiteX3" y="connsiteY3"/>
                          </a:cxn>
                        </a:cxnLst>
                        <a:rect l="l" t="t" r="r" b="b"/>
                        <a:pathLst>
                          <a:path w="9299" h="10587">
                            <a:moveTo>
                              <a:pt x="7233" y="1059"/>
                            </a:moveTo>
                            <a:lnTo>
                              <a:pt x="3617" y="0"/>
                            </a:lnTo>
                            <a:lnTo>
                              <a:pt x="0" y="10588"/>
                            </a:lnTo>
                            <a:lnTo>
                              <a:pt x="9300"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2" name="Freeform: Shape 2101">
                        <a:extLst>
                          <a:ext uri="{FF2B5EF4-FFF2-40B4-BE49-F238E27FC236}">
                            <a16:creationId xmlns:a16="http://schemas.microsoft.com/office/drawing/2014/main" id="{75ACE24E-42D9-E3DD-14AB-EAE6419B1D30}"/>
                          </a:ext>
                        </a:extLst>
                      </p:cNvPr>
                      <p:cNvSpPr/>
                      <p:nvPr/>
                    </p:nvSpPr>
                    <p:spPr>
                      <a:xfrm>
                        <a:off x="2894761" y="2087340"/>
                        <a:ext cx="918617" cy="1199612"/>
                      </a:xfrm>
                      <a:custGeom>
                        <a:avLst/>
                        <a:gdLst>
                          <a:gd name="connsiteX0" fmla="*/ 918618 w 918617"/>
                          <a:gd name="connsiteY0" fmla="*/ 0 h 1199612"/>
                          <a:gd name="connsiteX1" fmla="*/ 908801 w 918617"/>
                          <a:gd name="connsiteY1" fmla="*/ 5294 h 1199612"/>
                          <a:gd name="connsiteX2" fmla="*/ 910868 w 918617"/>
                          <a:gd name="connsiteY2" fmla="*/ 9000 h 1199612"/>
                          <a:gd name="connsiteX3" fmla="*/ 912934 w 918617"/>
                          <a:gd name="connsiteY3" fmla="*/ 12706 h 1199612"/>
                          <a:gd name="connsiteX4" fmla="*/ 903635 w 918617"/>
                          <a:gd name="connsiteY4" fmla="*/ 18529 h 1199612"/>
                          <a:gd name="connsiteX5" fmla="*/ 545591 w 918617"/>
                          <a:gd name="connsiteY5" fmla="*/ 1182672 h 1199612"/>
                          <a:gd name="connsiteX6" fmla="*/ 12916 w 918617"/>
                          <a:gd name="connsiteY6" fmla="*/ 554278 h 1199612"/>
                          <a:gd name="connsiteX7" fmla="*/ 903635 w 918617"/>
                          <a:gd name="connsiteY7" fmla="*/ 18529 h 1199612"/>
                          <a:gd name="connsiteX8" fmla="*/ 907251 w 918617"/>
                          <a:gd name="connsiteY8" fmla="*/ 7941 h 1199612"/>
                          <a:gd name="connsiteX9" fmla="*/ 910868 w 918617"/>
                          <a:gd name="connsiteY9" fmla="*/ 9000 h 1199612"/>
                          <a:gd name="connsiteX10" fmla="*/ 908801 w 918617"/>
                          <a:gd name="connsiteY10" fmla="*/ 5294 h 1199612"/>
                          <a:gd name="connsiteX11" fmla="*/ 0 w 918617"/>
                          <a:gd name="connsiteY11" fmla="*/ 552161 h 1199612"/>
                          <a:gd name="connsiteX12" fmla="*/ 549207 w 918617"/>
                          <a:gd name="connsiteY12" fmla="*/ 1199612 h 119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8617" h="1199612">
                            <a:moveTo>
                              <a:pt x="918618" y="0"/>
                            </a:moveTo>
                            <a:lnTo>
                              <a:pt x="908801" y="5294"/>
                            </a:lnTo>
                            <a:lnTo>
                              <a:pt x="910868" y="9000"/>
                            </a:lnTo>
                            <a:lnTo>
                              <a:pt x="912934" y="12706"/>
                            </a:lnTo>
                            <a:lnTo>
                              <a:pt x="903635" y="18529"/>
                            </a:lnTo>
                            <a:lnTo>
                              <a:pt x="545591" y="1182672"/>
                            </a:lnTo>
                            <a:lnTo>
                              <a:pt x="12916" y="554278"/>
                            </a:lnTo>
                            <a:lnTo>
                              <a:pt x="903635" y="18529"/>
                            </a:lnTo>
                            <a:lnTo>
                              <a:pt x="907251" y="7941"/>
                            </a:lnTo>
                            <a:lnTo>
                              <a:pt x="910868" y="9000"/>
                            </a:lnTo>
                            <a:lnTo>
                              <a:pt x="908801" y="5294"/>
                            </a:lnTo>
                            <a:lnTo>
                              <a:pt x="0" y="552161"/>
                            </a:lnTo>
                            <a:lnTo>
                              <a:pt x="549207" y="11996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3" name="Freeform: Shape 2102">
                        <a:extLst>
                          <a:ext uri="{FF2B5EF4-FFF2-40B4-BE49-F238E27FC236}">
                            <a16:creationId xmlns:a16="http://schemas.microsoft.com/office/drawing/2014/main" id="{9F3E5562-6998-6F3A-91DB-4B8F3F6B66BA}"/>
                          </a:ext>
                        </a:extLst>
                      </p:cNvPr>
                      <p:cNvSpPr/>
                      <p:nvPr/>
                    </p:nvSpPr>
                    <p:spPr>
                      <a:xfrm>
                        <a:off x="2897345" y="2637912"/>
                        <a:ext cx="551790" cy="733743"/>
                      </a:xfrm>
                      <a:custGeom>
                        <a:avLst/>
                        <a:gdLst>
                          <a:gd name="connsiteX0" fmla="*/ 551791 w 551790"/>
                          <a:gd name="connsiteY0" fmla="*/ 642158 h 733743"/>
                          <a:gd name="connsiteX1" fmla="*/ 548174 w 551790"/>
                          <a:gd name="connsiteY1" fmla="*/ 637923 h 733743"/>
                          <a:gd name="connsiteX2" fmla="*/ 545074 w 551790"/>
                          <a:gd name="connsiteY2" fmla="*/ 640570 h 733743"/>
                          <a:gd name="connsiteX3" fmla="*/ 541974 w 551790"/>
                          <a:gd name="connsiteY3" fmla="*/ 643746 h 733743"/>
                          <a:gd name="connsiteX4" fmla="*/ 537841 w 551790"/>
                          <a:gd name="connsiteY4" fmla="*/ 638982 h 733743"/>
                          <a:gd name="connsiteX5" fmla="*/ 348228 w 551790"/>
                          <a:gd name="connsiteY5" fmla="*/ 722626 h 733743"/>
                          <a:gd name="connsiteX6" fmla="*/ 21183 w 551790"/>
                          <a:gd name="connsiteY6" fmla="*/ 30176 h 733743"/>
                          <a:gd name="connsiteX7" fmla="*/ 537841 w 551790"/>
                          <a:gd name="connsiteY7" fmla="*/ 638982 h 733743"/>
                          <a:gd name="connsiteX8" fmla="*/ 543524 w 551790"/>
                          <a:gd name="connsiteY8" fmla="*/ 636864 h 733743"/>
                          <a:gd name="connsiteX9" fmla="*/ 545074 w 551790"/>
                          <a:gd name="connsiteY9" fmla="*/ 640570 h 733743"/>
                          <a:gd name="connsiteX10" fmla="*/ 548174 w 551790"/>
                          <a:gd name="connsiteY10" fmla="*/ 637923 h 733743"/>
                          <a:gd name="connsiteX11" fmla="*/ 6716 w 551790"/>
                          <a:gd name="connsiteY11" fmla="*/ 0 h 733743"/>
                          <a:gd name="connsiteX12" fmla="*/ 0 w 551790"/>
                          <a:gd name="connsiteY12" fmla="*/ 4765 h 733743"/>
                          <a:gd name="connsiteX13" fmla="*/ 344094 w 551790"/>
                          <a:gd name="connsiteY13" fmla="*/ 733744 h 7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1790" h="733743">
                            <a:moveTo>
                              <a:pt x="551791" y="642158"/>
                            </a:moveTo>
                            <a:lnTo>
                              <a:pt x="548174" y="637923"/>
                            </a:lnTo>
                            <a:lnTo>
                              <a:pt x="545074" y="640570"/>
                            </a:lnTo>
                            <a:lnTo>
                              <a:pt x="541974" y="643746"/>
                            </a:lnTo>
                            <a:lnTo>
                              <a:pt x="537841" y="638982"/>
                            </a:lnTo>
                            <a:lnTo>
                              <a:pt x="348228" y="722626"/>
                            </a:lnTo>
                            <a:lnTo>
                              <a:pt x="21183" y="30176"/>
                            </a:lnTo>
                            <a:lnTo>
                              <a:pt x="537841" y="638982"/>
                            </a:lnTo>
                            <a:lnTo>
                              <a:pt x="543524" y="636864"/>
                            </a:lnTo>
                            <a:lnTo>
                              <a:pt x="545074" y="640570"/>
                            </a:lnTo>
                            <a:lnTo>
                              <a:pt x="548174" y="637923"/>
                            </a:lnTo>
                            <a:lnTo>
                              <a:pt x="6716" y="0"/>
                            </a:lnTo>
                            <a:lnTo>
                              <a:pt x="0" y="4765"/>
                            </a:lnTo>
                            <a:lnTo>
                              <a:pt x="344094" y="73374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4" name="Freeform: Shape 2103">
                        <a:extLst>
                          <a:ext uri="{FF2B5EF4-FFF2-40B4-BE49-F238E27FC236}">
                            <a16:creationId xmlns:a16="http://schemas.microsoft.com/office/drawing/2014/main" id="{A21FD419-28D0-C0A8-B2C6-59C984F4945C}"/>
                          </a:ext>
                        </a:extLst>
                      </p:cNvPr>
                      <p:cNvSpPr/>
                      <p:nvPr/>
                    </p:nvSpPr>
                    <p:spPr>
                      <a:xfrm>
                        <a:off x="3435186" y="3274776"/>
                        <a:ext cx="7233" cy="6882"/>
                      </a:xfrm>
                      <a:custGeom>
                        <a:avLst/>
                        <a:gdLst>
                          <a:gd name="connsiteX0" fmla="*/ 7233 w 7233"/>
                          <a:gd name="connsiteY0" fmla="*/ 3706 h 6882"/>
                          <a:gd name="connsiteX1" fmla="*/ 5683 w 7233"/>
                          <a:gd name="connsiteY1" fmla="*/ 0 h 6882"/>
                          <a:gd name="connsiteX2" fmla="*/ 0 w 7233"/>
                          <a:gd name="connsiteY2" fmla="*/ 2118 h 6882"/>
                          <a:gd name="connsiteX3" fmla="*/ 4133 w 7233"/>
                          <a:gd name="connsiteY3" fmla="*/ 6882 h 6882"/>
                        </a:gdLst>
                        <a:ahLst/>
                        <a:cxnLst>
                          <a:cxn ang="0">
                            <a:pos x="connsiteX0" y="connsiteY0"/>
                          </a:cxn>
                          <a:cxn ang="0">
                            <a:pos x="connsiteX1" y="connsiteY1"/>
                          </a:cxn>
                          <a:cxn ang="0">
                            <a:pos x="connsiteX2" y="connsiteY2"/>
                          </a:cxn>
                          <a:cxn ang="0">
                            <a:pos x="connsiteX3" y="connsiteY3"/>
                          </a:cxn>
                        </a:cxnLst>
                        <a:rect l="l" t="t" r="r" b="b"/>
                        <a:pathLst>
                          <a:path w="7233" h="6882">
                            <a:moveTo>
                              <a:pt x="7233" y="3706"/>
                            </a:moveTo>
                            <a:lnTo>
                              <a:pt x="5683" y="0"/>
                            </a:lnTo>
                            <a:lnTo>
                              <a:pt x="0" y="2118"/>
                            </a:lnTo>
                            <a:lnTo>
                              <a:pt x="4133"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5" name="Freeform: Shape 2104">
                        <a:extLst>
                          <a:ext uri="{FF2B5EF4-FFF2-40B4-BE49-F238E27FC236}">
                            <a16:creationId xmlns:a16="http://schemas.microsoft.com/office/drawing/2014/main" id="{579061FC-4305-02BB-48F0-4FEC4E8AFD76}"/>
                          </a:ext>
                        </a:extLst>
                      </p:cNvPr>
                      <p:cNvSpPr/>
                      <p:nvPr/>
                    </p:nvSpPr>
                    <p:spPr>
                      <a:xfrm>
                        <a:off x="4807945" y="3893640"/>
                        <a:ext cx="1986032" cy="1204906"/>
                      </a:xfrm>
                      <a:custGeom>
                        <a:avLst/>
                        <a:gdLst>
                          <a:gd name="connsiteX0" fmla="*/ 1986033 w 1986032"/>
                          <a:gd name="connsiteY0" fmla="*/ 7941 h 1204906"/>
                          <a:gd name="connsiteX1" fmla="*/ 1982417 w 1986032"/>
                          <a:gd name="connsiteY1" fmla="*/ 0 h 1204906"/>
                          <a:gd name="connsiteX2" fmla="*/ 1983450 w 1986032"/>
                          <a:gd name="connsiteY2" fmla="*/ 4235 h 1204906"/>
                          <a:gd name="connsiteX3" fmla="*/ 1985000 w 1986032"/>
                          <a:gd name="connsiteY3" fmla="*/ 8470 h 1204906"/>
                          <a:gd name="connsiteX4" fmla="*/ 1956067 w 1986032"/>
                          <a:gd name="connsiteY4" fmla="*/ 17999 h 1204906"/>
                          <a:gd name="connsiteX5" fmla="*/ 266079 w 1986032"/>
                          <a:gd name="connsiteY5" fmla="*/ 1192730 h 1204906"/>
                          <a:gd name="connsiteX6" fmla="*/ 12400 w 1986032"/>
                          <a:gd name="connsiteY6" fmla="*/ 682392 h 1204906"/>
                          <a:gd name="connsiteX7" fmla="*/ 1956067 w 1986032"/>
                          <a:gd name="connsiteY7" fmla="*/ 17999 h 1204906"/>
                          <a:gd name="connsiteX8" fmla="*/ 1981383 w 1986032"/>
                          <a:gd name="connsiteY8" fmla="*/ 529 h 1204906"/>
                          <a:gd name="connsiteX9" fmla="*/ 1983450 w 1986032"/>
                          <a:gd name="connsiteY9" fmla="*/ 4235 h 1204906"/>
                          <a:gd name="connsiteX10" fmla="*/ 1982417 w 1986032"/>
                          <a:gd name="connsiteY10" fmla="*/ 0 h 1204906"/>
                          <a:gd name="connsiteX11" fmla="*/ 0 w 1986032"/>
                          <a:gd name="connsiteY11" fmla="*/ 677098 h 1204906"/>
                          <a:gd name="connsiteX12" fmla="*/ 262979 w 1986032"/>
                          <a:gd name="connsiteY12" fmla="*/ 1204906 h 120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6032" h="1204906">
                            <a:moveTo>
                              <a:pt x="1986033" y="7941"/>
                            </a:moveTo>
                            <a:lnTo>
                              <a:pt x="1982417" y="0"/>
                            </a:lnTo>
                            <a:lnTo>
                              <a:pt x="1983450" y="4235"/>
                            </a:lnTo>
                            <a:lnTo>
                              <a:pt x="1985000" y="8470"/>
                            </a:lnTo>
                            <a:lnTo>
                              <a:pt x="1956067" y="17999"/>
                            </a:lnTo>
                            <a:lnTo>
                              <a:pt x="266079" y="1192730"/>
                            </a:lnTo>
                            <a:lnTo>
                              <a:pt x="12400" y="682392"/>
                            </a:lnTo>
                            <a:lnTo>
                              <a:pt x="1956067" y="17999"/>
                            </a:lnTo>
                            <a:lnTo>
                              <a:pt x="1981383" y="529"/>
                            </a:lnTo>
                            <a:lnTo>
                              <a:pt x="1983450" y="4235"/>
                            </a:lnTo>
                            <a:lnTo>
                              <a:pt x="1982417" y="0"/>
                            </a:lnTo>
                            <a:lnTo>
                              <a:pt x="0" y="677098"/>
                            </a:lnTo>
                            <a:lnTo>
                              <a:pt x="262979" y="12049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6" name="Freeform: Shape 2105">
                        <a:extLst>
                          <a:ext uri="{FF2B5EF4-FFF2-40B4-BE49-F238E27FC236}">
                            <a16:creationId xmlns:a16="http://schemas.microsoft.com/office/drawing/2014/main" id="{B6FAC493-61AB-C43F-E036-1DF70D8C0439}"/>
                          </a:ext>
                        </a:extLst>
                      </p:cNvPr>
                      <p:cNvSpPr/>
                      <p:nvPr/>
                    </p:nvSpPr>
                    <p:spPr>
                      <a:xfrm>
                        <a:off x="6764012" y="3894170"/>
                        <a:ext cx="28933" cy="17470"/>
                      </a:xfrm>
                      <a:custGeom>
                        <a:avLst/>
                        <a:gdLst>
                          <a:gd name="connsiteX0" fmla="*/ 27383 w 28933"/>
                          <a:gd name="connsiteY0" fmla="*/ 3706 h 17470"/>
                          <a:gd name="connsiteX1" fmla="*/ 25316 w 28933"/>
                          <a:gd name="connsiteY1" fmla="*/ 0 h 17470"/>
                          <a:gd name="connsiteX2" fmla="*/ 0 w 28933"/>
                          <a:gd name="connsiteY2" fmla="*/ 17470 h 17470"/>
                          <a:gd name="connsiteX3" fmla="*/ 28933 w 28933"/>
                          <a:gd name="connsiteY3" fmla="*/ 7941 h 17470"/>
                        </a:gdLst>
                        <a:ahLst/>
                        <a:cxnLst>
                          <a:cxn ang="0">
                            <a:pos x="connsiteX0" y="connsiteY0"/>
                          </a:cxn>
                          <a:cxn ang="0">
                            <a:pos x="connsiteX1" y="connsiteY1"/>
                          </a:cxn>
                          <a:cxn ang="0">
                            <a:pos x="connsiteX2" y="connsiteY2"/>
                          </a:cxn>
                          <a:cxn ang="0">
                            <a:pos x="connsiteX3" y="connsiteY3"/>
                          </a:cxn>
                        </a:cxnLst>
                        <a:rect l="l" t="t" r="r" b="b"/>
                        <a:pathLst>
                          <a:path w="28933" h="17470">
                            <a:moveTo>
                              <a:pt x="27383" y="3706"/>
                            </a:moveTo>
                            <a:lnTo>
                              <a:pt x="25316" y="0"/>
                            </a:lnTo>
                            <a:lnTo>
                              <a:pt x="0" y="17470"/>
                            </a:lnTo>
                            <a:lnTo>
                              <a:pt x="28933" y="794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7" name="Freeform: Shape 2106">
                        <a:extLst>
                          <a:ext uri="{FF2B5EF4-FFF2-40B4-BE49-F238E27FC236}">
                            <a16:creationId xmlns:a16="http://schemas.microsoft.com/office/drawing/2014/main" id="{8B5BCF61-1DD0-71AB-749C-75C247A9F043}"/>
                          </a:ext>
                        </a:extLst>
                      </p:cNvPr>
                      <p:cNvSpPr/>
                      <p:nvPr/>
                    </p:nvSpPr>
                    <p:spPr>
                      <a:xfrm>
                        <a:off x="3727614" y="4568091"/>
                        <a:ext cx="1352093" cy="529925"/>
                      </a:xfrm>
                      <a:custGeom>
                        <a:avLst/>
                        <a:gdLst>
                          <a:gd name="connsiteX0" fmla="*/ 1352094 w 1352093"/>
                          <a:gd name="connsiteY0" fmla="*/ 529926 h 529925"/>
                          <a:gd name="connsiteX1" fmla="*/ 1088598 w 1352093"/>
                          <a:gd name="connsiteY1" fmla="*/ 0 h 529925"/>
                          <a:gd name="connsiteX2" fmla="*/ 1085498 w 1352093"/>
                          <a:gd name="connsiteY2" fmla="*/ 1059 h 529925"/>
                          <a:gd name="connsiteX3" fmla="*/ 1086531 w 1352093"/>
                          <a:gd name="connsiteY3" fmla="*/ 5294 h 529925"/>
                          <a:gd name="connsiteX4" fmla="*/ 1087565 w 1352093"/>
                          <a:gd name="connsiteY4" fmla="*/ 9529 h 529925"/>
                          <a:gd name="connsiteX5" fmla="*/ 1084465 w 1352093"/>
                          <a:gd name="connsiteY5" fmla="*/ 10588 h 529925"/>
                          <a:gd name="connsiteX6" fmla="*/ 1337627 w 1352093"/>
                          <a:gd name="connsiteY6" fmla="*/ 518809 h 529925"/>
                          <a:gd name="connsiteX7" fmla="*/ 21700 w 1352093"/>
                          <a:gd name="connsiteY7" fmla="*/ 335108 h 529925"/>
                          <a:gd name="connsiteX8" fmla="*/ 1084465 w 1352093"/>
                          <a:gd name="connsiteY8" fmla="*/ 10588 h 529925"/>
                          <a:gd name="connsiteX9" fmla="*/ 1082915 w 1352093"/>
                          <a:gd name="connsiteY9" fmla="*/ 7412 h 529925"/>
                          <a:gd name="connsiteX10" fmla="*/ 1086531 w 1352093"/>
                          <a:gd name="connsiteY10" fmla="*/ 5294 h 529925"/>
                          <a:gd name="connsiteX11" fmla="*/ 1085498 w 1352093"/>
                          <a:gd name="connsiteY11" fmla="*/ 1059 h 529925"/>
                          <a:gd name="connsiteX12" fmla="*/ 0 w 1352093"/>
                          <a:gd name="connsiteY12" fmla="*/ 332461 h 529925"/>
                          <a:gd name="connsiteX13" fmla="*/ 1033 w 1352093"/>
                          <a:gd name="connsiteY13" fmla="*/ 340931 h 5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093" h="529925">
                            <a:moveTo>
                              <a:pt x="1352094" y="529926"/>
                            </a:moveTo>
                            <a:lnTo>
                              <a:pt x="1088598" y="0"/>
                            </a:lnTo>
                            <a:lnTo>
                              <a:pt x="1085498" y="1059"/>
                            </a:lnTo>
                            <a:lnTo>
                              <a:pt x="1086531" y="5294"/>
                            </a:lnTo>
                            <a:lnTo>
                              <a:pt x="1087565" y="9529"/>
                            </a:lnTo>
                            <a:lnTo>
                              <a:pt x="1084465" y="10588"/>
                            </a:lnTo>
                            <a:lnTo>
                              <a:pt x="1337627" y="518809"/>
                            </a:lnTo>
                            <a:lnTo>
                              <a:pt x="21700" y="335108"/>
                            </a:lnTo>
                            <a:lnTo>
                              <a:pt x="1084465" y="10588"/>
                            </a:lnTo>
                            <a:lnTo>
                              <a:pt x="1082915" y="7412"/>
                            </a:lnTo>
                            <a:lnTo>
                              <a:pt x="1086531" y="5294"/>
                            </a:lnTo>
                            <a:lnTo>
                              <a:pt x="1085498" y="1059"/>
                            </a:lnTo>
                            <a:lnTo>
                              <a:pt x="0" y="332461"/>
                            </a:lnTo>
                            <a:lnTo>
                              <a:pt x="1033" y="34093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8" name="Freeform: Shape 2107">
                        <a:extLst>
                          <a:ext uri="{FF2B5EF4-FFF2-40B4-BE49-F238E27FC236}">
                            <a16:creationId xmlns:a16="http://schemas.microsoft.com/office/drawing/2014/main" id="{496895F9-5FD1-2031-CC64-1547A5F9FB20}"/>
                          </a:ext>
                        </a:extLst>
                      </p:cNvPr>
                      <p:cNvSpPr/>
                      <p:nvPr/>
                    </p:nvSpPr>
                    <p:spPr>
                      <a:xfrm>
                        <a:off x="4810529" y="4573385"/>
                        <a:ext cx="4650" cy="5293"/>
                      </a:xfrm>
                      <a:custGeom>
                        <a:avLst/>
                        <a:gdLst>
                          <a:gd name="connsiteX0" fmla="*/ 4650 w 4650"/>
                          <a:gd name="connsiteY0" fmla="*/ 4235 h 5293"/>
                          <a:gd name="connsiteX1" fmla="*/ 3617 w 4650"/>
                          <a:gd name="connsiteY1" fmla="*/ 0 h 5293"/>
                          <a:gd name="connsiteX2" fmla="*/ 0 w 4650"/>
                          <a:gd name="connsiteY2" fmla="*/ 2118 h 5293"/>
                          <a:gd name="connsiteX3" fmla="*/ 1550 w 4650"/>
                          <a:gd name="connsiteY3" fmla="*/ 5294 h 5293"/>
                        </a:gdLst>
                        <a:ahLst/>
                        <a:cxnLst>
                          <a:cxn ang="0">
                            <a:pos x="connsiteX0" y="connsiteY0"/>
                          </a:cxn>
                          <a:cxn ang="0">
                            <a:pos x="connsiteX1" y="connsiteY1"/>
                          </a:cxn>
                          <a:cxn ang="0">
                            <a:pos x="connsiteX2" y="connsiteY2"/>
                          </a:cxn>
                          <a:cxn ang="0">
                            <a:pos x="connsiteX3" y="connsiteY3"/>
                          </a:cxn>
                        </a:cxnLst>
                        <a:rect l="l" t="t" r="r" b="b"/>
                        <a:pathLst>
                          <a:path w="4650" h="5293">
                            <a:moveTo>
                              <a:pt x="4650" y="4235"/>
                            </a:moveTo>
                            <a:lnTo>
                              <a:pt x="3617" y="0"/>
                            </a:lnTo>
                            <a:lnTo>
                              <a:pt x="0" y="2118"/>
                            </a:lnTo>
                            <a:lnTo>
                              <a:pt x="155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9" name="Freeform: Shape 2108">
                        <a:extLst>
                          <a:ext uri="{FF2B5EF4-FFF2-40B4-BE49-F238E27FC236}">
                            <a16:creationId xmlns:a16="http://schemas.microsoft.com/office/drawing/2014/main" id="{8BA0B904-5B3A-AF32-AFDE-120ECC34E9EF}"/>
                          </a:ext>
                        </a:extLst>
                      </p:cNvPr>
                      <p:cNvSpPr/>
                      <p:nvPr/>
                    </p:nvSpPr>
                    <p:spPr>
                      <a:xfrm>
                        <a:off x="4365170" y="3939168"/>
                        <a:ext cx="452592" cy="637393"/>
                      </a:xfrm>
                      <a:custGeom>
                        <a:avLst/>
                        <a:gdLst>
                          <a:gd name="connsiteX0" fmla="*/ 446392 w 452592"/>
                          <a:gd name="connsiteY0" fmla="*/ 637393 h 637393"/>
                          <a:gd name="connsiteX1" fmla="*/ 452592 w 452592"/>
                          <a:gd name="connsiteY1" fmla="*/ 631570 h 637393"/>
                          <a:gd name="connsiteX2" fmla="*/ 448975 w 452592"/>
                          <a:gd name="connsiteY2" fmla="*/ 634217 h 637393"/>
                          <a:gd name="connsiteX3" fmla="*/ 445359 w 452592"/>
                          <a:gd name="connsiteY3" fmla="*/ 636864 h 637393"/>
                          <a:gd name="connsiteX4" fmla="*/ 428309 w 452592"/>
                          <a:gd name="connsiteY4" fmla="*/ 611982 h 637393"/>
                          <a:gd name="connsiteX5" fmla="*/ 175664 w 452592"/>
                          <a:gd name="connsiteY5" fmla="*/ 412400 h 637393"/>
                          <a:gd name="connsiteX6" fmla="*/ 22216 w 452592"/>
                          <a:gd name="connsiteY6" fmla="*/ 35469 h 637393"/>
                          <a:gd name="connsiteX7" fmla="*/ 428309 w 452592"/>
                          <a:gd name="connsiteY7" fmla="*/ 611982 h 637393"/>
                          <a:gd name="connsiteX8" fmla="*/ 451559 w 452592"/>
                          <a:gd name="connsiteY8" fmla="*/ 630511 h 637393"/>
                          <a:gd name="connsiteX9" fmla="*/ 448975 w 452592"/>
                          <a:gd name="connsiteY9" fmla="*/ 634217 h 637393"/>
                          <a:gd name="connsiteX10" fmla="*/ 452592 w 452592"/>
                          <a:gd name="connsiteY10" fmla="*/ 631570 h 637393"/>
                          <a:gd name="connsiteX11" fmla="*/ 7750 w 452592"/>
                          <a:gd name="connsiteY11" fmla="*/ 0 h 637393"/>
                          <a:gd name="connsiteX12" fmla="*/ 0 w 452592"/>
                          <a:gd name="connsiteY12" fmla="*/ 4235 h 637393"/>
                          <a:gd name="connsiteX13" fmla="*/ 168947 w 452592"/>
                          <a:gd name="connsiteY13" fmla="*/ 418223 h 63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2592" h="637393">
                            <a:moveTo>
                              <a:pt x="446392" y="637393"/>
                            </a:moveTo>
                            <a:lnTo>
                              <a:pt x="452592" y="631570"/>
                            </a:lnTo>
                            <a:lnTo>
                              <a:pt x="448975" y="634217"/>
                            </a:lnTo>
                            <a:lnTo>
                              <a:pt x="445359" y="636864"/>
                            </a:lnTo>
                            <a:lnTo>
                              <a:pt x="428309" y="611982"/>
                            </a:lnTo>
                            <a:lnTo>
                              <a:pt x="175664" y="412400"/>
                            </a:lnTo>
                            <a:lnTo>
                              <a:pt x="22216" y="35469"/>
                            </a:lnTo>
                            <a:lnTo>
                              <a:pt x="428309" y="611982"/>
                            </a:lnTo>
                            <a:lnTo>
                              <a:pt x="451559" y="630511"/>
                            </a:lnTo>
                            <a:lnTo>
                              <a:pt x="448975" y="634217"/>
                            </a:lnTo>
                            <a:lnTo>
                              <a:pt x="452592" y="631570"/>
                            </a:lnTo>
                            <a:lnTo>
                              <a:pt x="7750" y="0"/>
                            </a:lnTo>
                            <a:lnTo>
                              <a:pt x="0" y="4235"/>
                            </a:lnTo>
                            <a:lnTo>
                              <a:pt x="168947" y="4182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0" name="Freeform: Shape 2109">
                        <a:extLst>
                          <a:ext uri="{FF2B5EF4-FFF2-40B4-BE49-F238E27FC236}">
                            <a16:creationId xmlns:a16="http://schemas.microsoft.com/office/drawing/2014/main" id="{C7896254-4F23-7F79-10EF-3E888E3A1709}"/>
                          </a:ext>
                        </a:extLst>
                      </p:cNvPr>
                      <p:cNvSpPr/>
                      <p:nvPr/>
                    </p:nvSpPr>
                    <p:spPr>
                      <a:xfrm>
                        <a:off x="4793479" y="4551151"/>
                        <a:ext cx="23249" cy="24881"/>
                      </a:xfrm>
                      <a:custGeom>
                        <a:avLst/>
                        <a:gdLst>
                          <a:gd name="connsiteX0" fmla="*/ 20666 w 23249"/>
                          <a:gd name="connsiteY0" fmla="*/ 22235 h 24881"/>
                          <a:gd name="connsiteX1" fmla="*/ 23250 w 23249"/>
                          <a:gd name="connsiteY1" fmla="*/ 18529 h 24881"/>
                          <a:gd name="connsiteX2" fmla="*/ 0 w 23249"/>
                          <a:gd name="connsiteY2" fmla="*/ 0 h 24881"/>
                          <a:gd name="connsiteX3" fmla="*/ 17050 w 23249"/>
                          <a:gd name="connsiteY3" fmla="*/ 24882 h 24881"/>
                        </a:gdLst>
                        <a:ahLst/>
                        <a:cxnLst>
                          <a:cxn ang="0">
                            <a:pos x="connsiteX0" y="connsiteY0"/>
                          </a:cxn>
                          <a:cxn ang="0">
                            <a:pos x="connsiteX1" y="connsiteY1"/>
                          </a:cxn>
                          <a:cxn ang="0">
                            <a:pos x="connsiteX2" y="connsiteY2"/>
                          </a:cxn>
                          <a:cxn ang="0">
                            <a:pos x="connsiteX3" y="connsiteY3"/>
                          </a:cxn>
                        </a:cxnLst>
                        <a:rect l="l" t="t" r="r" b="b"/>
                        <a:pathLst>
                          <a:path w="23249" h="24881">
                            <a:moveTo>
                              <a:pt x="20666" y="22235"/>
                            </a:moveTo>
                            <a:lnTo>
                              <a:pt x="23250" y="18529"/>
                            </a:lnTo>
                            <a:lnTo>
                              <a:pt x="0" y="0"/>
                            </a:lnTo>
                            <a:lnTo>
                              <a:pt x="17050" y="24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1" name="Freeform: Shape 2110">
                        <a:extLst>
                          <a:ext uri="{FF2B5EF4-FFF2-40B4-BE49-F238E27FC236}">
                            <a16:creationId xmlns:a16="http://schemas.microsoft.com/office/drawing/2014/main" id="{1381BC38-57B0-217A-C607-9086C12CE377}"/>
                          </a:ext>
                        </a:extLst>
                      </p:cNvPr>
                      <p:cNvSpPr/>
                      <p:nvPr/>
                    </p:nvSpPr>
                    <p:spPr>
                      <a:xfrm>
                        <a:off x="3726580" y="4349451"/>
                        <a:ext cx="1096864" cy="559572"/>
                      </a:xfrm>
                      <a:custGeom>
                        <a:avLst/>
                        <a:gdLst>
                          <a:gd name="connsiteX0" fmla="*/ 1096865 w 1096864"/>
                          <a:gd name="connsiteY0" fmla="*/ 225523 h 559572"/>
                          <a:gd name="connsiteX1" fmla="*/ 811153 w 1096864"/>
                          <a:gd name="connsiteY1" fmla="*/ 0 h 559572"/>
                          <a:gd name="connsiteX2" fmla="*/ 808570 w 1096864"/>
                          <a:gd name="connsiteY2" fmla="*/ 1588 h 559572"/>
                          <a:gd name="connsiteX3" fmla="*/ 811153 w 1096864"/>
                          <a:gd name="connsiteY3" fmla="*/ 4764 h 559572"/>
                          <a:gd name="connsiteX4" fmla="*/ 813220 w 1096864"/>
                          <a:gd name="connsiteY4" fmla="*/ 8470 h 559572"/>
                          <a:gd name="connsiteX5" fmla="*/ 810636 w 1096864"/>
                          <a:gd name="connsiteY5" fmla="*/ 10588 h 559572"/>
                          <a:gd name="connsiteX6" fmla="*/ 1078782 w 1096864"/>
                          <a:gd name="connsiteY6" fmla="*/ 222347 h 559572"/>
                          <a:gd name="connsiteX7" fmla="*/ 28416 w 1096864"/>
                          <a:gd name="connsiteY7" fmla="*/ 542631 h 559572"/>
                          <a:gd name="connsiteX8" fmla="*/ 810636 w 1096864"/>
                          <a:gd name="connsiteY8" fmla="*/ 10588 h 559572"/>
                          <a:gd name="connsiteX9" fmla="*/ 808053 w 1096864"/>
                          <a:gd name="connsiteY9" fmla="*/ 8470 h 559572"/>
                          <a:gd name="connsiteX10" fmla="*/ 811153 w 1096864"/>
                          <a:gd name="connsiteY10" fmla="*/ 4764 h 559572"/>
                          <a:gd name="connsiteX11" fmla="*/ 808570 w 1096864"/>
                          <a:gd name="connsiteY11" fmla="*/ 1588 h 559572"/>
                          <a:gd name="connsiteX12" fmla="*/ 0 w 1096864"/>
                          <a:gd name="connsiteY12" fmla="*/ 551631 h 559572"/>
                          <a:gd name="connsiteX13" fmla="*/ 3617 w 1096864"/>
                          <a:gd name="connsiteY13" fmla="*/ 559572 h 55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864" h="559572">
                            <a:moveTo>
                              <a:pt x="1096865" y="225523"/>
                            </a:moveTo>
                            <a:lnTo>
                              <a:pt x="811153" y="0"/>
                            </a:lnTo>
                            <a:lnTo>
                              <a:pt x="808570" y="1588"/>
                            </a:lnTo>
                            <a:lnTo>
                              <a:pt x="811153" y="4764"/>
                            </a:lnTo>
                            <a:lnTo>
                              <a:pt x="813220" y="8470"/>
                            </a:lnTo>
                            <a:lnTo>
                              <a:pt x="810636" y="10588"/>
                            </a:lnTo>
                            <a:lnTo>
                              <a:pt x="1078782" y="222347"/>
                            </a:lnTo>
                            <a:lnTo>
                              <a:pt x="28416" y="542631"/>
                            </a:lnTo>
                            <a:lnTo>
                              <a:pt x="810636" y="10588"/>
                            </a:lnTo>
                            <a:lnTo>
                              <a:pt x="808053" y="8470"/>
                            </a:lnTo>
                            <a:lnTo>
                              <a:pt x="811153" y="4764"/>
                            </a:lnTo>
                            <a:lnTo>
                              <a:pt x="808570" y="1588"/>
                            </a:lnTo>
                            <a:lnTo>
                              <a:pt x="0" y="551631"/>
                            </a:lnTo>
                            <a:lnTo>
                              <a:pt x="3617" y="55957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2" name="Freeform: Shape 2111">
                        <a:extLst>
                          <a:ext uri="{FF2B5EF4-FFF2-40B4-BE49-F238E27FC236}">
                            <a16:creationId xmlns:a16="http://schemas.microsoft.com/office/drawing/2014/main" id="{C8AEFAEB-2D8C-D553-D677-FA4149448DB9}"/>
                          </a:ext>
                        </a:extLst>
                      </p:cNvPr>
                      <p:cNvSpPr/>
                      <p:nvPr/>
                    </p:nvSpPr>
                    <p:spPr>
                      <a:xfrm>
                        <a:off x="4534633" y="4354215"/>
                        <a:ext cx="5166" cy="5823"/>
                      </a:xfrm>
                      <a:custGeom>
                        <a:avLst/>
                        <a:gdLst>
                          <a:gd name="connsiteX0" fmla="*/ 5167 w 5166"/>
                          <a:gd name="connsiteY0" fmla="*/ 3706 h 5823"/>
                          <a:gd name="connsiteX1" fmla="*/ 3100 w 5166"/>
                          <a:gd name="connsiteY1" fmla="*/ 0 h 5823"/>
                          <a:gd name="connsiteX2" fmla="*/ 0 w 5166"/>
                          <a:gd name="connsiteY2" fmla="*/ 3706 h 5823"/>
                          <a:gd name="connsiteX3" fmla="*/ 2583 w 5166"/>
                          <a:gd name="connsiteY3" fmla="*/ 5824 h 5823"/>
                        </a:gdLst>
                        <a:ahLst/>
                        <a:cxnLst>
                          <a:cxn ang="0">
                            <a:pos x="connsiteX0" y="connsiteY0"/>
                          </a:cxn>
                          <a:cxn ang="0">
                            <a:pos x="connsiteX1" y="connsiteY1"/>
                          </a:cxn>
                          <a:cxn ang="0">
                            <a:pos x="connsiteX2" y="connsiteY2"/>
                          </a:cxn>
                          <a:cxn ang="0">
                            <a:pos x="connsiteX3" y="connsiteY3"/>
                          </a:cxn>
                        </a:cxnLst>
                        <a:rect l="l" t="t" r="r" b="b"/>
                        <a:pathLst>
                          <a:path w="5166" h="5823">
                            <a:moveTo>
                              <a:pt x="5167" y="3706"/>
                            </a:moveTo>
                            <a:lnTo>
                              <a:pt x="3100" y="0"/>
                            </a:lnTo>
                            <a:lnTo>
                              <a:pt x="0" y="3706"/>
                            </a:lnTo>
                            <a:lnTo>
                              <a:pt x="2583" y="582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3" name="Freeform: Shape 2112">
                        <a:extLst>
                          <a:ext uri="{FF2B5EF4-FFF2-40B4-BE49-F238E27FC236}">
                            <a16:creationId xmlns:a16="http://schemas.microsoft.com/office/drawing/2014/main" id="{5D2F3406-AEF7-EEA1-F060-90485678D16E}"/>
                          </a:ext>
                        </a:extLst>
                      </p:cNvPr>
                      <p:cNvSpPr/>
                      <p:nvPr/>
                    </p:nvSpPr>
                    <p:spPr>
                      <a:xfrm>
                        <a:off x="8953091" y="4942375"/>
                        <a:ext cx="4132" cy="4764"/>
                      </a:xfrm>
                      <a:custGeom>
                        <a:avLst/>
                        <a:gdLst>
                          <a:gd name="connsiteX0" fmla="*/ 4133 w 4132"/>
                          <a:gd name="connsiteY0" fmla="*/ 1588 h 4764"/>
                          <a:gd name="connsiteX1" fmla="*/ 0 w 4132"/>
                          <a:gd name="connsiteY1" fmla="*/ 0 h 4764"/>
                          <a:gd name="connsiteX2" fmla="*/ 0 w 4132"/>
                          <a:gd name="connsiteY2" fmla="*/ 4235 h 4764"/>
                          <a:gd name="connsiteX3" fmla="*/ 3100 w 4132"/>
                          <a:gd name="connsiteY3" fmla="*/ 4764 h 4764"/>
                        </a:gdLst>
                        <a:ahLst/>
                        <a:cxnLst>
                          <a:cxn ang="0">
                            <a:pos x="connsiteX0" y="connsiteY0"/>
                          </a:cxn>
                          <a:cxn ang="0">
                            <a:pos x="connsiteX1" y="connsiteY1"/>
                          </a:cxn>
                          <a:cxn ang="0">
                            <a:pos x="connsiteX2" y="connsiteY2"/>
                          </a:cxn>
                          <a:cxn ang="0">
                            <a:pos x="connsiteX3" y="connsiteY3"/>
                          </a:cxn>
                        </a:cxnLst>
                        <a:rect l="l" t="t" r="r" b="b"/>
                        <a:pathLst>
                          <a:path w="4132" h="4764">
                            <a:moveTo>
                              <a:pt x="4133" y="1588"/>
                            </a:moveTo>
                            <a:lnTo>
                              <a:pt x="0" y="0"/>
                            </a:lnTo>
                            <a:lnTo>
                              <a:pt x="0" y="4235"/>
                            </a:lnTo>
                            <a:lnTo>
                              <a:pt x="3100" y="476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4" name="Freeform: Shape 2113">
                        <a:extLst>
                          <a:ext uri="{FF2B5EF4-FFF2-40B4-BE49-F238E27FC236}">
                            <a16:creationId xmlns:a16="http://schemas.microsoft.com/office/drawing/2014/main" id="{4E3EC99D-7D99-8CA8-16E4-6502B91FA515}"/>
                          </a:ext>
                        </a:extLst>
                      </p:cNvPr>
                      <p:cNvSpPr/>
                      <p:nvPr/>
                    </p:nvSpPr>
                    <p:spPr>
                      <a:xfrm>
                        <a:off x="4365170" y="3941286"/>
                        <a:ext cx="6716" cy="7411"/>
                      </a:xfrm>
                      <a:custGeom>
                        <a:avLst/>
                        <a:gdLst>
                          <a:gd name="connsiteX0" fmla="*/ 6716 w 6716"/>
                          <a:gd name="connsiteY0" fmla="*/ 3706 h 7411"/>
                          <a:gd name="connsiteX1" fmla="*/ 4133 w 6716"/>
                          <a:gd name="connsiteY1" fmla="*/ 0 h 7411"/>
                          <a:gd name="connsiteX2" fmla="*/ 0 w 6716"/>
                          <a:gd name="connsiteY2" fmla="*/ 2118 h 7411"/>
                          <a:gd name="connsiteX3" fmla="*/ 2583 w 6716"/>
                          <a:gd name="connsiteY3" fmla="*/ 7412 h 7411"/>
                        </a:gdLst>
                        <a:ahLst/>
                        <a:cxnLst>
                          <a:cxn ang="0">
                            <a:pos x="connsiteX0" y="connsiteY0"/>
                          </a:cxn>
                          <a:cxn ang="0">
                            <a:pos x="connsiteX1" y="connsiteY1"/>
                          </a:cxn>
                          <a:cxn ang="0">
                            <a:pos x="connsiteX2" y="connsiteY2"/>
                          </a:cxn>
                          <a:cxn ang="0">
                            <a:pos x="connsiteX3" y="connsiteY3"/>
                          </a:cxn>
                        </a:cxnLst>
                        <a:rect l="l" t="t" r="r" b="b"/>
                        <a:pathLst>
                          <a:path w="6716" h="7411">
                            <a:moveTo>
                              <a:pt x="6716" y="3706"/>
                            </a:moveTo>
                            <a:lnTo>
                              <a:pt x="4133" y="0"/>
                            </a:lnTo>
                            <a:lnTo>
                              <a:pt x="0" y="2118"/>
                            </a:lnTo>
                            <a:lnTo>
                              <a:pt x="2583" y="74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5" name="Freeform: Shape 2114">
                        <a:extLst>
                          <a:ext uri="{FF2B5EF4-FFF2-40B4-BE49-F238E27FC236}">
                            <a16:creationId xmlns:a16="http://schemas.microsoft.com/office/drawing/2014/main" id="{C2F43E20-EE97-049A-DD41-3C69A37E93A7}"/>
                          </a:ext>
                        </a:extLst>
                      </p:cNvPr>
                      <p:cNvSpPr/>
                      <p:nvPr/>
                    </p:nvSpPr>
                    <p:spPr>
                      <a:xfrm>
                        <a:off x="4053108" y="3934404"/>
                        <a:ext cx="491341" cy="426693"/>
                      </a:xfrm>
                      <a:custGeom>
                        <a:avLst/>
                        <a:gdLst>
                          <a:gd name="connsiteX0" fmla="*/ 317745 w 491341"/>
                          <a:gd name="connsiteY0" fmla="*/ 0 h 426693"/>
                          <a:gd name="connsiteX1" fmla="*/ 313611 w 491341"/>
                          <a:gd name="connsiteY1" fmla="*/ 4235 h 426693"/>
                          <a:gd name="connsiteX2" fmla="*/ 316195 w 491341"/>
                          <a:gd name="connsiteY2" fmla="*/ 6882 h 426693"/>
                          <a:gd name="connsiteX3" fmla="*/ 318778 w 491341"/>
                          <a:gd name="connsiteY3" fmla="*/ 10588 h 426693"/>
                          <a:gd name="connsiteX4" fmla="*/ 314645 w 491341"/>
                          <a:gd name="connsiteY4" fmla="*/ 14294 h 426693"/>
                          <a:gd name="connsiteX5" fmla="*/ 477392 w 491341"/>
                          <a:gd name="connsiteY5" fmla="*/ 413459 h 426693"/>
                          <a:gd name="connsiteX6" fmla="*/ 17050 w 491341"/>
                          <a:gd name="connsiteY6" fmla="*/ 286404 h 426693"/>
                          <a:gd name="connsiteX7" fmla="*/ 314645 w 491341"/>
                          <a:gd name="connsiteY7" fmla="*/ 14294 h 426693"/>
                          <a:gd name="connsiteX8" fmla="*/ 312061 w 491341"/>
                          <a:gd name="connsiteY8" fmla="*/ 9000 h 426693"/>
                          <a:gd name="connsiteX9" fmla="*/ 316195 w 491341"/>
                          <a:gd name="connsiteY9" fmla="*/ 6882 h 426693"/>
                          <a:gd name="connsiteX10" fmla="*/ 313611 w 491341"/>
                          <a:gd name="connsiteY10" fmla="*/ 4235 h 426693"/>
                          <a:gd name="connsiteX11" fmla="*/ 0 w 491341"/>
                          <a:gd name="connsiteY11" fmla="*/ 290639 h 426693"/>
                          <a:gd name="connsiteX12" fmla="*/ 491341 w 491341"/>
                          <a:gd name="connsiteY12" fmla="*/ 426694 h 42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341" h="426693">
                            <a:moveTo>
                              <a:pt x="317745" y="0"/>
                            </a:moveTo>
                            <a:lnTo>
                              <a:pt x="313611" y="4235"/>
                            </a:lnTo>
                            <a:lnTo>
                              <a:pt x="316195" y="6882"/>
                            </a:lnTo>
                            <a:lnTo>
                              <a:pt x="318778" y="10588"/>
                            </a:lnTo>
                            <a:lnTo>
                              <a:pt x="314645" y="14294"/>
                            </a:lnTo>
                            <a:lnTo>
                              <a:pt x="477392" y="413459"/>
                            </a:lnTo>
                            <a:lnTo>
                              <a:pt x="17050" y="286404"/>
                            </a:lnTo>
                            <a:lnTo>
                              <a:pt x="314645" y="14294"/>
                            </a:lnTo>
                            <a:lnTo>
                              <a:pt x="312061" y="9000"/>
                            </a:lnTo>
                            <a:lnTo>
                              <a:pt x="316195" y="6882"/>
                            </a:lnTo>
                            <a:lnTo>
                              <a:pt x="313611" y="4235"/>
                            </a:lnTo>
                            <a:lnTo>
                              <a:pt x="0" y="290639"/>
                            </a:lnTo>
                            <a:lnTo>
                              <a:pt x="491341" y="4266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6" name="Freeform: Shape 2115">
                        <a:extLst>
                          <a:ext uri="{FF2B5EF4-FFF2-40B4-BE49-F238E27FC236}">
                            <a16:creationId xmlns:a16="http://schemas.microsoft.com/office/drawing/2014/main" id="{81BD8A39-6A01-276E-C789-97426113AD7C}"/>
                          </a:ext>
                        </a:extLst>
                      </p:cNvPr>
                      <p:cNvSpPr/>
                      <p:nvPr/>
                    </p:nvSpPr>
                    <p:spPr>
                      <a:xfrm>
                        <a:off x="4060342" y="4222925"/>
                        <a:ext cx="5166" cy="5293"/>
                      </a:xfrm>
                      <a:custGeom>
                        <a:avLst/>
                        <a:gdLst>
                          <a:gd name="connsiteX0" fmla="*/ 5167 w 5166"/>
                          <a:gd name="connsiteY0" fmla="*/ 2118 h 5293"/>
                          <a:gd name="connsiteX1" fmla="*/ 1033 w 5166"/>
                          <a:gd name="connsiteY1" fmla="*/ 0 h 5293"/>
                          <a:gd name="connsiteX2" fmla="*/ 0 w 5166"/>
                          <a:gd name="connsiteY2" fmla="*/ 4235 h 5293"/>
                          <a:gd name="connsiteX3" fmla="*/ 3616 w 5166"/>
                          <a:gd name="connsiteY3" fmla="*/ 5294 h 5293"/>
                        </a:gdLst>
                        <a:ahLst/>
                        <a:cxnLst>
                          <a:cxn ang="0">
                            <a:pos x="connsiteX0" y="connsiteY0"/>
                          </a:cxn>
                          <a:cxn ang="0">
                            <a:pos x="connsiteX1" y="connsiteY1"/>
                          </a:cxn>
                          <a:cxn ang="0">
                            <a:pos x="connsiteX2" y="connsiteY2"/>
                          </a:cxn>
                          <a:cxn ang="0">
                            <a:pos x="connsiteX3" y="connsiteY3"/>
                          </a:cxn>
                        </a:cxnLst>
                        <a:rect l="l" t="t" r="r" b="b"/>
                        <a:pathLst>
                          <a:path w="5166" h="5293">
                            <a:moveTo>
                              <a:pt x="5167" y="2118"/>
                            </a:moveTo>
                            <a:lnTo>
                              <a:pt x="1033" y="0"/>
                            </a:lnTo>
                            <a:lnTo>
                              <a:pt x="0" y="4235"/>
                            </a:lnTo>
                            <a:lnTo>
                              <a:pt x="3616"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7" name="Freeform: Shape 2116">
                        <a:extLst>
                          <a:ext uri="{FF2B5EF4-FFF2-40B4-BE49-F238E27FC236}">
                            <a16:creationId xmlns:a16="http://schemas.microsoft.com/office/drawing/2014/main" id="{AD6B17DD-0E89-E043-F972-81475A580D22}"/>
                          </a:ext>
                        </a:extLst>
                      </p:cNvPr>
                      <p:cNvSpPr/>
                      <p:nvPr/>
                    </p:nvSpPr>
                    <p:spPr>
                      <a:xfrm>
                        <a:off x="3718314" y="4218160"/>
                        <a:ext cx="829235" cy="699332"/>
                      </a:xfrm>
                      <a:custGeom>
                        <a:avLst/>
                        <a:gdLst>
                          <a:gd name="connsiteX0" fmla="*/ 340994 w 829235"/>
                          <a:gd name="connsiteY0" fmla="*/ 0 h 699332"/>
                          <a:gd name="connsiteX1" fmla="*/ 339444 w 829235"/>
                          <a:gd name="connsiteY1" fmla="*/ 3176 h 699332"/>
                          <a:gd name="connsiteX2" fmla="*/ 343061 w 829235"/>
                          <a:gd name="connsiteY2" fmla="*/ 4764 h 699332"/>
                          <a:gd name="connsiteX3" fmla="*/ 347194 w 829235"/>
                          <a:gd name="connsiteY3" fmla="*/ 6882 h 699332"/>
                          <a:gd name="connsiteX4" fmla="*/ 345644 w 829235"/>
                          <a:gd name="connsiteY4" fmla="*/ 10058 h 699332"/>
                          <a:gd name="connsiteX5" fmla="*/ 809086 w 829235"/>
                          <a:gd name="connsiteY5" fmla="*/ 138172 h 699332"/>
                          <a:gd name="connsiteX6" fmla="*/ 21700 w 829235"/>
                          <a:gd name="connsiteY6" fmla="*/ 673922 h 699332"/>
                          <a:gd name="connsiteX7" fmla="*/ 345644 w 829235"/>
                          <a:gd name="connsiteY7" fmla="*/ 10058 h 699332"/>
                          <a:gd name="connsiteX8" fmla="*/ 342028 w 829235"/>
                          <a:gd name="connsiteY8" fmla="*/ 8999 h 699332"/>
                          <a:gd name="connsiteX9" fmla="*/ 343061 w 829235"/>
                          <a:gd name="connsiteY9" fmla="*/ 4764 h 699332"/>
                          <a:gd name="connsiteX10" fmla="*/ 339444 w 829235"/>
                          <a:gd name="connsiteY10" fmla="*/ 3176 h 699332"/>
                          <a:gd name="connsiteX11" fmla="*/ 0 w 829235"/>
                          <a:gd name="connsiteY11" fmla="*/ 699333 h 699332"/>
                          <a:gd name="connsiteX12" fmla="*/ 829236 w 829235"/>
                          <a:gd name="connsiteY12" fmla="*/ 134467 h 69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235" h="699332">
                            <a:moveTo>
                              <a:pt x="340994" y="0"/>
                            </a:moveTo>
                            <a:lnTo>
                              <a:pt x="339444" y="3176"/>
                            </a:lnTo>
                            <a:lnTo>
                              <a:pt x="343061" y="4764"/>
                            </a:lnTo>
                            <a:lnTo>
                              <a:pt x="347194" y="6882"/>
                            </a:lnTo>
                            <a:lnTo>
                              <a:pt x="345644" y="10058"/>
                            </a:lnTo>
                            <a:lnTo>
                              <a:pt x="809086" y="138172"/>
                            </a:lnTo>
                            <a:lnTo>
                              <a:pt x="21700" y="673922"/>
                            </a:lnTo>
                            <a:lnTo>
                              <a:pt x="345644" y="10058"/>
                            </a:lnTo>
                            <a:lnTo>
                              <a:pt x="342028" y="8999"/>
                            </a:lnTo>
                            <a:lnTo>
                              <a:pt x="343061" y="4764"/>
                            </a:lnTo>
                            <a:lnTo>
                              <a:pt x="339444" y="3176"/>
                            </a:lnTo>
                            <a:lnTo>
                              <a:pt x="0" y="699333"/>
                            </a:lnTo>
                            <a:lnTo>
                              <a:pt x="829236" y="13446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8" name="Freeform: Shape 2117">
                        <a:extLst>
                          <a:ext uri="{FF2B5EF4-FFF2-40B4-BE49-F238E27FC236}">
                            <a16:creationId xmlns:a16="http://schemas.microsoft.com/office/drawing/2014/main" id="{0FDDCD7C-8D71-EBC1-3120-F587E79A1426}"/>
                          </a:ext>
                        </a:extLst>
                      </p:cNvPr>
                      <p:cNvSpPr/>
                      <p:nvPr/>
                    </p:nvSpPr>
                    <p:spPr>
                      <a:xfrm>
                        <a:off x="4362586" y="3938639"/>
                        <a:ext cx="6716" cy="6352"/>
                      </a:xfrm>
                      <a:custGeom>
                        <a:avLst/>
                        <a:gdLst>
                          <a:gd name="connsiteX0" fmla="*/ 6716 w 6716"/>
                          <a:gd name="connsiteY0" fmla="*/ 2647 h 6352"/>
                          <a:gd name="connsiteX1" fmla="*/ 4133 w 6716"/>
                          <a:gd name="connsiteY1" fmla="*/ 0 h 6352"/>
                          <a:gd name="connsiteX2" fmla="*/ 0 w 6716"/>
                          <a:gd name="connsiteY2" fmla="*/ 3176 h 6352"/>
                          <a:gd name="connsiteX3" fmla="*/ 4133 w 6716"/>
                          <a:gd name="connsiteY3" fmla="*/ 6353 h 6352"/>
                        </a:gdLst>
                        <a:ahLst/>
                        <a:cxnLst>
                          <a:cxn ang="0">
                            <a:pos x="connsiteX0" y="connsiteY0"/>
                          </a:cxn>
                          <a:cxn ang="0">
                            <a:pos x="connsiteX1" y="connsiteY1"/>
                          </a:cxn>
                          <a:cxn ang="0">
                            <a:pos x="connsiteX2" y="connsiteY2"/>
                          </a:cxn>
                          <a:cxn ang="0">
                            <a:pos x="connsiteX3" y="connsiteY3"/>
                          </a:cxn>
                        </a:cxnLst>
                        <a:rect l="l" t="t" r="r" b="b"/>
                        <a:pathLst>
                          <a:path w="6716" h="6352">
                            <a:moveTo>
                              <a:pt x="6716" y="2647"/>
                            </a:moveTo>
                            <a:lnTo>
                              <a:pt x="4133" y="0"/>
                            </a:lnTo>
                            <a:lnTo>
                              <a:pt x="0" y="3176"/>
                            </a:lnTo>
                            <a:lnTo>
                              <a:pt x="4133"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9" name="Freeform: Shape 2118">
                        <a:extLst>
                          <a:ext uri="{FF2B5EF4-FFF2-40B4-BE49-F238E27FC236}">
                            <a16:creationId xmlns:a16="http://schemas.microsoft.com/office/drawing/2014/main" id="{AE1809C7-6C14-C2E1-90D5-4778703C4164}"/>
                          </a:ext>
                        </a:extLst>
                      </p:cNvPr>
                      <p:cNvSpPr/>
                      <p:nvPr/>
                    </p:nvSpPr>
                    <p:spPr>
                      <a:xfrm>
                        <a:off x="3438802" y="3275305"/>
                        <a:ext cx="937217" cy="954501"/>
                      </a:xfrm>
                      <a:custGeom>
                        <a:avLst/>
                        <a:gdLst>
                          <a:gd name="connsiteX0" fmla="*/ 937217 w 937217"/>
                          <a:gd name="connsiteY0" fmla="*/ 665981 h 954501"/>
                          <a:gd name="connsiteX1" fmla="*/ 933084 w 937217"/>
                          <a:gd name="connsiteY1" fmla="*/ 662804 h 954501"/>
                          <a:gd name="connsiteX2" fmla="*/ 930501 w 937217"/>
                          <a:gd name="connsiteY2" fmla="*/ 665981 h 954501"/>
                          <a:gd name="connsiteX3" fmla="*/ 927918 w 937217"/>
                          <a:gd name="connsiteY3" fmla="*/ 669687 h 954501"/>
                          <a:gd name="connsiteX4" fmla="*/ 923784 w 937217"/>
                          <a:gd name="connsiteY4" fmla="*/ 666510 h 954501"/>
                          <a:gd name="connsiteX5" fmla="*/ 623606 w 937217"/>
                          <a:gd name="connsiteY5" fmla="*/ 941267 h 954501"/>
                          <a:gd name="connsiteX6" fmla="*/ 19633 w 937217"/>
                          <a:gd name="connsiteY6" fmla="*/ 20117 h 954501"/>
                          <a:gd name="connsiteX7" fmla="*/ 923784 w 937217"/>
                          <a:gd name="connsiteY7" fmla="*/ 666510 h 954501"/>
                          <a:gd name="connsiteX8" fmla="*/ 927918 w 937217"/>
                          <a:gd name="connsiteY8" fmla="*/ 663334 h 954501"/>
                          <a:gd name="connsiteX9" fmla="*/ 930501 w 937217"/>
                          <a:gd name="connsiteY9" fmla="*/ 665981 h 954501"/>
                          <a:gd name="connsiteX10" fmla="*/ 933084 w 937217"/>
                          <a:gd name="connsiteY10" fmla="*/ 662804 h 954501"/>
                          <a:gd name="connsiteX11" fmla="*/ 6200 w 937217"/>
                          <a:gd name="connsiteY11" fmla="*/ 0 h 954501"/>
                          <a:gd name="connsiteX12" fmla="*/ 0 w 937217"/>
                          <a:gd name="connsiteY12" fmla="*/ 5823 h 954501"/>
                          <a:gd name="connsiteX13" fmla="*/ 622056 w 937217"/>
                          <a:gd name="connsiteY13" fmla="*/ 954502 h 95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7217" h="954501">
                            <a:moveTo>
                              <a:pt x="937217" y="665981"/>
                            </a:moveTo>
                            <a:lnTo>
                              <a:pt x="933084" y="662804"/>
                            </a:lnTo>
                            <a:lnTo>
                              <a:pt x="930501" y="665981"/>
                            </a:lnTo>
                            <a:lnTo>
                              <a:pt x="927918" y="669687"/>
                            </a:lnTo>
                            <a:lnTo>
                              <a:pt x="923784" y="666510"/>
                            </a:lnTo>
                            <a:lnTo>
                              <a:pt x="623606" y="941267"/>
                            </a:lnTo>
                            <a:lnTo>
                              <a:pt x="19633" y="20117"/>
                            </a:lnTo>
                            <a:lnTo>
                              <a:pt x="923784" y="666510"/>
                            </a:lnTo>
                            <a:lnTo>
                              <a:pt x="927918" y="663334"/>
                            </a:lnTo>
                            <a:lnTo>
                              <a:pt x="930501" y="665981"/>
                            </a:lnTo>
                            <a:lnTo>
                              <a:pt x="933084" y="662804"/>
                            </a:lnTo>
                            <a:lnTo>
                              <a:pt x="6200" y="0"/>
                            </a:lnTo>
                            <a:lnTo>
                              <a:pt x="0" y="5823"/>
                            </a:lnTo>
                            <a:lnTo>
                              <a:pt x="622056" y="95450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0" name="Freeform: Shape 2119">
                        <a:extLst>
                          <a:ext uri="{FF2B5EF4-FFF2-40B4-BE49-F238E27FC236}">
                            <a16:creationId xmlns:a16="http://schemas.microsoft.com/office/drawing/2014/main" id="{867C7927-10C6-A713-A6F8-82FB4A1781C1}"/>
                          </a:ext>
                        </a:extLst>
                      </p:cNvPr>
                      <p:cNvSpPr/>
                      <p:nvPr/>
                    </p:nvSpPr>
                    <p:spPr>
                      <a:xfrm>
                        <a:off x="3438802" y="3278482"/>
                        <a:ext cx="5166" cy="5823"/>
                      </a:xfrm>
                      <a:custGeom>
                        <a:avLst/>
                        <a:gdLst>
                          <a:gd name="connsiteX0" fmla="*/ 5167 w 5166"/>
                          <a:gd name="connsiteY0" fmla="*/ 4235 h 5823"/>
                          <a:gd name="connsiteX1" fmla="*/ 3617 w 5166"/>
                          <a:gd name="connsiteY1" fmla="*/ 0 h 5823"/>
                          <a:gd name="connsiteX2" fmla="*/ 0 w 5166"/>
                          <a:gd name="connsiteY2" fmla="*/ 2647 h 5823"/>
                          <a:gd name="connsiteX3" fmla="*/ 2067 w 5166"/>
                          <a:gd name="connsiteY3" fmla="*/ 5823 h 5823"/>
                        </a:gdLst>
                        <a:ahLst/>
                        <a:cxnLst>
                          <a:cxn ang="0">
                            <a:pos x="connsiteX0" y="connsiteY0"/>
                          </a:cxn>
                          <a:cxn ang="0">
                            <a:pos x="connsiteX1" y="connsiteY1"/>
                          </a:cxn>
                          <a:cxn ang="0">
                            <a:pos x="connsiteX2" y="connsiteY2"/>
                          </a:cxn>
                          <a:cxn ang="0">
                            <a:pos x="connsiteX3" y="connsiteY3"/>
                          </a:cxn>
                        </a:cxnLst>
                        <a:rect l="l" t="t" r="r" b="b"/>
                        <a:pathLst>
                          <a:path w="5166" h="5823">
                            <a:moveTo>
                              <a:pt x="5167" y="4235"/>
                            </a:moveTo>
                            <a:lnTo>
                              <a:pt x="3617" y="0"/>
                            </a:lnTo>
                            <a:lnTo>
                              <a:pt x="0" y="2647"/>
                            </a:lnTo>
                            <a:lnTo>
                              <a:pt x="2067"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1" name="Freeform: Shape 2120">
                        <a:extLst>
                          <a:ext uri="{FF2B5EF4-FFF2-40B4-BE49-F238E27FC236}">
                            <a16:creationId xmlns:a16="http://schemas.microsoft.com/office/drawing/2014/main" id="{E6555B53-EB1F-0735-C4DC-B52B4CAAE48F}"/>
                          </a:ext>
                        </a:extLst>
                      </p:cNvPr>
                      <p:cNvSpPr/>
                      <p:nvPr/>
                    </p:nvSpPr>
                    <p:spPr>
                      <a:xfrm>
                        <a:off x="3236272" y="3273188"/>
                        <a:ext cx="828718" cy="952913"/>
                      </a:xfrm>
                      <a:custGeom>
                        <a:avLst/>
                        <a:gdLst>
                          <a:gd name="connsiteX0" fmla="*/ 828719 w 828718"/>
                          <a:gd name="connsiteY0" fmla="*/ 947620 h 952913"/>
                          <a:gd name="connsiteX1" fmla="*/ 207696 w 828718"/>
                          <a:gd name="connsiteY1" fmla="*/ 0 h 952913"/>
                          <a:gd name="connsiteX2" fmla="*/ 204596 w 828718"/>
                          <a:gd name="connsiteY2" fmla="*/ 1588 h 952913"/>
                          <a:gd name="connsiteX3" fmla="*/ 206146 w 828718"/>
                          <a:gd name="connsiteY3" fmla="*/ 5294 h 952913"/>
                          <a:gd name="connsiteX4" fmla="*/ 207696 w 828718"/>
                          <a:gd name="connsiteY4" fmla="*/ 9529 h 952913"/>
                          <a:gd name="connsiteX5" fmla="*/ 204596 w 828718"/>
                          <a:gd name="connsiteY5" fmla="*/ 11117 h 952913"/>
                          <a:gd name="connsiteX6" fmla="*/ 796170 w 828718"/>
                          <a:gd name="connsiteY6" fmla="*/ 913209 h 952913"/>
                          <a:gd name="connsiteX7" fmla="*/ 14466 w 828718"/>
                          <a:gd name="connsiteY7" fmla="*/ 94762 h 952913"/>
                          <a:gd name="connsiteX8" fmla="*/ 204596 w 828718"/>
                          <a:gd name="connsiteY8" fmla="*/ 11117 h 952913"/>
                          <a:gd name="connsiteX9" fmla="*/ 202530 w 828718"/>
                          <a:gd name="connsiteY9" fmla="*/ 7941 h 952913"/>
                          <a:gd name="connsiteX10" fmla="*/ 206146 w 828718"/>
                          <a:gd name="connsiteY10" fmla="*/ 5294 h 952913"/>
                          <a:gd name="connsiteX11" fmla="*/ 204596 w 828718"/>
                          <a:gd name="connsiteY11" fmla="*/ 1588 h 952913"/>
                          <a:gd name="connsiteX12" fmla="*/ 0 w 828718"/>
                          <a:gd name="connsiteY12" fmla="*/ 91586 h 952913"/>
                          <a:gd name="connsiteX13" fmla="*/ 822519 w 828718"/>
                          <a:gd name="connsiteY13" fmla="*/ 952914 h 95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8718" h="952913">
                            <a:moveTo>
                              <a:pt x="828719" y="947620"/>
                            </a:moveTo>
                            <a:lnTo>
                              <a:pt x="207696" y="0"/>
                            </a:lnTo>
                            <a:lnTo>
                              <a:pt x="204596" y="1588"/>
                            </a:lnTo>
                            <a:lnTo>
                              <a:pt x="206146" y="5294"/>
                            </a:lnTo>
                            <a:lnTo>
                              <a:pt x="207696" y="9529"/>
                            </a:lnTo>
                            <a:lnTo>
                              <a:pt x="204596" y="11117"/>
                            </a:lnTo>
                            <a:lnTo>
                              <a:pt x="796170" y="913209"/>
                            </a:lnTo>
                            <a:lnTo>
                              <a:pt x="14466" y="94762"/>
                            </a:lnTo>
                            <a:lnTo>
                              <a:pt x="204596" y="11117"/>
                            </a:lnTo>
                            <a:lnTo>
                              <a:pt x="202530" y="7941"/>
                            </a:lnTo>
                            <a:lnTo>
                              <a:pt x="206146" y="5294"/>
                            </a:lnTo>
                            <a:lnTo>
                              <a:pt x="204596" y="1588"/>
                            </a:lnTo>
                            <a:lnTo>
                              <a:pt x="0" y="91586"/>
                            </a:lnTo>
                            <a:lnTo>
                              <a:pt x="822519" y="95291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2" name="Freeform: Shape 2121">
                        <a:extLst>
                          <a:ext uri="{FF2B5EF4-FFF2-40B4-BE49-F238E27FC236}">
                            <a16:creationId xmlns:a16="http://schemas.microsoft.com/office/drawing/2014/main" id="{7B1C17C0-65A6-9669-8887-C3BAAD5FC54F}"/>
                          </a:ext>
                        </a:extLst>
                      </p:cNvPr>
                      <p:cNvSpPr/>
                      <p:nvPr/>
                    </p:nvSpPr>
                    <p:spPr>
                      <a:xfrm>
                        <a:off x="3725031" y="4904787"/>
                        <a:ext cx="7749" cy="12705"/>
                      </a:xfrm>
                      <a:custGeom>
                        <a:avLst/>
                        <a:gdLst>
                          <a:gd name="connsiteX0" fmla="*/ 7750 w 7749"/>
                          <a:gd name="connsiteY0" fmla="*/ 2647 h 12705"/>
                          <a:gd name="connsiteX1" fmla="*/ 4133 w 7749"/>
                          <a:gd name="connsiteY1" fmla="*/ 0 h 12705"/>
                          <a:gd name="connsiteX2" fmla="*/ 0 w 7749"/>
                          <a:gd name="connsiteY2" fmla="*/ 530 h 12705"/>
                          <a:gd name="connsiteX3" fmla="*/ 1033 w 7749"/>
                          <a:gd name="connsiteY3" fmla="*/ 12706 h 12705"/>
                        </a:gdLst>
                        <a:ahLst/>
                        <a:cxnLst>
                          <a:cxn ang="0">
                            <a:pos x="connsiteX0" y="connsiteY0"/>
                          </a:cxn>
                          <a:cxn ang="0">
                            <a:pos x="connsiteX1" y="connsiteY1"/>
                          </a:cxn>
                          <a:cxn ang="0">
                            <a:pos x="connsiteX2" y="connsiteY2"/>
                          </a:cxn>
                          <a:cxn ang="0">
                            <a:pos x="connsiteX3" y="connsiteY3"/>
                          </a:cxn>
                        </a:cxnLst>
                        <a:rect l="l" t="t" r="r" b="b"/>
                        <a:pathLst>
                          <a:path w="7749" h="12705">
                            <a:moveTo>
                              <a:pt x="7750" y="2647"/>
                            </a:moveTo>
                            <a:lnTo>
                              <a:pt x="4133" y="0"/>
                            </a:lnTo>
                            <a:lnTo>
                              <a:pt x="0" y="530"/>
                            </a:lnTo>
                            <a:lnTo>
                              <a:pt x="1033" y="12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3" name="Freeform: Shape 2122">
                        <a:extLst>
                          <a:ext uri="{FF2B5EF4-FFF2-40B4-BE49-F238E27FC236}">
                            <a16:creationId xmlns:a16="http://schemas.microsoft.com/office/drawing/2014/main" id="{3F32AC30-D66D-A1F0-06FF-A3BE3F836A99}"/>
                          </a:ext>
                        </a:extLst>
                      </p:cNvPr>
                      <p:cNvSpPr/>
                      <p:nvPr/>
                    </p:nvSpPr>
                    <p:spPr>
                      <a:xfrm>
                        <a:off x="3730714" y="4908493"/>
                        <a:ext cx="516" cy="529"/>
                      </a:xfrm>
                      <a:custGeom>
                        <a:avLst/>
                        <a:gdLst>
                          <a:gd name="connsiteX0" fmla="*/ 517 w 516"/>
                          <a:gd name="connsiteY0" fmla="*/ 0 h 529"/>
                          <a:gd name="connsiteX1" fmla="*/ 0 w 516"/>
                          <a:gd name="connsiteY1" fmla="*/ 530 h 529"/>
                          <a:gd name="connsiteX2" fmla="*/ 517 w 516"/>
                          <a:gd name="connsiteY2" fmla="*/ 0 h 529"/>
                        </a:gdLst>
                        <a:ahLst/>
                        <a:cxnLst>
                          <a:cxn ang="0">
                            <a:pos x="connsiteX0" y="connsiteY0"/>
                          </a:cxn>
                          <a:cxn ang="0">
                            <a:pos x="connsiteX1" y="connsiteY1"/>
                          </a:cxn>
                          <a:cxn ang="0">
                            <a:pos x="connsiteX2" y="connsiteY2"/>
                          </a:cxn>
                        </a:cxnLst>
                        <a:rect l="l" t="t" r="r" b="b"/>
                        <a:pathLst>
                          <a:path w="516" h="529">
                            <a:moveTo>
                              <a:pt x="517" y="0"/>
                            </a:moveTo>
                            <a:lnTo>
                              <a:pt x="0" y="530"/>
                            </a:lnTo>
                            <a:lnTo>
                              <a:pt x="5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4" name="Freeform: Shape 2123">
                        <a:extLst>
                          <a:ext uri="{FF2B5EF4-FFF2-40B4-BE49-F238E27FC236}">
                            <a16:creationId xmlns:a16="http://schemas.microsoft.com/office/drawing/2014/main" id="{13D01779-0A21-478B-D8E4-CBAF1F5D5EB4}"/>
                          </a:ext>
                        </a:extLst>
                      </p:cNvPr>
                      <p:cNvSpPr/>
                      <p:nvPr/>
                    </p:nvSpPr>
                    <p:spPr>
                      <a:xfrm>
                        <a:off x="3727097" y="4901082"/>
                        <a:ext cx="4649" cy="7411"/>
                      </a:xfrm>
                      <a:custGeom>
                        <a:avLst/>
                        <a:gdLst>
                          <a:gd name="connsiteX0" fmla="*/ 4133 w 4649"/>
                          <a:gd name="connsiteY0" fmla="*/ 7411 h 7411"/>
                          <a:gd name="connsiteX1" fmla="*/ 4650 w 4649"/>
                          <a:gd name="connsiteY1" fmla="*/ 7411 h 7411"/>
                          <a:gd name="connsiteX2" fmla="*/ 0 w 4649"/>
                          <a:gd name="connsiteY2" fmla="*/ 0 h 7411"/>
                          <a:gd name="connsiteX3" fmla="*/ 2066 w 4649"/>
                          <a:gd name="connsiteY3" fmla="*/ 3706 h 7411"/>
                        </a:gdLst>
                        <a:ahLst/>
                        <a:cxnLst>
                          <a:cxn ang="0">
                            <a:pos x="connsiteX0" y="connsiteY0"/>
                          </a:cxn>
                          <a:cxn ang="0">
                            <a:pos x="connsiteX1" y="connsiteY1"/>
                          </a:cxn>
                          <a:cxn ang="0">
                            <a:pos x="connsiteX2" y="connsiteY2"/>
                          </a:cxn>
                          <a:cxn ang="0">
                            <a:pos x="connsiteX3" y="connsiteY3"/>
                          </a:cxn>
                        </a:cxnLst>
                        <a:rect l="l" t="t" r="r" b="b"/>
                        <a:pathLst>
                          <a:path w="4649" h="7411">
                            <a:moveTo>
                              <a:pt x="4133" y="7411"/>
                            </a:moveTo>
                            <a:lnTo>
                              <a:pt x="4650" y="7411"/>
                            </a:lnTo>
                            <a:lnTo>
                              <a:pt x="0" y="0"/>
                            </a:lnTo>
                            <a:lnTo>
                              <a:pt x="2066"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5" name="Freeform: Shape 2124">
                        <a:extLst>
                          <a:ext uri="{FF2B5EF4-FFF2-40B4-BE49-F238E27FC236}">
                            <a16:creationId xmlns:a16="http://schemas.microsoft.com/office/drawing/2014/main" id="{EECF5DB0-E462-0E16-5DBC-F76A122EEB8F}"/>
                          </a:ext>
                        </a:extLst>
                      </p:cNvPr>
                      <p:cNvSpPr/>
                      <p:nvPr/>
                    </p:nvSpPr>
                    <p:spPr>
                      <a:xfrm>
                        <a:off x="5720880" y="5434713"/>
                        <a:ext cx="8782" cy="8999"/>
                      </a:xfrm>
                      <a:custGeom>
                        <a:avLst/>
                        <a:gdLst>
                          <a:gd name="connsiteX0" fmla="*/ 7750 w 8782"/>
                          <a:gd name="connsiteY0" fmla="*/ 1588 h 8999"/>
                          <a:gd name="connsiteX1" fmla="*/ 4133 w 8782"/>
                          <a:gd name="connsiteY1" fmla="*/ 0 h 8999"/>
                          <a:gd name="connsiteX2" fmla="*/ 0 w 8782"/>
                          <a:gd name="connsiteY2" fmla="*/ 9000 h 8999"/>
                          <a:gd name="connsiteX3" fmla="*/ 8783 w 8782"/>
                          <a:gd name="connsiteY3" fmla="*/ 5823 h 8999"/>
                        </a:gdLst>
                        <a:ahLst/>
                        <a:cxnLst>
                          <a:cxn ang="0">
                            <a:pos x="connsiteX0" y="connsiteY0"/>
                          </a:cxn>
                          <a:cxn ang="0">
                            <a:pos x="connsiteX1" y="connsiteY1"/>
                          </a:cxn>
                          <a:cxn ang="0">
                            <a:pos x="connsiteX2" y="connsiteY2"/>
                          </a:cxn>
                          <a:cxn ang="0">
                            <a:pos x="connsiteX3" y="connsiteY3"/>
                          </a:cxn>
                        </a:cxnLst>
                        <a:rect l="l" t="t" r="r" b="b"/>
                        <a:pathLst>
                          <a:path w="8782" h="8999">
                            <a:moveTo>
                              <a:pt x="7750" y="1588"/>
                            </a:moveTo>
                            <a:lnTo>
                              <a:pt x="4133" y="0"/>
                            </a:lnTo>
                            <a:lnTo>
                              <a:pt x="0" y="9000"/>
                            </a:lnTo>
                            <a:lnTo>
                              <a:pt x="8783"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6" name="Freeform: Shape 2125">
                        <a:extLst>
                          <a:ext uri="{FF2B5EF4-FFF2-40B4-BE49-F238E27FC236}">
                            <a16:creationId xmlns:a16="http://schemas.microsoft.com/office/drawing/2014/main" id="{6AA873E6-5520-8E51-CBF7-2FD1FF56B48E}"/>
                          </a:ext>
                        </a:extLst>
                      </p:cNvPr>
                      <p:cNvSpPr/>
                      <p:nvPr/>
                    </p:nvSpPr>
                    <p:spPr>
                      <a:xfrm>
                        <a:off x="4932977" y="5085841"/>
                        <a:ext cx="807019" cy="607217"/>
                      </a:xfrm>
                      <a:custGeom>
                        <a:avLst/>
                        <a:gdLst>
                          <a:gd name="connsiteX0" fmla="*/ 136398 w 807019"/>
                          <a:gd name="connsiteY0" fmla="*/ 0 h 607217"/>
                          <a:gd name="connsiteX1" fmla="*/ 135364 w 807019"/>
                          <a:gd name="connsiteY1" fmla="*/ 5294 h 607217"/>
                          <a:gd name="connsiteX2" fmla="*/ 139498 w 807019"/>
                          <a:gd name="connsiteY2" fmla="*/ 6353 h 607217"/>
                          <a:gd name="connsiteX3" fmla="*/ 143631 w 807019"/>
                          <a:gd name="connsiteY3" fmla="*/ 7412 h 607217"/>
                          <a:gd name="connsiteX4" fmla="*/ 142081 w 807019"/>
                          <a:gd name="connsiteY4" fmla="*/ 13235 h 607217"/>
                          <a:gd name="connsiteX5" fmla="*/ 784287 w 807019"/>
                          <a:gd name="connsiteY5" fmla="*/ 349931 h 607217"/>
                          <a:gd name="connsiteX6" fmla="*/ 11883 w 807019"/>
                          <a:gd name="connsiteY6" fmla="*/ 594512 h 607217"/>
                          <a:gd name="connsiteX7" fmla="*/ 142081 w 807019"/>
                          <a:gd name="connsiteY7" fmla="*/ 13235 h 607217"/>
                          <a:gd name="connsiteX8" fmla="*/ 137431 w 807019"/>
                          <a:gd name="connsiteY8" fmla="*/ 10588 h 607217"/>
                          <a:gd name="connsiteX9" fmla="*/ 139498 w 807019"/>
                          <a:gd name="connsiteY9" fmla="*/ 6353 h 607217"/>
                          <a:gd name="connsiteX10" fmla="*/ 135364 w 807019"/>
                          <a:gd name="connsiteY10" fmla="*/ 5294 h 607217"/>
                          <a:gd name="connsiteX11" fmla="*/ 0 w 807019"/>
                          <a:gd name="connsiteY11" fmla="*/ 607218 h 607217"/>
                          <a:gd name="connsiteX12" fmla="*/ 807020 w 807019"/>
                          <a:gd name="connsiteY12" fmla="*/ 351519 h 60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7019" h="607217">
                            <a:moveTo>
                              <a:pt x="136398" y="0"/>
                            </a:moveTo>
                            <a:lnTo>
                              <a:pt x="135364" y="5294"/>
                            </a:lnTo>
                            <a:lnTo>
                              <a:pt x="139498" y="6353"/>
                            </a:lnTo>
                            <a:lnTo>
                              <a:pt x="143631" y="7412"/>
                            </a:lnTo>
                            <a:lnTo>
                              <a:pt x="142081" y="13235"/>
                            </a:lnTo>
                            <a:lnTo>
                              <a:pt x="784287" y="349931"/>
                            </a:lnTo>
                            <a:lnTo>
                              <a:pt x="11883" y="594512"/>
                            </a:lnTo>
                            <a:lnTo>
                              <a:pt x="142081" y="13235"/>
                            </a:lnTo>
                            <a:lnTo>
                              <a:pt x="137431" y="10588"/>
                            </a:lnTo>
                            <a:lnTo>
                              <a:pt x="139498" y="6353"/>
                            </a:lnTo>
                            <a:lnTo>
                              <a:pt x="135364" y="5294"/>
                            </a:lnTo>
                            <a:lnTo>
                              <a:pt x="0" y="607218"/>
                            </a:lnTo>
                            <a:lnTo>
                              <a:pt x="807020" y="35151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7" name="Freeform: Shape 2126">
                        <a:extLst>
                          <a:ext uri="{FF2B5EF4-FFF2-40B4-BE49-F238E27FC236}">
                            <a16:creationId xmlns:a16="http://schemas.microsoft.com/office/drawing/2014/main" id="{17B3CA6A-4C3C-0E22-93B8-DE2A8D963742}"/>
                          </a:ext>
                        </a:extLst>
                      </p:cNvPr>
                      <p:cNvSpPr/>
                      <p:nvPr/>
                    </p:nvSpPr>
                    <p:spPr>
                      <a:xfrm>
                        <a:off x="5070408" y="5092194"/>
                        <a:ext cx="6199" cy="6882"/>
                      </a:xfrm>
                      <a:custGeom>
                        <a:avLst/>
                        <a:gdLst>
                          <a:gd name="connsiteX0" fmla="*/ 6200 w 6199"/>
                          <a:gd name="connsiteY0" fmla="*/ 1059 h 6882"/>
                          <a:gd name="connsiteX1" fmla="*/ 2066 w 6199"/>
                          <a:gd name="connsiteY1" fmla="*/ 0 h 6882"/>
                          <a:gd name="connsiteX2" fmla="*/ 0 w 6199"/>
                          <a:gd name="connsiteY2" fmla="*/ 4235 h 6882"/>
                          <a:gd name="connsiteX3" fmla="*/ 4650 w 6199"/>
                          <a:gd name="connsiteY3" fmla="*/ 6882 h 6882"/>
                        </a:gdLst>
                        <a:ahLst/>
                        <a:cxnLst>
                          <a:cxn ang="0">
                            <a:pos x="connsiteX0" y="connsiteY0"/>
                          </a:cxn>
                          <a:cxn ang="0">
                            <a:pos x="connsiteX1" y="connsiteY1"/>
                          </a:cxn>
                          <a:cxn ang="0">
                            <a:pos x="connsiteX2" y="connsiteY2"/>
                          </a:cxn>
                          <a:cxn ang="0">
                            <a:pos x="connsiteX3" y="connsiteY3"/>
                          </a:cxn>
                        </a:cxnLst>
                        <a:rect l="l" t="t" r="r" b="b"/>
                        <a:pathLst>
                          <a:path w="6199" h="6882">
                            <a:moveTo>
                              <a:pt x="6200" y="1059"/>
                            </a:moveTo>
                            <a:lnTo>
                              <a:pt x="2066" y="0"/>
                            </a:lnTo>
                            <a:lnTo>
                              <a:pt x="0" y="4235"/>
                            </a:lnTo>
                            <a:lnTo>
                              <a:pt x="4650"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8" name="Freeform: Shape 2127">
                        <a:extLst>
                          <a:ext uri="{FF2B5EF4-FFF2-40B4-BE49-F238E27FC236}">
                            <a16:creationId xmlns:a16="http://schemas.microsoft.com/office/drawing/2014/main" id="{69931C38-E2F2-088E-AFA8-356131530653}"/>
                          </a:ext>
                        </a:extLst>
                      </p:cNvPr>
                      <p:cNvSpPr/>
                      <p:nvPr/>
                    </p:nvSpPr>
                    <p:spPr>
                      <a:xfrm>
                        <a:off x="4935043" y="5686706"/>
                        <a:ext cx="7233" cy="7411"/>
                      </a:xfrm>
                      <a:custGeom>
                        <a:avLst/>
                        <a:gdLst>
                          <a:gd name="connsiteX0" fmla="*/ 7233 w 7233"/>
                          <a:gd name="connsiteY0" fmla="*/ 3177 h 7411"/>
                          <a:gd name="connsiteX1" fmla="*/ 4133 w 7233"/>
                          <a:gd name="connsiteY1" fmla="*/ 0 h 7411"/>
                          <a:gd name="connsiteX2" fmla="*/ 0 w 7233"/>
                          <a:gd name="connsiteY2" fmla="*/ 2118 h 7411"/>
                          <a:gd name="connsiteX3" fmla="*/ 2583 w 7233"/>
                          <a:gd name="connsiteY3" fmla="*/ 7412 h 7411"/>
                        </a:gdLst>
                        <a:ahLst/>
                        <a:cxnLst>
                          <a:cxn ang="0">
                            <a:pos x="connsiteX0" y="connsiteY0"/>
                          </a:cxn>
                          <a:cxn ang="0">
                            <a:pos x="connsiteX1" y="connsiteY1"/>
                          </a:cxn>
                          <a:cxn ang="0">
                            <a:pos x="connsiteX2" y="connsiteY2"/>
                          </a:cxn>
                          <a:cxn ang="0">
                            <a:pos x="connsiteX3" y="connsiteY3"/>
                          </a:cxn>
                        </a:cxnLst>
                        <a:rect l="l" t="t" r="r" b="b"/>
                        <a:pathLst>
                          <a:path w="7233" h="7411">
                            <a:moveTo>
                              <a:pt x="7233" y="3177"/>
                            </a:moveTo>
                            <a:lnTo>
                              <a:pt x="4133" y="0"/>
                            </a:lnTo>
                            <a:lnTo>
                              <a:pt x="0" y="2118"/>
                            </a:lnTo>
                            <a:lnTo>
                              <a:pt x="2583" y="74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9" name="Freeform: Shape 2128">
                        <a:extLst>
                          <a:ext uri="{FF2B5EF4-FFF2-40B4-BE49-F238E27FC236}">
                            <a16:creationId xmlns:a16="http://schemas.microsoft.com/office/drawing/2014/main" id="{5F223603-557D-07A6-0A66-DCD4957DA468}"/>
                          </a:ext>
                        </a:extLst>
                      </p:cNvPr>
                      <p:cNvSpPr/>
                      <p:nvPr/>
                    </p:nvSpPr>
                    <p:spPr>
                      <a:xfrm>
                        <a:off x="3726580" y="4900552"/>
                        <a:ext cx="1351060" cy="793035"/>
                      </a:xfrm>
                      <a:custGeom>
                        <a:avLst/>
                        <a:gdLst>
                          <a:gd name="connsiteX0" fmla="*/ 1351060 w 1351060"/>
                          <a:gd name="connsiteY0" fmla="*/ 188465 h 793035"/>
                          <a:gd name="connsiteX1" fmla="*/ 1346411 w 1351060"/>
                          <a:gd name="connsiteY1" fmla="*/ 187406 h 793035"/>
                          <a:gd name="connsiteX2" fmla="*/ 1345894 w 1351060"/>
                          <a:gd name="connsiteY2" fmla="*/ 191642 h 793035"/>
                          <a:gd name="connsiteX3" fmla="*/ 1345377 w 1351060"/>
                          <a:gd name="connsiteY3" fmla="*/ 196406 h 793035"/>
                          <a:gd name="connsiteX4" fmla="*/ 1340727 w 1351060"/>
                          <a:gd name="connsiteY4" fmla="*/ 195347 h 793035"/>
                          <a:gd name="connsiteX5" fmla="*/ 1209496 w 1351060"/>
                          <a:gd name="connsiteY5" fmla="*/ 779272 h 793035"/>
                          <a:gd name="connsiteX6" fmla="*/ 21183 w 1351060"/>
                          <a:gd name="connsiteY6" fmla="*/ 11118 h 793035"/>
                          <a:gd name="connsiteX7" fmla="*/ 1340727 w 1351060"/>
                          <a:gd name="connsiteY7" fmla="*/ 195347 h 793035"/>
                          <a:gd name="connsiteX8" fmla="*/ 1341761 w 1351060"/>
                          <a:gd name="connsiteY8" fmla="*/ 190583 h 793035"/>
                          <a:gd name="connsiteX9" fmla="*/ 1345894 w 1351060"/>
                          <a:gd name="connsiteY9" fmla="*/ 191642 h 793035"/>
                          <a:gd name="connsiteX10" fmla="*/ 1346411 w 1351060"/>
                          <a:gd name="connsiteY10" fmla="*/ 187406 h 793035"/>
                          <a:gd name="connsiteX11" fmla="*/ 3100 w 1351060"/>
                          <a:gd name="connsiteY11" fmla="*/ 0 h 793035"/>
                          <a:gd name="connsiteX12" fmla="*/ 0 w 1351060"/>
                          <a:gd name="connsiteY12" fmla="*/ 7941 h 793035"/>
                          <a:gd name="connsiteX13" fmla="*/ 1215179 w 1351060"/>
                          <a:gd name="connsiteY13" fmla="*/ 793036 h 793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1060" h="793035">
                            <a:moveTo>
                              <a:pt x="1351060" y="188465"/>
                            </a:moveTo>
                            <a:lnTo>
                              <a:pt x="1346411" y="187406"/>
                            </a:lnTo>
                            <a:lnTo>
                              <a:pt x="1345894" y="191642"/>
                            </a:lnTo>
                            <a:lnTo>
                              <a:pt x="1345377" y="196406"/>
                            </a:lnTo>
                            <a:lnTo>
                              <a:pt x="1340727" y="195347"/>
                            </a:lnTo>
                            <a:lnTo>
                              <a:pt x="1209496" y="779272"/>
                            </a:lnTo>
                            <a:lnTo>
                              <a:pt x="21183" y="11118"/>
                            </a:lnTo>
                            <a:lnTo>
                              <a:pt x="1340727" y="195347"/>
                            </a:lnTo>
                            <a:lnTo>
                              <a:pt x="1341761" y="190583"/>
                            </a:lnTo>
                            <a:lnTo>
                              <a:pt x="1345894" y="191642"/>
                            </a:lnTo>
                            <a:lnTo>
                              <a:pt x="1346411" y="187406"/>
                            </a:lnTo>
                            <a:lnTo>
                              <a:pt x="3100" y="0"/>
                            </a:lnTo>
                            <a:lnTo>
                              <a:pt x="0" y="7941"/>
                            </a:lnTo>
                            <a:lnTo>
                              <a:pt x="1215179" y="79303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0" name="Freeform: Shape 2129">
                        <a:extLst>
                          <a:ext uri="{FF2B5EF4-FFF2-40B4-BE49-F238E27FC236}">
                            <a16:creationId xmlns:a16="http://schemas.microsoft.com/office/drawing/2014/main" id="{55973C28-ACF1-3B76-F4CE-C9DBAC05AC96}"/>
                          </a:ext>
                        </a:extLst>
                      </p:cNvPr>
                      <p:cNvSpPr/>
                      <p:nvPr/>
                    </p:nvSpPr>
                    <p:spPr>
                      <a:xfrm>
                        <a:off x="5067308" y="5091135"/>
                        <a:ext cx="5166" cy="5823"/>
                      </a:xfrm>
                      <a:custGeom>
                        <a:avLst/>
                        <a:gdLst>
                          <a:gd name="connsiteX0" fmla="*/ 5167 w 5166"/>
                          <a:gd name="connsiteY0" fmla="*/ 1059 h 5823"/>
                          <a:gd name="connsiteX1" fmla="*/ 1033 w 5166"/>
                          <a:gd name="connsiteY1" fmla="*/ 0 h 5823"/>
                          <a:gd name="connsiteX2" fmla="*/ 0 w 5166"/>
                          <a:gd name="connsiteY2" fmla="*/ 4765 h 5823"/>
                          <a:gd name="connsiteX3" fmla="*/ 4650 w 5166"/>
                          <a:gd name="connsiteY3" fmla="*/ 5824 h 5823"/>
                        </a:gdLst>
                        <a:ahLst/>
                        <a:cxnLst>
                          <a:cxn ang="0">
                            <a:pos x="connsiteX0" y="connsiteY0"/>
                          </a:cxn>
                          <a:cxn ang="0">
                            <a:pos x="connsiteX1" y="connsiteY1"/>
                          </a:cxn>
                          <a:cxn ang="0">
                            <a:pos x="connsiteX2" y="connsiteY2"/>
                          </a:cxn>
                          <a:cxn ang="0">
                            <a:pos x="connsiteX3" y="connsiteY3"/>
                          </a:cxn>
                        </a:cxnLst>
                        <a:rect l="l" t="t" r="r" b="b"/>
                        <a:pathLst>
                          <a:path w="5166" h="5823">
                            <a:moveTo>
                              <a:pt x="5167" y="1059"/>
                            </a:moveTo>
                            <a:lnTo>
                              <a:pt x="1033" y="0"/>
                            </a:lnTo>
                            <a:lnTo>
                              <a:pt x="0" y="4765"/>
                            </a:lnTo>
                            <a:lnTo>
                              <a:pt x="4650" y="582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1" name="Freeform: Shape 2130">
                        <a:extLst>
                          <a:ext uri="{FF2B5EF4-FFF2-40B4-BE49-F238E27FC236}">
                            <a16:creationId xmlns:a16="http://schemas.microsoft.com/office/drawing/2014/main" id="{59C617A7-3653-2207-B8F2-2C3F081856A6}"/>
                          </a:ext>
                        </a:extLst>
                      </p:cNvPr>
                      <p:cNvSpPr/>
                      <p:nvPr/>
                    </p:nvSpPr>
                    <p:spPr>
                      <a:xfrm>
                        <a:off x="4932460" y="5683530"/>
                        <a:ext cx="6716" cy="6882"/>
                      </a:xfrm>
                      <a:custGeom>
                        <a:avLst/>
                        <a:gdLst>
                          <a:gd name="connsiteX0" fmla="*/ 6716 w 6716"/>
                          <a:gd name="connsiteY0" fmla="*/ 3176 h 6882"/>
                          <a:gd name="connsiteX1" fmla="*/ 3617 w 6716"/>
                          <a:gd name="connsiteY1" fmla="*/ 0 h 6882"/>
                          <a:gd name="connsiteX2" fmla="*/ 0 w 6716"/>
                          <a:gd name="connsiteY2" fmla="*/ 3706 h 6882"/>
                          <a:gd name="connsiteX3" fmla="*/ 4133 w 6716"/>
                          <a:gd name="connsiteY3" fmla="*/ 6882 h 6882"/>
                        </a:gdLst>
                        <a:ahLst/>
                        <a:cxnLst>
                          <a:cxn ang="0">
                            <a:pos x="connsiteX0" y="connsiteY0"/>
                          </a:cxn>
                          <a:cxn ang="0">
                            <a:pos x="connsiteX1" y="connsiteY1"/>
                          </a:cxn>
                          <a:cxn ang="0">
                            <a:pos x="connsiteX2" y="connsiteY2"/>
                          </a:cxn>
                          <a:cxn ang="0">
                            <a:pos x="connsiteX3" y="connsiteY3"/>
                          </a:cxn>
                        </a:cxnLst>
                        <a:rect l="l" t="t" r="r" b="b"/>
                        <a:pathLst>
                          <a:path w="6716" h="6882">
                            <a:moveTo>
                              <a:pt x="6716" y="3176"/>
                            </a:moveTo>
                            <a:lnTo>
                              <a:pt x="3617" y="0"/>
                            </a:lnTo>
                            <a:lnTo>
                              <a:pt x="0" y="3706"/>
                            </a:lnTo>
                            <a:lnTo>
                              <a:pt x="4133"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2" name="Freeform: Shape 2131">
                        <a:extLst>
                          <a:ext uri="{FF2B5EF4-FFF2-40B4-BE49-F238E27FC236}">
                            <a16:creationId xmlns:a16="http://schemas.microsoft.com/office/drawing/2014/main" id="{06032421-2033-713E-8638-CC079720F3A4}"/>
                          </a:ext>
                        </a:extLst>
                      </p:cNvPr>
                      <p:cNvSpPr/>
                      <p:nvPr/>
                    </p:nvSpPr>
                    <p:spPr>
                      <a:xfrm>
                        <a:off x="8228737" y="3986814"/>
                        <a:ext cx="727971" cy="958207"/>
                      </a:xfrm>
                      <a:custGeom>
                        <a:avLst/>
                        <a:gdLst>
                          <a:gd name="connsiteX0" fmla="*/ 727971 w 727971"/>
                          <a:gd name="connsiteY0" fmla="*/ 953443 h 958207"/>
                          <a:gd name="connsiteX1" fmla="*/ 107465 w 727971"/>
                          <a:gd name="connsiteY1" fmla="*/ 6882 h 958207"/>
                          <a:gd name="connsiteX2" fmla="*/ 105915 w 727971"/>
                          <a:gd name="connsiteY2" fmla="*/ 6882 h 958207"/>
                          <a:gd name="connsiteX3" fmla="*/ 105398 w 727971"/>
                          <a:gd name="connsiteY3" fmla="*/ 11117 h 958207"/>
                          <a:gd name="connsiteX4" fmla="*/ 105398 w 727971"/>
                          <a:gd name="connsiteY4" fmla="*/ 15352 h 958207"/>
                          <a:gd name="connsiteX5" fmla="*/ 103332 w 727971"/>
                          <a:gd name="connsiteY5" fmla="*/ 15352 h 958207"/>
                          <a:gd name="connsiteX6" fmla="*/ 648923 w 727971"/>
                          <a:gd name="connsiteY6" fmla="*/ 848093 h 958207"/>
                          <a:gd name="connsiteX7" fmla="*/ 18083 w 727971"/>
                          <a:gd name="connsiteY7" fmla="*/ 9529 h 958207"/>
                          <a:gd name="connsiteX8" fmla="*/ 103332 w 727971"/>
                          <a:gd name="connsiteY8" fmla="*/ 15352 h 958207"/>
                          <a:gd name="connsiteX9" fmla="*/ 101782 w 727971"/>
                          <a:gd name="connsiteY9" fmla="*/ 13764 h 958207"/>
                          <a:gd name="connsiteX10" fmla="*/ 105398 w 727971"/>
                          <a:gd name="connsiteY10" fmla="*/ 11117 h 958207"/>
                          <a:gd name="connsiteX11" fmla="*/ 105915 w 727971"/>
                          <a:gd name="connsiteY11" fmla="*/ 6882 h 958207"/>
                          <a:gd name="connsiteX12" fmla="*/ 9300 w 727971"/>
                          <a:gd name="connsiteY12" fmla="*/ 529 h 958207"/>
                          <a:gd name="connsiteX13" fmla="*/ 0 w 727971"/>
                          <a:gd name="connsiteY13" fmla="*/ 0 h 958207"/>
                          <a:gd name="connsiteX14" fmla="*/ 721255 w 727971"/>
                          <a:gd name="connsiteY14" fmla="*/ 958208 h 95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7971" h="958207">
                            <a:moveTo>
                              <a:pt x="727971" y="953443"/>
                            </a:moveTo>
                            <a:lnTo>
                              <a:pt x="107465" y="6882"/>
                            </a:lnTo>
                            <a:lnTo>
                              <a:pt x="105915" y="6882"/>
                            </a:lnTo>
                            <a:lnTo>
                              <a:pt x="105398" y="11117"/>
                            </a:lnTo>
                            <a:lnTo>
                              <a:pt x="105398" y="15352"/>
                            </a:lnTo>
                            <a:lnTo>
                              <a:pt x="103332" y="15352"/>
                            </a:lnTo>
                            <a:lnTo>
                              <a:pt x="648923" y="848093"/>
                            </a:lnTo>
                            <a:lnTo>
                              <a:pt x="18083" y="9529"/>
                            </a:lnTo>
                            <a:lnTo>
                              <a:pt x="103332" y="15352"/>
                            </a:lnTo>
                            <a:lnTo>
                              <a:pt x="101782" y="13764"/>
                            </a:lnTo>
                            <a:lnTo>
                              <a:pt x="105398" y="11117"/>
                            </a:lnTo>
                            <a:lnTo>
                              <a:pt x="105915" y="6882"/>
                            </a:lnTo>
                            <a:lnTo>
                              <a:pt x="9300" y="529"/>
                            </a:lnTo>
                            <a:lnTo>
                              <a:pt x="0" y="0"/>
                            </a:lnTo>
                            <a:lnTo>
                              <a:pt x="721255" y="95820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3" name="Freeform: Shape 2132">
                        <a:extLst>
                          <a:ext uri="{FF2B5EF4-FFF2-40B4-BE49-F238E27FC236}">
                            <a16:creationId xmlns:a16="http://schemas.microsoft.com/office/drawing/2014/main" id="{46CEB66C-0A4E-79F3-CFC2-17C87A1F46A5}"/>
                          </a:ext>
                        </a:extLst>
                      </p:cNvPr>
                      <p:cNvSpPr/>
                      <p:nvPr/>
                    </p:nvSpPr>
                    <p:spPr>
                      <a:xfrm>
                        <a:off x="8330519" y="3997931"/>
                        <a:ext cx="3616" cy="4235"/>
                      </a:xfrm>
                      <a:custGeom>
                        <a:avLst/>
                        <a:gdLst>
                          <a:gd name="connsiteX0" fmla="*/ 3616 w 3616"/>
                          <a:gd name="connsiteY0" fmla="*/ 4235 h 4235"/>
                          <a:gd name="connsiteX1" fmla="*/ 3616 w 3616"/>
                          <a:gd name="connsiteY1" fmla="*/ 0 h 4235"/>
                          <a:gd name="connsiteX2" fmla="*/ 0 w 3616"/>
                          <a:gd name="connsiteY2" fmla="*/ 2647 h 4235"/>
                          <a:gd name="connsiteX3" fmla="*/ 1550 w 3616"/>
                          <a:gd name="connsiteY3" fmla="*/ 4235 h 4235"/>
                        </a:gdLst>
                        <a:ahLst/>
                        <a:cxnLst>
                          <a:cxn ang="0">
                            <a:pos x="connsiteX0" y="connsiteY0"/>
                          </a:cxn>
                          <a:cxn ang="0">
                            <a:pos x="connsiteX1" y="connsiteY1"/>
                          </a:cxn>
                          <a:cxn ang="0">
                            <a:pos x="connsiteX2" y="connsiteY2"/>
                          </a:cxn>
                          <a:cxn ang="0">
                            <a:pos x="connsiteX3" y="connsiteY3"/>
                          </a:cxn>
                        </a:cxnLst>
                        <a:rect l="l" t="t" r="r" b="b"/>
                        <a:pathLst>
                          <a:path w="3616" h="4235">
                            <a:moveTo>
                              <a:pt x="3616" y="4235"/>
                            </a:moveTo>
                            <a:lnTo>
                              <a:pt x="3616" y="0"/>
                            </a:lnTo>
                            <a:lnTo>
                              <a:pt x="0" y="2647"/>
                            </a:lnTo>
                            <a:lnTo>
                              <a:pt x="155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4" name="Freeform: Shape 2133">
                        <a:extLst>
                          <a:ext uri="{FF2B5EF4-FFF2-40B4-BE49-F238E27FC236}">
                            <a16:creationId xmlns:a16="http://schemas.microsoft.com/office/drawing/2014/main" id="{B312F148-268E-C40D-3E65-CA262AB0AEB6}"/>
                          </a:ext>
                        </a:extLst>
                      </p:cNvPr>
                      <p:cNvSpPr/>
                      <p:nvPr/>
                    </p:nvSpPr>
                    <p:spPr>
                      <a:xfrm>
                        <a:off x="7254837" y="3535239"/>
                        <a:ext cx="995600" cy="599276"/>
                      </a:xfrm>
                      <a:custGeom>
                        <a:avLst/>
                        <a:gdLst>
                          <a:gd name="connsiteX0" fmla="*/ 234046 w 995600"/>
                          <a:gd name="connsiteY0" fmla="*/ 0 h 599276"/>
                          <a:gd name="connsiteX1" fmla="*/ 232496 w 995600"/>
                          <a:gd name="connsiteY1" fmla="*/ 4765 h 599276"/>
                          <a:gd name="connsiteX2" fmla="*/ 236113 w 995600"/>
                          <a:gd name="connsiteY2" fmla="*/ 6353 h 599276"/>
                          <a:gd name="connsiteX3" fmla="*/ 240246 w 995600"/>
                          <a:gd name="connsiteY3" fmla="*/ 7941 h 599276"/>
                          <a:gd name="connsiteX4" fmla="*/ 238696 w 995600"/>
                          <a:gd name="connsiteY4" fmla="*/ 12705 h 599276"/>
                          <a:gd name="connsiteX5" fmla="*/ 970284 w 995600"/>
                          <a:gd name="connsiteY5" fmla="*/ 453693 h 599276"/>
                          <a:gd name="connsiteX6" fmla="*/ 12916 w 995600"/>
                          <a:gd name="connsiteY6" fmla="*/ 588689 h 599276"/>
                          <a:gd name="connsiteX7" fmla="*/ 238696 w 995600"/>
                          <a:gd name="connsiteY7" fmla="*/ 12705 h 599276"/>
                          <a:gd name="connsiteX8" fmla="*/ 234563 w 995600"/>
                          <a:gd name="connsiteY8" fmla="*/ 10059 h 599276"/>
                          <a:gd name="connsiteX9" fmla="*/ 236113 w 995600"/>
                          <a:gd name="connsiteY9" fmla="*/ 6353 h 599276"/>
                          <a:gd name="connsiteX10" fmla="*/ 232496 w 995600"/>
                          <a:gd name="connsiteY10" fmla="*/ 4765 h 599276"/>
                          <a:gd name="connsiteX11" fmla="*/ 0 w 995600"/>
                          <a:gd name="connsiteY11" fmla="*/ 599277 h 599276"/>
                          <a:gd name="connsiteX12" fmla="*/ 995600 w 995600"/>
                          <a:gd name="connsiteY12" fmla="*/ 458987 h 59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00" h="599276">
                            <a:moveTo>
                              <a:pt x="234046" y="0"/>
                            </a:moveTo>
                            <a:lnTo>
                              <a:pt x="232496" y="4765"/>
                            </a:lnTo>
                            <a:lnTo>
                              <a:pt x="236113" y="6353"/>
                            </a:lnTo>
                            <a:lnTo>
                              <a:pt x="240246" y="7941"/>
                            </a:lnTo>
                            <a:lnTo>
                              <a:pt x="238696" y="12705"/>
                            </a:lnTo>
                            <a:lnTo>
                              <a:pt x="970284" y="453693"/>
                            </a:lnTo>
                            <a:lnTo>
                              <a:pt x="12916" y="588689"/>
                            </a:lnTo>
                            <a:lnTo>
                              <a:pt x="238696" y="12705"/>
                            </a:lnTo>
                            <a:lnTo>
                              <a:pt x="234563" y="10059"/>
                            </a:lnTo>
                            <a:lnTo>
                              <a:pt x="236113" y="6353"/>
                            </a:lnTo>
                            <a:lnTo>
                              <a:pt x="232496" y="4765"/>
                            </a:lnTo>
                            <a:lnTo>
                              <a:pt x="0" y="599277"/>
                            </a:lnTo>
                            <a:lnTo>
                              <a:pt x="995600" y="45898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5" name="Freeform: Shape 2134">
                        <a:extLst>
                          <a:ext uri="{FF2B5EF4-FFF2-40B4-BE49-F238E27FC236}">
                            <a16:creationId xmlns:a16="http://schemas.microsoft.com/office/drawing/2014/main" id="{E93D1195-0857-6A53-5FA0-3F3A5D013F04}"/>
                          </a:ext>
                        </a:extLst>
                      </p:cNvPr>
                      <p:cNvSpPr/>
                      <p:nvPr/>
                    </p:nvSpPr>
                    <p:spPr>
                      <a:xfrm>
                        <a:off x="7489399" y="3541592"/>
                        <a:ext cx="5683" cy="6352"/>
                      </a:xfrm>
                      <a:custGeom>
                        <a:avLst/>
                        <a:gdLst>
                          <a:gd name="connsiteX0" fmla="*/ 5683 w 5683"/>
                          <a:gd name="connsiteY0" fmla="*/ 1588 h 6352"/>
                          <a:gd name="connsiteX1" fmla="*/ 1550 w 5683"/>
                          <a:gd name="connsiteY1" fmla="*/ 0 h 6352"/>
                          <a:gd name="connsiteX2" fmla="*/ 0 w 5683"/>
                          <a:gd name="connsiteY2" fmla="*/ 3706 h 6352"/>
                          <a:gd name="connsiteX3" fmla="*/ 4134 w 5683"/>
                          <a:gd name="connsiteY3" fmla="*/ 6353 h 6352"/>
                        </a:gdLst>
                        <a:ahLst/>
                        <a:cxnLst>
                          <a:cxn ang="0">
                            <a:pos x="connsiteX0" y="connsiteY0"/>
                          </a:cxn>
                          <a:cxn ang="0">
                            <a:pos x="connsiteX1" y="connsiteY1"/>
                          </a:cxn>
                          <a:cxn ang="0">
                            <a:pos x="connsiteX2" y="connsiteY2"/>
                          </a:cxn>
                          <a:cxn ang="0">
                            <a:pos x="connsiteX3" y="connsiteY3"/>
                          </a:cxn>
                        </a:cxnLst>
                        <a:rect l="l" t="t" r="r" b="b"/>
                        <a:pathLst>
                          <a:path w="5683" h="6352">
                            <a:moveTo>
                              <a:pt x="5683" y="1588"/>
                            </a:moveTo>
                            <a:lnTo>
                              <a:pt x="1550" y="0"/>
                            </a:lnTo>
                            <a:lnTo>
                              <a:pt x="0" y="3706"/>
                            </a:lnTo>
                            <a:lnTo>
                              <a:pt x="4134"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6" name="Freeform: Shape 2135">
                        <a:extLst>
                          <a:ext uri="{FF2B5EF4-FFF2-40B4-BE49-F238E27FC236}">
                            <a16:creationId xmlns:a16="http://schemas.microsoft.com/office/drawing/2014/main" id="{087E6993-716E-4506-6F41-964A006B2E41}"/>
                          </a:ext>
                        </a:extLst>
                      </p:cNvPr>
                      <p:cNvSpPr/>
                      <p:nvPr/>
                    </p:nvSpPr>
                    <p:spPr>
                      <a:xfrm>
                        <a:off x="5726563" y="5436302"/>
                        <a:ext cx="5683" cy="6352"/>
                      </a:xfrm>
                      <a:custGeom>
                        <a:avLst/>
                        <a:gdLst>
                          <a:gd name="connsiteX0" fmla="*/ 5683 w 5683"/>
                          <a:gd name="connsiteY0" fmla="*/ 2118 h 6352"/>
                          <a:gd name="connsiteX1" fmla="*/ 2067 w 5683"/>
                          <a:gd name="connsiteY1" fmla="*/ 0 h 6352"/>
                          <a:gd name="connsiteX2" fmla="*/ 0 w 5683"/>
                          <a:gd name="connsiteY2" fmla="*/ 3706 h 6352"/>
                          <a:gd name="connsiteX3" fmla="*/ 3616 w 5683"/>
                          <a:gd name="connsiteY3" fmla="*/ 6353 h 6352"/>
                        </a:gdLst>
                        <a:ahLst/>
                        <a:cxnLst>
                          <a:cxn ang="0">
                            <a:pos x="connsiteX0" y="connsiteY0"/>
                          </a:cxn>
                          <a:cxn ang="0">
                            <a:pos x="connsiteX1" y="connsiteY1"/>
                          </a:cxn>
                          <a:cxn ang="0">
                            <a:pos x="connsiteX2" y="connsiteY2"/>
                          </a:cxn>
                          <a:cxn ang="0">
                            <a:pos x="connsiteX3" y="connsiteY3"/>
                          </a:cxn>
                        </a:cxnLst>
                        <a:rect l="l" t="t" r="r" b="b"/>
                        <a:pathLst>
                          <a:path w="5683" h="6352">
                            <a:moveTo>
                              <a:pt x="5683" y="2118"/>
                            </a:moveTo>
                            <a:lnTo>
                              <a:pt x="2067" y="0"/>
                            </a:lnTo>
                            <a:lnTo>
                              <a:pt x="0" y="3706"/>
                            </a:lnTo>
                            <a:lnTo>
                              <a:pt x="3616"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7" name="Freeform: Shape 2136">
                        <a:extLst>
                          <a:ext uri="{FF2B5EF4-FFF2-40B4-BE49-F238E27FC236}">
                            <a16:creationId xmlns:a16="http://schemas.microsoft.com/office/drawing/2014/main" id="{608B15CA-9BED-081C-F9DA-F953A7F99894}"/>
                          </a:ext>
                        </a:extLst>
                      </p:cNvPr>
                      <p:cNvSpPr/>
                      <p:nvPr/>
                    </p:nvSpPr>
                    <p:spPr>
                      <a:xfrm>
                        <a:off x="7161838" y="2514563"/>
                        <a:ext cx="5683" cy="5293"/>
                      </a:xfrm>
                      <a:custGeom>
                        <a:avLst/>
                        <a:gdLst>
                          <a:gd name="connsiteX0" fmla="*/ 5684 w 5683"/>
                          <a:gd name="connsiteY0" fmla="*/ 1059 h 5293"/>
                          <a:gd name="connsiteX1" fmla="*/ 1550 w 5683"/>
                          <a:gd name="connsiteY1" fmla="*/ 0 h 5293"/>
                          <a:gd name="connsiteX2" fmla="*/ 0 w 5683"/>
                          <a:gd name="connsiteY2" fmla="*/ 5294 h 5293"/>
                          <a:gd name="connsiteX3" fmla="*/ 5684 w 5683"/>
                          <a:gd name="connsiteY3" fmla="*/ 5294 h 5293"/>
                        </a:gdLst>
                        <a:ahLst/>
                        <a:cxnLst>
                          <a:cxn ang="0">
                            <a:pos x="connsiteX0" y="connsiteY0"/>
                          </a:cxn>
                          <a:cxn ang="0">
                            <a:pos x="connsiteX1" y="connsiteY1"/>
                          </a:cxn>
                          <a:cxn ang="0">
                            <a:pos x="connsiteX2" y="connsiteY2"/>
                          </a:cxn>
                          <a:cxn ang="0">
                            <a:pos x="connsiteX3" y="connsiteY3"/>
                          </a:cxn>
                        </a:cxnLst>
                        <a:rect l="l" t="t" r="r" b="b"/>
                        <a:pathLst>
                          <a:path w="5683" h="5293">
                            <a:moveTo>
                              <a:pt x="5684" y="1059"/>
                            </a:moveTo>
                            <a:lnTo>
                              <a:pt x="1550" y="0"/>
                            </a:lnTo>
                            <a:lnTo>
                              <a:pt x="0" y="5294"/>
                            </a:lnTo>
                            <a:lnTo>
                              <a:pt x="5684"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8" name="Freeform: Shape 2137">
                        <a:extLst>
                          <a:ext uri="{FF2B5EF4-FFF2-40B4-BE49-F238E27FC236}">
                            <a16:creationId xmlns:a16="http://schemas.microsoft.com/office/drawing/2014/main" id="{E37E7773-BBE2-E46A-1FD3-C9B5D5434299}"/>
                          </a:ext>
                        </a:extLst>
                      </p:cNvPr>
                      <p:cNvSpPr/>
                      <p:nvPr/>
                    </p:nvSpPr>
                    <p:spPr>
                      <a:xfrm>
                        <a:off x="5609799" y="2511386"/>
                        <a:ext cx="1563406" cy="1395489"/>
                      </a:xfrm>
                      <a:custGeom>
                        <a:avLst/>
                        <a:gdLst>
                          <a:gd name="connsiteX0" fmla="*/ 1563407 w 1563406"/>
                          <a:gd name="connsiteY0" fmla="*/ 0 h 1395489"/>
                          <a:gd name="connsiteX1" fmla="*/ 1557723 w 1563406"/>
                          <a:gd name="connsiteY1" fmla="*/ 0 h 1395489"/>
                          <a:gd name="connsiteX2" fmla="*/ 1557723 w 1563406"/>
                          <a:gd name="connsiteY2" fmla="*/ 4235 h 1395489"/>
                          <a:gd name="connsiteX3" fmla="*/ 1557723 w 1563406"/>
                          <a:gd name="connsiteY3" fmla="*/ 8470 h 1395489"/>
                          <a:gd name="connsiteX4" fmla="*/ 1552040 w 1563406"/>
                          <a:gd name="connsiteY4" fmla="*/ 8470 h 1395489"/>
                          <a:gd name="connsiteX5" fmla="*/ 1180046 w 1563406"/>
                          <a:gd name="connsiteY5" fmla="*/ 1377490 h 1395489"/>
                          <a:gd name="connsiteX6" fmla="*/ 18600 w 1563406"/>
                          <a:gd name="connsiteY6" fmla="*/ 8470 h 1395489"/>
                          <a:gd name="connsiteX7" fmla="*/ 1552040 w 1563406"/>
                          <a:gd name="connsiteY7" fmla="*/ 8470 h 1395489"/>
                          <a:gd name="connsiteX8" fmla="*/ 1553590 w 1563406"/>
                          <a:gd name="connsiteY8" fmla="*/ 3176 h 1395489"/>
                          <a:gd name="connsiteX9" fmla="*/ 1557723 w 1563406"/>
                          <a:gd name="connsiteY9" fmla="*/ 4235 h 1395489"/>
                          <a:gd name="connsiteX10" fmla="*/ 1557723 w 1563406"/>
                          <a:gd name="connsiteY10" fmla="*/ 0 h 1395489"/>
                          <a:gd name="connsiteX11" fmla="*/ 0 w 1563406"/>
                          <a:gd name="connsiteY11" fmla="*/ 0 h 1395489"/>
                          <a:gd name="connsiteX12" fmla="*/ 1183663 w 1563406"/>
                          <a:gd name="connsiteY12" fmla="*/ 1395489 h 139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406" h="1395489">
                            <a:moveTo>
                              <a:pt x="1563407" y="0"/>
                            </a:moveTo>
                            <a:lnTo>
                              <a:pt x="1557723" y="0"/>
                            </a:lnTo>
                            <a:lnTo>
                              <a:pt x="1557723" y="4235"/>
                            </a:lnTo>
                            <a:lnTo>
                              <a:pt x="1557723" y="8470"/>
                            </a:lnTo>
                            <a:lnTo>
                              <a:pt x="1552040" y="8470"/>
                            </a:lnTo>
                            <a:lnTo>
                              <a:pt x="1180046" y="1377490"/>
                            </a:lnTo>
                            <a:lnTo>
                              <a:pt x="18600" y="8470"/>
                            </a:lnTo>
                            <a:lnTo>
                              <a:pt x="1552040" y="8470"/>
                            </a:lnTo>
                            <a:lnTo>
                              <a:pt x="1553590" y="3176"/>
                            </a:lnTo>
                            <a:lnTo>
                              <a:pt x="1557723" y="4235"/>
                            </a:lnTo>
                            <a:lnTo>
                              <a:pt x="1557723" y="0"/>
                            </a:lnTo>
                            <a:lnTo>
                              <a:pt x="0" y="0"/>
                            </a:lnTo>
                            <a:lnTo>
                              <a:pt x="1183663" y="139548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9" name="Freeform: Shape 2138">
                        <a:extLst>
                          <a:ext uri="{FF2B5EF4-FFF2-40B4-BE49-F238E27FC236}">
                            <a16:creationId xmlns:a16="http://schemas.microsoft.com/office/drawing/2014/main" id="{2D391426-167D-B37F-8FEF-18C51F3A1540}"/>
                          </a:ext>
                        </a:extLst>
                      </p:cNvPr>
                      <p:cNvSpPr/>
                      <p:nvPr/>
                    </p:nvSpPr>
                    <p:spPr>
                      <a:xfrm>
                        <a:off x="4806912" y="2507151"/>
                        <a:ext cx="1992232" cy="2073116"/>
                      </a:xfrm>
                      <a:custGeom>
                        <a:avLst/>
                        <a:gdLst>
                          <a:gd name="connsiteX0" fmla="*/ 810636 w 1992232"/>
                          <a:gd name="connsiteY0" fmla="*/ 0 h 2073116"/>
                          <a:gd name="connsiteX1" fmla="*/ 808053 w 1992232"/>
                          <a:gd name="connsiteY1" fmla="*/ 6882 h 2073116"/>
                          <a:gd name="connsiteX2" fmla="*/ 812186 w 1992232"/>
                          <a:gd name="connsiteY2" fmla="*/ 8470 h 2073116"/>
                          <a:gd name="connsiteX3" fmla="*/ 815803 w 1992232"/>
                          <a:gd name="connsiteY3" fmla="*/ 10059 h 2073116"/>
                          <a:gd name="connsiteX4" fmla="*/ 813220 w 1992232"/>
                          <a:gd name="connsiteY4" fmla="*/ 16411 h 2073116"/>
                          <a:gd name="connsiteX5" fmla="*/ 1977249 w 1992232"/>
                          <a:gd name="connsiteY5" fmla="*/ 1388607 h 2073116"/>
                          <a:gd name="connsiteX6" fmla="*/ 14466 w 1992232"/>
                          <a:gd name="connsiteY6" fmla="*/ 2059352 h 2073116"/>
                          <a:gd name="connsiteX7" fmla="*/ 813220 w 1992232"/>
                          <a:gd name="connsiteY7" fmla="*/ 16411 h 2073116"/>
                          <a:gd name="connsiteX8" fmla="*/ 809086 w 1992232"/>
                          <a:gd name="connsiteY8" fmla="*/ 11117 h 2073116"/>
                          <a:gd name="connsiteX9" fmla="*/ 812186 w 1992232"/>
                          <a:gd name="connsiteY9" fmla="*/ 8470 h 2073116"/>
                          <a:gd name="connsiteX10" fmla="*/ 808053 w 1992232"/>
                          <a:gd name="connsiteY10" fmla="*/ 6882 h 2073116"/>
                          <a:gd name="connsiteX11" fmla="*/ 0 w 1992232"/>
                          <a:gd name="connsiteY11" fmla="*/ 2073117 h 2073116"/>
                          <a:gd name="connsiteX12" fmla="*/ 1992233 w 1992232"/>
                          <a:gd name="connsiteY12" fmla="*/ 1392842 h 207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2232" h="2073116">
                            <a:moveTo>
                              <a:pt x="810636" y="0"/>
                            </a:moveTo>
                            <a:lnTo>
                              <a:pt x="808053" y="6882"/>
                            </a:lnTo>
                            <a:lnTo>
                              <a:pt x="812186" y="8470"/>
                            </a:lnTo>
                            <a:lnTo>
                              <a:pt x="815803" y="10059"/>
                            </a:lnTo>
                            <a:lnTo>
                              <a:pt x="813220" y="16411"/>
                            </a:lnTo>
                            <a:lnTo>
                              <a:pt x="1977249" y="1388607"/>
                            </a:lnTo>
                            <a:lnTo>
                              <a:pt x="14466" y="2059352"/>
                            </a:lnTo>
                            <a:lnTo>
                              <a:pt x="813220" y="16411"/>
                            </a:lnTo>
                            <a:lnTo>
                              <a:pt x="809086" y="11117"/>
                            </a:lnTo>
                            <a:lnTo>
                              <a:pt x="812186" y="8470"/>
                            </a:lnTo>
                            <a:lnTo>
                              <a:pt x="808053" y="6882"/>
                            </a:lnTo>
                            <a:lnTo>
                              <a:pt x="0" y="2073117"/>
                            </a:lnTo>
                            <a:lnTo>
                              <a:pt x="1992233" y="139284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0" name="Freeform: Shape 2139">
                        <a:extLst>
                          <a:ext uri="{FF2B5EF4-FFF2-40B4-BE49-F238E27FC236}">
                            <a16:creationId xmlns:a16="http://schemas.microsoft.com/office/drawing/2014/main" id="{129F3EB8-5E2A-D951-6BC3-6443DEEEF358}"/>
                          </a:ext>
                        </a:extLst>
                      </p:cNvPr>
                      <p:cNvSpPr/>
                      <p:nvPr/>
                    </p:nvSpPr>
                    <p:spPr>
                      <a:xfrm>
                        <a:off x="5615998" y="2515621"/>
                        <a:ext cx="6716" cy="7940"/>
                      </a:xfrm>
                      <a:custGeom>
                        <a:avLst/>
                        <a:gdLst>
                          <a:gd name="connsiteX0" fmla="*/ 6717 w 6716"/>
                          <a:gd name="connsiteY0" fmla="*/ 1588 h 7940"/>
                          <a:gd name="connsiteX1" fmla="*/ 3100 w 6716"/>
                          <a:gd name="connsiteY1" fmla="*/ 0 h 7940"/>
                          <a:gd name="connsiteX2" fmla="*/ 0 w 6716"/>
                          <a:gd name="connsiteY2" fmla="*/ 2647 h 7940"/>
                          <a:gd name="connsiteX3" fmla="*/ 4134 w 6716"/>
                          <a:gd name="connsiteY3" fmla="*/ 7941 h 7940"/>
                        </a:gdLst>
                        <a:ahLst/>
                        <a:cxnLst>
                          <a:cxn ang="0">
                            <a:pos x="connsiteX0" y="connsiteY0"/>
                          </a:cxn>
                          <a:cxn ang="0">
                            <a:pos x="connsiteX1" y="connsiteY1"/>
                          </a:cxn>
                          <a:cxn ang="0">
                            <a:pos x="connsiteX2" y="connsiteY2"/>
                          </a:cxn>
                          <a:cxn ang="0">
                            <a:pos x="connsiteX3" y="connsiteY3"/>
                          </a:cxn>
                        </a:cxnLst>
                        <a:rect l="l" t="t" r="r" b="b"/>
                        <a:pathLst>
                          <a:path w="6716" h="7940">
                            <a:moveTo>
                              <a:pt x="6717" y="1588"/>
                            </a:moveTo>
                            <a:lnTo>
                              <a:pt x="3100" y="0"/>
                            </a:lnTo>
                            <a:lnTo>
                              <a:pt x="0" y="2647"/>
                            </a:lnTo>
                            <a:lnTo>
                              <a:pt x="4134" y="794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1" name="Freeform: Shape 2140">
                        <a:extLst>
                          <a:ext uri="{FF2B5EF4-FFF2-40B4-BE49-F238E27FC236}">
                            <a16:creationId xmlns:a16="http://schemas.microsoft.com/office/drawing/2014/main" id="{212A653B-60A8-5AAD-A750-63E1F9E664C4}"/>
                          </a:ext>
                        </a:extLst>
                      </p:cNvPr>
                      <p:cNvSpPr/>
                      <p:nvPr/>
                    </p:nvSpPr>
                    <p:spPr>
                      <a:xfrm>
                        <a:off x="4364136" y="2512445"/>
                        <a:ext cx="1258578" cy="2069940"/>
                      </a:xfrm>
                      <a:custGeom>
                        <a:avLst/>
                        <a:gdLst>
                          <a:gd name="connsiteX0" fmla="*/ 1258579 w 1258578"/>
                          <a:gd name="connsiteY0" fmla="*/ 4765 h 2069940"/>
                          <a:gd name="connsiteX1" fmla="*/ 1251862 w 1258578"/>
                          <a:gd name="connsiteY1" fmla="*/ 0 h 2069940"/>
                          <a:gd name="connsiteX2" fmla="*/ 1254962 w 1258578"/>
                          <a:gd name="connsiteY2" fmla="*/ 3176 h 2069940"/>
                          <a:gd name="connsiteX3" fmla="*/ 1258062 w 1258578"/>
                          <a:gd name="connsiteY3" fmla="*/ 5823 h 2069940"/>
                          <a:gd name="connsiteX4" fmla="*/ 1242045 w 1258578"/>
                          <a:gd name="connsiteY4" fmla="*/ 23823 h 2069940"/>
                          <a:gd name="connsiteX5" fmla="*/ 448975 w 1258578"/>
                          <a:gd name="connsiteY5" fmla="*/ 2051941 h 2069940"/>
                          <a:gd name="connsiteX6" fmla="*/ 10850 w 1258578"/>
                          <a:gd name="connsiteY6" fmla="*/ 1429371 h 2069940"/>
                          <a:gd name="connsiteX7" fmla="*/ 1242045 w 1258578"/>
                          <a:gd name="connsiteY7" fmla="*/ 23823 h 2069940"/>
                          <a:gd name="connsiteX8" fmla="*/ 1250829 w 1258578"/>
                          <a:gd name="connsiteY8" fmla="*/ 1588 h 2069940"/>
                          <a:gd name="connsiteX9" fmla="*/ 1254962 w 1258578"/>
                          <a:gd name="connsiteY9" fmla="*/ 3176 h 2069940"/>
                          <a:gd name="connsiteX10" fmla="*/ 1251862 w 1258578"/>
                          <a:gd name="connsiteY10" fmla="*/ 0 h 2069940"/>
                          <a:gd name="connsiteX11" fmla="*/ 0 w 1258578"/>
                          <a:gd name="connsiteY11" fmla="*/ 1428841 h 2069940"/>
                          <a:gd name="connsiteX12" fmla="*/ 451042 w 1258578"/>
                          <a:gd name="connsiteY12" fmla="*/ 2069940 h 206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8578" h="2069940">
                            <a:moveTo>
                              <a:pt x="1258579" y="4765"/>
                            </a:moveTo>
                            <a:lnTo>
                              <a:pt x="1251862" y="0"/>
                            </a:lnTo>
                            <a:lnTo>
                              <a:pt x="1254962" y="3176"/>
                            </a:lnTo>
                            <a:lnTo>
                              <a:pt x="1258062" y="5823"/>
                            </a:lnTo>
                            <a:lnTo>
                              <a:pt x="1242045" y="23823"/>
                            </a:lnTo>
                            <a:lnTo>
                              <a:pt x="448975" y="2051941"/>
                            </a:lnTo>
                            <a:lnTo>
                              <a:pt x="10850" y="1429371"/>
                            </a:lnTo>
                            <a:lnTo>
                              <a:pt x="1242045" y="23823"/>
                            </a:lnTo>
                            <a:lnTo>
                              <a:pt x="1250829" y="1588"/>
                            </a:lnTo>
                            <a:lnTo>
                              <a:pt x="1254962" y="3176"/>
                            </a:lnTo>
                            <a:lnTo>
                              <a:pt x="1251862" y="0"/>
                            </a:lnTo>
                            <a:lnTo>
                              <a:pt x="0" y="1428841"/>
                            </a:lnTo>
                            <a:lnTo>
                              <a:pt x="451042" y="206994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2" name="Freeform: Shape 2141">
                        <a:extLst>
                          <a:ext uri="{FF2B5EF4-FFF2-40B4-BE49-F238E27FC236}">
                            <a16:creationId xmlns:a16="http://schemas.microsoft.com/office/drawing/2014/main" id="{4943645D-BFBB-02FD-BD83-E56142A40BF1}"/>
                          </a:ext>
                        </a:extLst>
                      </p:cNvPr>
                      <p:cNvSpPr/>
                      <p:nvPr/>
                    </p:nvSpPr>
                    <p:spPr>
                      <a:xfrm>
                        <a:off x="5606182" y="2514033"/>
                        <a:ext cx="16016" cy="22234"/>
                      </a:xfrm>
                      <a:custGeom>
                        <a:avLst/>
                        <a:gdLst>
                          <a:gd name="connsiteX0" fmla="*/ 12916 w 16016"/>
                          <a:gd name="connsiteY0" fmla="*/ 1588 h 22234"/>
                          <a:gd name="connsiteX1" fmla="*/ 8784 w 16016"/>
                          <a:gd name="connsiteY1" fmla="*/ 0 h 22234"/>
                          <a:gd name="connsiteX2" fmla="*/ 0 w 16016"/>
                          <a:gd name="connsiteY2" fmla="*/ 22235 h 22234"/>
                          <a:gd name="connsiteX3" fmla="*/ 16016 w 16016"/>
                          <a:gd name="connsiteY3" fmla="*/ 4235 h 22234"/>
                        </a:gdLst>
                        <a:ahLst/>
                        <a:cxnLst>
                          <a:cxn ang="0">
                            <a:pos x="connsiteX0" y="connsiteY0"/>
                          </a:cxn>
                          <a:cxn ang="0">
                            <a:pos x="connsiteX1" y="connsiteY1"/>
                          </a:cxn>
                          <a:cxn ang="0">
                            <a:pos x="connsiteX2" y="connsiteY2"/>
                          </a:cxn>
                          <a:cxn ang="0">
                            <a:pos x="connsiteX3" y="connsiteY3"/>
                          </a:cxn>
                        </a:cxnLst>
                        <a:rect l="l" t="t" r="r" b="b"/>
                        <a:pathLst>
                          <a:path w="16016" h="22234">
                            <a:moveTo>
                              <a:pt x="12916" y="1588"/>
                            </a:moveTo>
                            <a:lnTo>
                              <a:pt x="8784" y="0"/>
                            </a:lnTo>
                            <a:lnTo>
                              <a:pt x="0" y="22235"/>
                            </a:lnTo>
                            <a:lnTo>
                              <a:pt x="16016"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3" name="Freeform: Shape 2142">
                        <a:extLst>
                          <a:ext uri="{FF2B5EF4-FFF2-40B4-BE49-F238E27FC236}">
                            <a16:creationId xmlns:a16="http://schemas.microsoft.com/office/drawing/2014/main" id="{09E98CEA-B170-AE7A-6B62-D119AEB14BC0}"/>
                          </a:ext>
                        </a:extLst>
                      </p:cNvPr>
                      <p:cNvSpPr/>
                      <p:nvPr/>
                    </p:nvSpPr>
                    <p:spPr>
                      <a:xfrm>
                        <a:off x="5610832" y="2512445"/>
                        <a:ext cx="8266" cy="7411"/>
                      </a:xfrm>
                      <a:custGeom>
                        <a:avLst/>
                        <a:gdLst>
                          <a:gd name="connsiteX0" fmla="*/ 8266 w 8266"/>
                          <a:gd name="connsiteY0" fmla="*/ 3176 h 7411"/>
                          <a:gd name="connsiteX1" fmla="*/ 5167 w 8266"/>
                          <a:gd name="connsiteY1" fmla="*/ 0 h 7411"/>
                          <a:gd name="connsiteX2" fmla="*/ 0 w 8266"/>
                          <a:gd name="connsiteY2" fmla="*/ 5823 h 7411"/>
                          <a:gd name="connsiteX3" fmla="*/ 7233 w 8266"/>
                          <a:gd name="connsiteY3" fmla="*/ 7412 h 7411"/>
                        </a:gdLst>
                        <a:ahLst/>
                        <a:cxnLst>
                          <a:cxn ang="0">
                            <a:pos x="connsiteX0" y="connsiteY0"/>
                          </a:cxn>
                          <a:cxn ang="0">
                            <a:pos x="connsiteX1" y="connsiteY1"/>
                          </a:cxn>
                          <a:cxn ang="0">
                            <a:pos x="connsiteX2" y="connsiteY2"/>
                          </a:cxn>
                          <a:cxn ang="0">
                            <a:pos x="connsiteX3" y="connsiteY3"/>
                          </a:cxn>
                        </a:cxnLst>
                        <a:rect l="l" t="t" r="r" b="b"/>
                        <a:pathLst>
                          <a:path w="8266" h="7411">
                            <a:moveTo>
                              <a:pt x="8266" y="3176"/>
                            </a:moveTo>
                            <a:lnTo>
                              <a:pt x="5167" y="0"/>
                            </a:lnTo>
                            <a:lnTo>
                              <a:pt x="0" y="5823"/>
                            </a:lnTo>
                            <a:lnTo>
                              <a:pt x="7233" y="74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4" name="Freeform: Shape 2143">
                        <a:extLst>
                          <a:ext uri="{FF2B5EF4-FFF2-40B4-BE49-F238E27FC236}">
                            <a16:creationId xmlns:a16="http://schemas.microsoft.com/office/drawing/2014/main" id="{E87AE866-6560-C6C5-BF5E-C0DEF2E92086}"/>
                          </a:ext>
                        </a:extLst>
                      </p:cNvPr>
                      <p:cNvSpPr/>
                      <p:nvPr/>
                    </p:nvSpPr>
                    <p:spPr>
                      <a:xfrm>
                        <a:off x="8472083" y="3303893"/>
                        <a:ext cx="5683" cy="5823"/>
                      </a:xfrm>
                      <a:custGeom>
                        <a:avLst/>
                        <a:gdLst>
                          <a:gd name="connsiteX0" fmla="*/ 5683 w 5683"/>
                          <a:gd name="connsiteY0" fmla="*/ 529 h 5823"/>
                          <a:gd name="connsiteX1" fmla="*/ 1550 w 5683"/>
                          <a:gd name="connsiteY1" fmla="*/ 0 h 5823"/>
                          <a:gd name="connsiteX2" fmla="*/ 0 w 5683"/>
                          <a:gd name="connsiteY2" fmla="*/ 3706 h 5823"/>
                          <a:gd name="connsiteX3" fmla="*/ 4649 w 5683"/>
                          <a:gd name="connsiteY3" fmla="*/ 5823 h 5823"/>
                        </a:gdLst>
                        <a:ahLst/>
                        <a:cxnLst>
                          <a:cxn ang="0">
                            <a:pos x="connsiteX0" y="connsiteY0"/>
                          </a:cxn>
                          <a:cxn ang="0">
                            <a:pos x="connsiteX1" y="connsiteY1"/>
                          </a:cxn>
                          <a:cxn ang="0">
                            <a:pos x="connsiteX2" y="connsiteY2"/>
                          </a:cxn>
                          <a:cxn ang="0">
                            <a:pos x="connsiteX3" y="connsiteY3"/>
                          </a:cxn>
                        </a:cxnLst>
                        <a:rect l="l" t="t" r="r" b="b"/>
                        <a:pathLst>
                          <a:path w="5683" h="5823">
                            <a:moveTo>
                              <a:pt x="5683" y="529"/>
                            </a:moveTo>
                            <a:lnTo>
                              <a:pt x="1550" y="0"/>
                            </a:lnTo>
                            <a:lnTo>
                              <a:pt x="0" y="3706"/>
                            </a:lnTo>
                            <a:lnTo>
                              <a:pt x="4649"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5" name="Freeform: Shape 2144">
                        <a:extLst>
                          <a:ext uri="{FF2B5EF4-FFF2-40B4-BE49-F238E27FC236}">
                            <a16:creationId xmlns:a16="http://schemas.microsoft.com/office/drawing/2014/main" id="{B17F86B0-17B9-5DFF-44BA-A2B29CA2EF72}"/>
                          </a:ext>
                        </a:extLst>
                      </p:cNvPr>
                      <p:cNvSpPr/>
                      <p:nvPr/>
                    </p:nvSpPr>
                    <p:spPr>
                      <a:xfrm>
                        <a:off x="8328452" y="3297540"/>
                        <a:ext cx="1195029" cy="705685"/>
                      </a:xfrm>
                      <a:custGeom>
                        <a:avLst/>
                        <a:gdLst>
                          <a:gd name="connsiteX0" fmla="*/ 142081 w 1195029"/>
                          <a:gd name="connsiteY0" fmla="*/ 0 h 705685"/>
                          <a:gd name="connsiteX1" fmla="*/ 141048 w 1195029"/>
                          <a:gd name="connsiteY1" fmla="*/ 5294 h 705685"/>
                          <a:gd name="connsiteX2" fmla="*/ 145181 w 1195029"/>
                          <a:gd name="connsiteY2" fmla="*/ 6353 h 705685"/>
                          <a:gd name="connsiteX3" fmla="*/ 149314 w 1195029"/>
                          <a:gd name="connsiteY3" fmla="*/ 6882 h 705685"/>
                          <a:gd name="connsiteX4" fmla="*/ 148281 w 1195029"/>
                          <a:gd name="connsiteY4" fmla="*/ 12176 h 705685"/>
                          <a:gd name="connsiteX5" fmla="*/ 1166614 w 1195029"/>
                          <a:gd name="connsiteY5" fmla="*/ 473810 h 705685"/>
                          <a:gd name="connsiteX6" fmla="*/ 10850 w 1195029"/>
                          <a:gd name="connsiteY6" fmla="*/ 694568 h 705685"/>
                          <a:gd name="connsiteX7" fmla="*/ 148281 w 1195029"/>
                          <a:gd name="connsiteY7" fmla="*/ 12176 h 705685"/>
                          <a:gd name="connsiteX8" fmla="*/ 143631 w 1195029"/>
                          <a:gd name="connsiteY8" fmla="*/ 10059 h 705685"/>
                          <a:gd name="connsiteX9" fmla="*/ 145181 w 1195029"/>
                          <a:gd name="connsiteY9" fmla="*/ 6353 h 705685"/>
                          <a:gd name="connsiteX10" fmla="*/ 141048 w 1195029"/>
                          <a:gd name="connsiteY10" fmla="*/ 5294 h 705685"/>
                          <a:gd name="connsiteX11" fmla="*/ 0 w 1195029"/>
                          <a:gd name="connsiteY11" fmla="*/ 705685 h 705685"/>
                          <a:gd name="connsiteX12" fmla="*/ 1195030 w 1195029"/>
                          <a:gd name="connsiteY12" fmla="*/ 476986 h 70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5029" h="705685">
                            <a:moveTo>
                              <a:pt x="142081" y="0"/>
                            </a:moveTo>
                            <a:lnTo>
                              <a:pt x="141048" y="5294"/>
                            </a:lnTo>
                            <a:lnTo>
                              <a:pt x="145181" y="6353"/>
                            </a:lnTo>
                            <a:lnTo>
                              <a:pt x="149314" y="6882"/>
                            </a:lnTo>
                            <a:lnTo>
                              <a:pt x="148281" y="12176"/>
                            </a:lnTo>
                            <a:lnTo>
                              <a:pt x="1166614" y="473810"/>
                            </a:lnTo>
                            <a:lnTo>
                              <a:pt x="10850" y="694568"/>
                            </a:lnTo>
                            <a:lnTo>
                              <a:pt x="148281" y="12176"/>
                            </a:lnTo>
                            <a:lnTo>
                              <a:pt x="143631" y="10059"/>
                            </a:lnTo>
                            <a:lnTo>
                              <a:pt x="145181" y="6353"/>
                            </a:lnTo>
                            <a:lnTo>
                              <a:pt x="141048" y="5294"/>
                            </a:lnTo>
                            <a:lnTo>
                              <a:pt x="0" y="705685"/>
                            </a:lnTo>
                            <a:lnTo>
                              <a:pt x="1195030" y="47698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6" name="Freeform: Shape 2145">
                        <a:extLst>
                          <a:ext uri="{FF2B5EF4-FFF2-40B4-BE49-F238E27FC236}">
                            <a16:creationId xmlns:a16="http://schemas.microsoft.com/office/drawing/2014/main" id="{63BB6B95-857B-CB6E-5EEC-32E1268EDC06}"/>
                          </a:ext>
                        </a:extLst>
                      </p:cNvPr>
                      <p:cNvSpPr/>
                      <p:nvPr/>
                    </p:nvSpPr>
                    <p:spPr>
                      <a:xfrm>
                        <a:off x="8477766" y="3304951"/>
                        <a:ext cx="5166" cy="1058"/>
                      </a:xfrm>
                      <a:custGeom>
                        <a:avLst/>
                        <a:gdLst>
                          <a:gd name="connsiteX0" fmla="*/ 0 w 5166"/>
                          <a:gd name="connsiteY0" fmla="*/ 0 h 1058"/>
                          <a:gd name="connsiteX1" fmla="*/ 0 w 5166"/>
                          <a:gd name="connsiteY1" fmla="*/ 1059 h 1058"/>
                          <a:gd name="connsiteX2" fmla="*/ 0 w 5166"/>
                          <a:gd name="connsiteY2" fmla="*/ 0 h 1058"/>
                        </a:gdLst>
                        <a:ahLst/>
                        <a:cxnLst>
                          <a:cxn ang="0">
                            <a:pos x="connsiteX0" y="connsiteY0"/>
                          </a:cxn>
                          <a:cxn ang="0">
                            <a:pos x="connsiteX1" y="connsiteY1"/>
                          </a:cxn>
                          <a:cxn ang="0">
                            <a:pos x="connsiteX2" y="connsiteY2"/>
                          </a:cxn>
                        </a:cxnLst>
                        <a:rect l="l" t="t" r="r" b="b"/>
                        <a:pathLst>
                          <a:path w="5166" h="1058">
                            <a:moveTo>
                              <a:pt x="0" y="0"/>
                            </a:moveTo>
                            <a:lnTo>
                              <a:pt x="0" y="1059"/>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7" name="Freeform: Shape 2146">
                        <a:extLst>
                          <a:ext uri="{FF2B5EF4-FFF2-40B4-BE49-F238E27FC236}">
                            <a16:creationId xmlns:a16="http://schemas.microsoft.com/office/drawing/2014/main" id="{1984ABE5-21E6-13F7-093F-7C9B8C952985}"/>
                          </a:ext>
                        </a:extLst>
                      </p:cNvPr>
                      <p:cNvSpPr/>
                      <p:nvPr/>
                    </p:nvSpPr>
                    <p:spPr>
                      <a:xfrm>
                        <a:off x="8469500" y="3302834"/>
                        <a:ext cx="516" cy="529"/>
                      </a:xfrm>
                      <a:custGeom>
                        <a:avLst/>
                        <a:gdLst>
                          <a:gd name="connsiteX0" fmla="*/ 0 w 516"/>
                          <a:gd name="connsiteY0" fmla="*/ 0 h 529"/>
                          <a:gd name="connsiteX1" fmla="*/ 0 w 516"/>
                          <a:gd name="connsiteY1" fmla="*/ 529 h 529"/>
                          <a:gd name="connsiteX2" fmla="*/ 517 w 516"/>
                          <a:gd name="connsiteY2" fmla="*/ 0 h 529"/>
                        </a:gdLst>
                        <a:ahLst/>
                        <a:cxnLst>
                          <a:cxn ang="0">
                            <a:pos x="connsiteX0" y="connsiteY0"/>
                          </a:cxn>
                          <a:cxn ang="0">
                            <a:pos x="connsiteX1" y="connsiteY1"/>
                          </a:cxn>
                          <a:cxn ang="0">
                            <a:pos x="connsiteX2" y="connsiteY2"/>
                          </a:cxn>
                        </a:cxnLst>
                        <a:rect l="l" t="t" r="r" b="b"/>
                        <a:pathLst>
                          <a:path w="516" h="529">
                            <a:moveTo>
                              <a:pt x="0" y="0"/>
                            </a:moveTo>
                            <a:lnTo>
                              <a:pt x="0" y="529"/>
                            </a:lnTo>
                            <a:lnTo>
                              <a:pt x="5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8" name="Freeform: Shape 2147">
                        <a:extLst>
                          <a:ext uri="{FF2B5EF4-FFF2-40B4-BE49-F238E27FC236}">
                            <a16:creationId xmlns:a16="http://schemas.microsoft.com/office/drawing/2014/main" id="{E671AE30-55FA-4126-9965-237ED8122FEE}"/>
                          </a:ext>
                        </a:extLst>
                      </p:cNvPr>
                      <p:cNvSpPr/>
                      <p:nvPr/>
                    </p:nvSpPr>
                    <p:spPr>
                      <a:xfrm>
                        <a:off x="8470016" y="3302304"/>
                        <a:ext cx="7749" cy="2646"/>
                      </a:xfrm>
                      <a:custGeom>
                        <a:avLst/>
                        <a:gdLst>
                          <a:gd name="connsiteX0" fmla="*/ 7750 w 7749"/>
                          <a:gd name="connsiteY0" fmla="*/ 2647 h 2646"/>
                          <a:gd name="connsiteX1" fmla="*/ 7750 w 7749"/>
                          <a:gd name="connsiteY1" fmla="*/ 2118 h 2646"/>
                          <a:gd name="connsiteX2" fmla="*/ 0 w 7749"/>
                          <a:gd name="connsiteY2" fmla="*/ 0 h 2646"/>
                          <a:gd name="connsiteX3" fmla="*/ 3616 w 7749"/>
                          <a:gd name="connsiteY3" fmla="*/ 1588 h 2646"/>
                        </a:gdLst>
                        <a:ahLst/>
                        <a:cxnLst>
                          <a:cxn ang="0">
                            <a:pos x="connsiteX0" y="connsiteY0"/>
                          </a:cxn>
                          <a:cxn ang="0">
                            <a:pos x="connsiteX1" y="connsiteY1"/>
                          </a:cxn>
                          <a:cxn ang="0">
                            <a:pos x="connsiteX2" y="connsiteY2"/>
                          </a:cxn>
                          <a:cxn ang="0">
                            <a:pos x="connsiteX3" y="connsiteY3"/>
                          </a:cxn>
                        </a:cxnLst>
                        <a:rect l="l" t="t" r="r" b="b"/>
                        <a:pathLst>
                          <a:path w="7749" h="2646">
                            <a:moveTo>
                              <a:pt x="7750" y="2647"/>
                            </a:moveTo>
                            <a:lnTo>
                              <a:pt x="7750" y="2118"/>
                            </a:lnTo>
                            <a:lnTo>
                              <a:pt x="0" y="0"/>
                            </a:lnTo>
                            <a:lnTo>
                              <a:pt x="3616"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9" name="Freeform: Shape 2148">
                        <a:extLst>
                          <a:ext uri="{FF2B5EF4-FFF2-40B4-BE49-F238E27FC236}">
                            <a16:creationId xmlns:a16="http://schemas.microsoft.com/office/drawing/2014/main" id="{2CD039BF-39A1-0E2C-56CF-722A6C020BEF}"/>
                          </a:ext>
                        </a:extLst>
                      </p:cNvPr>
                      <p:cNvSpPr/>
                      <p:nvPr/>
                    </p:nvSpPr>
                    <p:spPr>
                      <a:xfrm>
                        <a:off x="8470016" y="3302304"/>
                        <a:ext cx="3616" cy="1588"/>
                      </a:xfrm>
                      <a:custGeom>
                        <a:avLst/>
                        <a:gdLst>
                          <a:gd name="connsiteX0" fmla="*/ 0 w 3616"/>
                          <a:gd name="connsiteY0" fmla="*/ 0 h 1588"/>
                          <a:gd name="connsiteX1" fmla="*/ 0 w 3616"/>
                          <a:gd name="connsiteY1" fmla="*/ 529 h 1588"/>
                          <a:gd name="connsiteX2" fmla="*/ 3616 w 3616"/>
                          <a:gd name="connsiteY2" fmla="*/ 1588 h 1588"/>
                        </a:gdLst>
                        <a:ahLst/>
                        <a:cxnLst>
                          <a:cxn ang="0">
                            <a:pos x="connsiteX0" y="connsiteY0"/>
                          </a:cxn>
                          <a:cxn ang="0">
                            <a:pos x="connsiteX1" y="connsiteY1"/>
                          </a:cxn>
                          <a:cxn ang="0">
                            <a:pos x="connsiteX2" y="connsiteY2"/>
                          </a:cxn>
                        </a:cxnLst>
                        <a:rect l="l" t="t" r="r" b="b"/>
                        <a:pathLst>
                          <a:path w="3616" h="1588">
                            <a:moveTo>
                              <a:pt x="0" y="0"/>
                            </a:moveTo>
                            <a:lnTo>
                              <a:pt x="0" y="529"/>
                            </a:lnTo>
                            <a:lnTo>
                              <a:pt x="3616"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0" name="Freeform: Shape 2149">
                        <a:extLst>
                          <a:ext uri="{FF2B5EF4-FFF2-40B4-BE49-F238E27FC236}">
                            <a16:creationId xmlns:a16="http://schemas.microsoft.com/office/drawing/2014/main" id="{6DBD925C-B65D-2DC6-D97A-5ED8EDAE0750}"/>
                          </a:ext>
                        </a:extLst>
                      </p:cNvPr>
                      <p:cNvSpPr/>
                      <p:nvPr/>
                    </p:nvSpPr>
                    <p:spPr>
                      <a:xfrm>
                        <a:off x="8231837" y="3303363"/>
                        <a:ext cx="245929" cy="698803"/>
                      </a:xfrm>
                      <a:custGeom>
                        <a:avLst/>
                        <a:gdLst>
                          <a:gd name="connsiteX0" fmla="*/ 105398 w 245929"/>
                          <a:gd name="connsiteY0" fmla="*/ 698803 h 698803"/>
                          <a:gd name="connsiteX1" fmla="*/ 245929 w 245929"/>
                          <a:gd name="connsiteY1" fmla="*/ 2647 h 698803"/>
                          <a:gd name="connsiteX2" fmla="*/ 225263 w 245929"/>
                          <a:gd name="connsiteY2" fmla="*/ 62469 h 698803"/>
                          <a:gd name="connsiteX3" fmla="*/ 98682 w 245929"/>
                          <a:gd name="connsiteY3" fmla="*/ 689804 h 698803"/>
                          <a:gd name="connsiteX4" fmla="*/ 11883 w 245929"/>
                          <a:gd name="connsiteY4" fmla="*/ 684510 h 698803"/>
                          <a:gd name="connsiteX5" fmla="*/ 225263 w 245929"/>
                          <a:gd name="connsiteY5" fmla="*/ 62469 h 698803"/>
                          <a:gd name="connsiteX6" fmla="*/ 237663 w 245929"/>
                          <a:gd name="connsiteY6" fmla="*/ 0 h 698803"/>
                          <a:gd name="connsiteX7" fmla="*/ 0 w 245929"/>
                          <a:gd name="connsiteY7" fmla="*/ 692451 h 698803"/>
                          <a:gd name="connsiteX8" fmla="*/ 102298 w 245929"/>
                          <a:gd name="connsiteY8" fmla="*/ 698803 h 69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29" h="698803">
                            <a:moveTo>
                              <a:pt x="105398" y="698803"/>
                            </a:moveTo>
                            <a:lnTo>
                              <a:pt x="245929" y="2647"/>
                            </a:lnTo>
                            <a:lnTo>
                              <a:pt x="225263" y="62469"/>
                            </a:lnTo>
                            <a:lnTo>
                              <a:pt x="98682" y="689804"/>
                            </a:lnTo>
                            <a:lnTo>
                              <a:pt x="11883" y="684510"/>
                            </a:lnTo>
                            <a:lnTo>
                              <a:pt x="225263" y="62469"/>
                            </a:lnTo>
                            <a:lnTo>
                              <a:pt x="237663" y="0"/>
                            </a:lnTo>
                            <a:lnTo>
                              <a:pt x="0" y="692451"/>
                            </a:lnTo>
                            <a:lnTo>
                              <a:pt x="102298" y="69880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1" name="Freeform: Shape 2150">
                        <a:extLst>
                          <a:ext uri="{FF2B5EF4-FFF2-40B4-BE49-F238E27FC236}">
                            <a16:creationId xmlns:a16="http://schemas.microsoft.com/office/drawing/2014/main" id="{4E9F13A7-B661-F91A-7B3D-E8F476459067}"/>
                          </a:ext>
                        </a:extLst>
                      </p:cNvPr>
                      <p:cNvSpPr/>
                      <p:nvPr/>
                    </p:nvSpPr>
                    <p:spPr>
                      <a:xfrm>
                        <a:off x="8457100" y="3302834"/>
                        <a:ext cx="20666" cy="62998"/>
                      </a:xfrm>
                      <a:custGeom>
                        <a:avLst/>
                        <a:gdLst>
                          <a:gd name="connsiteX0" fmla="*/ 20666 w 20666"/>
                          <a:gd name="connsiteY0" fmla="*/ 2118 h 62998"/>
                          <a:gd name="connsiteX1" fmla="*/ 16533 w 20666"/>
                          <a:gd name="connsiteY1" fmla="*/ 1059 h 62998"/>
                          <a:gd name="connsiteX2" fmla="*/ 12916 w 20666"/>
                          <a:gd name="connsiteY2" fmla="*/ 0 h 62998"/>
                          <a:gd name="connsiteX3" fmla="*/ 12400 w 20666"/>
                          <a:gd name="connsiteY3" fmla="*/ 529 h 62998"/>
                          <a:gd name="connsiteX4" fmla="*/ 0 w 20666"/>
                          <a:gd name="connsiteY4" fmla="*/ 62998 h 62998"/>
                          <a:gd name="connsiteX5" fmla="*/ 20666 w 20666"/>
                          <a:gd name="connsiteY5" fmla="*/ 3176 h 6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66" h="62998">
                            <a:moveTo>
                              <a:pt x="20666" y="2118"/>
                            </a:moveTo>
                            <a:lnTo>
                              <a:pt x="16533" y="1059"/>
                            </a:lnTo>
                            <a:lnTo>
                              <a:pt x="12916" y="0"/>
                            </a:lnTo>
                            <a:lnTo>
                              <a:pt x="12400" y="529"/>
                            </a:lnTo>
                            <a:lnTo>
                              <a:pt x="0" y="62998"/>
                            </a:lnTo>
                            <a:lnTo>
                              <a:pt x="20666"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2" name="Freeform: Shape 2151">
                        <a:extLst>
                          <a:ext uri="{FF2B5EF4-FFF2-40B4-BE49-F238E27FC236}">
                            <a16:creationId xmlns:a16="http://schemas.microsoft.com/office/drawing/2014/main" id="{B9933A31-19CC-53C1-F3EE-B285979128D7}"/>
                          </a:ext>
                        </a:extLst>
                      </p:cNvPr>
                      <p:cNvSpPr/>
                      <p:nvPr/>
                    </p:nvSpPr>
                    <p:spPr>
                      <a:xfrm>
                        <a:off x="8467433" y="3302304"/>
                        <a:ext cx="7233" cy="7411"/>
                      </a:xfrm>
                      <a:custGeom>
                        <a:avLst/>
                        <a:gdLst>
                          <a:gd name="connsiteX0" fmla="*/ 6200 w 7233"/>
                          <a:gd name="connsiteY0" fmla="*/ 1588 h 7411"/>
                          <a:gd name="connsiteX1" fmla="*/ 2583 w 7233"/>
                          <a:gd name="connsiteY1" fmla="*/ 0 h 7411"/>
                          <a:gd name="connsiteX2" fmla="*/ 0 w 7233"/>
                          <a:gd name="connsiteY2" fmla="*/ 7412 h 7411"/>
                          <a:gd name="connsiteX3" fmla="*/ 7233 w 7233"/>
                          <a:gd name="connsiteY3" fmla="*/ 5823 h 7411"/>
                        </a:gdLst>
                        <a:ahLst/>
                        <a:cxnLst>
                          <a:cxn ang="0">
                            <a:pos x="connsiteX0" y="connsiteY0"/>
                          </a:cxn>
                          <a:cxn ang="0">
                            <a:pos x="connsiteX1" y="connsiteY1"/>
                          </a:cxn>
                          <a:cxn ang="0">
                            <a:pos x="connsiteX2" y="connsiteY2"/>
                          </a:cxn>
                          <a:cxn ang="0">
                            <a:pos x="connsiteX3" y="connsiteY3"/>
                          </a:cxn>
                        </a:cxnLst>
                        <a:rect l="l" t="t" r="r" b="b"/>
                        <a:pathLst>
                          <a:path w="7233" h="7411">
                            <a:moveTo>
                              <a:pt x="6200" y="1588"/>
                            </a:moveTo>
                            <a:lnTo>
                              <a:pt x="2583" y="0"/>
                            </a:lnTo>
                            <a:lnTo>
                              <a:pt x="0" y="7412"/>
                            </a:lnTo>
                            <a:lnTo>
                              <a:pt x="7233"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3" name="Freeform: Shape 2152">
                        <a:extLst>
                          <a:ext uri="{FF2B5EF4-FFF2-40B4-BE49-F238E27FC236}">
                            <a16:creationId xmlns:a16="http://schemas.microsoft.com/office/drawing/2014/main" id="{CC212571-C59F-A8FD-2204-695516F7F10F}"/>
                          </a:ext>
                        </a:extLst>
                      </p:cNvPr>
                      <p:cNvSpPr/>
                      <p:nvPr/>
                    </p:nvSpPr>
                    <p:spPr>
                      <a:xfrm>
                        <a:off x="7480100" y="3297540"/>
                        <a:ext cx="1000249" cy="700391"/>
                      </a:xfrm>
                      <a:custGeom>
                        <a:avLst/>
                        <a:gdLst>
                          <a:gd name="connsiteX0" fmla="*/ 1000249 w 1000249"/>
                          <a:gd name="connsiteY0" fmla="*/ 0 h 700391"/>
                          <a:gd name="connsiteX1" fmla="*/ 993016 w 1000249"/>
                          <a:gd name="connsiteY1" fmla="*/ 1588 h 700391"/>
                          <a:gd name="connsiteX2" fmla="*/ 993533 w 1000249"/>
                          <a:gd name="connsiteY2" fmla="*/ 6353 h 700391"/>
                          <a:gd name="connsiteX3" fmla="*/ 994566 w 1000249"/>
                          <a:gd name="connsiteY3" fmla="*/ 10588 h 700391"/>
                          <a:gd name="connsiteX4" fmla="*/ 987333 w 1000249"/>
                          <a:gd name="connsiteY4" fmla="*/ 12176 h 700391"/>
                          <a:gd name="connsiteX5" fmla="*/ 755354 w 1000249"/>
                          <a:gd name="connsiteY5" fmla="*/ 687686 h 700391"/>
                          <a:gd name="connsiteX6" fmla="*/ 22216 w 1000249"/>
                          <a:gd name="connsiteY6" fmla="*/ 245640 h 700391"/>
                          <a:gd name="connsiteX7" fmla="*/ 987333 w 1000249"/>
                          <a:gd name="connsiteY7" fmla="*/ 12176 h 700391"/>
                          <a:gd name="connsiteX8" fmla="*/ 989916 w 1000249"/>
                          <a:gd name="connsiteY8" fmla="*/ 4765 h 700391"/>
                          <a:gd name="connsiteX9" fmla="*/ 993533 w 1000249"/>
                          <a:gd name="connsiteY9" fmla="*/ 6353 h 700391"/>
                          <a:gd name="connsiteX10" fmla="*/ 993016 w 1000249"/>
                          <a:gd name="connsiteY10" fmla="*/ 1588 h 700391"/>
                          <a:gd name="connsiteX11" fmla="*/ 0 w 1000249"/>
                          <a:gd name="connsiteY11" fmla="*/ 241934 h 700391"/>
                          <a:gd name="connsiteX12" fmla="*/ 760004 w 1000249"/>
                          <a:gd name="connsiteY12" fmla="*/ 700391 h 70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249" h="700391">
                            <a:moveTo>
                              <a:pt x="1000249" y="0"/>
                            </a:moveTo>
                            <a:lnTo>
                              <a:pt x="993016" y="1588"/>
                            </a:lnTo>
                            <a:lnTo>
                              <a:pt x="993533" y="6353"/>
                            </a:lnTo>
                            <a:lnTo>
                              <a:pt x="994566" y="10588"/>
                            </a:lnTo>
                            <a:lnTo>
                              <a:pt x="987333" y="12176"/>
                            </a:lnTo>
                            <a:lnTo>
                              <a:pt x="755354" y="687686"/>
                            </a:lnTo>
                            <a:lnTo>
                              <a:pt x="22216" y="245640"/>
                            </a:lnTo>
                            <a:lnTo>
                              <a:pt x="987333" y="12176"/>
                            </a:lnTo>
                            <a:lnTo>
                              <a:pt x="989916" y="4765"/>
                            </a:lnTo>
                            <a:lnTo>
                              <a:pt x="993533" y="6353"/>
                            </a:lnTo>
                            <a:lnTo>
                              <a:pt x="993016" y="1588"/>
                            </a:lnTo>
                            <a:lnTo>
                              <a:pt x="0" y="241934"/>
                            </a:lnTo>
                            <a:lnTo>
                              <a:pt x="760004" y="70039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4" name="Freeform: Shape 2153">
                        <a:extLst>
                          <a:ext uri="{FF2B5EF4-FFF2-40B4-BE49-F238E27FC236}">
                            <a16:creationId xmlns:a16="http://schemas.microsoft.com/office/drawing/2014/main" id="{FA21DFB5-4341-9571-92B4-3D018A94185C}"/>
                          </a:ext>
                        </a:extLst>
                      </p:cNvPr>
                      <p:cNvSpPr/>
                      <p:nvPr/>
                    </p:nvSpPr>
                    <p:spPr>
                      <a:xfrm>
                        <a:off x="8462783" y="3299128"/>
                        <a:ext cx="10849" cy="8470"/>
                      </a:xfrm>
                      <a:custGeom>
                        <a:avLst/>
                        <a:gdLst>
                          <a:gd name="connsiteX0" fmla="*/ 10850 w 10849"/>
                          <a:gd name="connsiteY0" fmla="*/ 4765 h 8470"/>
                          <a:gd name="connsiteX1" fmla="*/ 10333 w 10849"/>
                          <a:gd name="connsiteY1" fmla="*/ 0 h 8470"/>
                          <a:gd name="connsiteX2" fmla="*/ 0 w 10849"/>
                          <a:gd name="connsiteY2" fmla="*/ 2647 h 8470"/>
                          <a:gd name="connsiteX3" fmla="*/ 8783 w 10849"/>
                          <a:gd name="connsiteY3" fmla="*/ 8470 h 8470"/>
                        </a:gdLst>
                        <a:ahLst/>
                        <a:cxnLst>
                          <a:cxn ang="0">
                            <a:pos x="connsiteX0" y="connsiteY0"/>
                          </a:cxn>
                          <a:cxn ang="0">
                            <a:pos x="connsiteX1" y="connsiteY1"/>
                          </a:cxn>
                          <a:cxn ang="0">
                            <a:pos x="connsiteX2" y="connsiteY2"/>
                          </a:cxn>
                          <a:cxn ang="0">
                            <a:pos x="connsiteX3" y="connsiteY3"/>
                          </a:cxn>
                        </a:cxnLst>
                        <a:rect l="l" t="t" r="r" b="b"/>
                        <a:pathLst>
                          <a:path w="10849" h="8470">
                            <a:moveTo>
                              <a:pt x="10850" y="4765"/>
                            </a:moveTo>
                            <a:lnTo>
                              <a:pt x="10333" y="0"/>
                            </a:lnTo>
                            <a:lnTo>
                              <a:pt x="0" y="2647"/>
                            </a:lnTo>
                            <a:lnTo>
                              <a:pt x="8783" y="847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5" name="Freeform: Shape 2154">
                        <a:extLst>
                          <a:ext uri="{FF2B5EF4-FFF2-40B4-BE49-F238E27FC236}">
                            <a16:creationId xmlns:a16="http://schemas.microsoft.com/office/drawing/2014/main" id="{3E7AF2FA-4D17-21B8-5553-800B83C784B1}"/>
                          </a:ext>
                        </a:extLst>
                      </p:cNvPr>
                      <p:cNvSpPr/>
                      <p:nvPr/>
                    </p:nvSpPr>
                    <p:spPr>
                      <a:xfrm>
                        <a:off x="7160289" y="2506092"/>
                        <a:ext cx="1324710" cy="1040264"/>
                      </a:xfrm>
                      <a:custGeom>
                        <a:avLst/>
                        <a:gdLst>
                          <a:gd name="connsiteX0" fmla="*/ 1324711 w 1324710"/>
                          <a:gd name="connsiteY0" fmla="*/ 799389 h 1040264"/>
                          <a:gd name="connsiteX1" fmla="*/ 1315411 w 1324710"/>
                          <a:gd name="connsiteY1" fmla="*/ 794095 h 1040264"/>
                          <a:gd name="connsiteX2" fmla="*/ 1313344 w 1324710"/>
                          <a:gd name="connsiteY2" fmla="*/ 797801 h 1040264"/>
                          <a:gd name="connsiteX3" fmla="*/ 1311277 w 1324710"/>
                          <a:gd name="connsiteY3" fmla="*/ 801506 h 1040264"/>
                          <a:gd name="connsiteX4" fmla="*/ 1302494 w 1324710"/>
                          <a:gd name="connsiteY4" fmla="*/ 795683 h 1040264"/>
                          <a:gd name="connsiteX5" fmla="*/ 333761 w 1324710"/>
                          <a:gd name="connsiteY5" fmla="*/ 1030206 h 1040264"/>
                          <a:gd name="connsiteX6" fmla="*/ 14466 w 1324710"/>
                          <a:gd name="connsiteY6" fmla="*/ 19058 h 1040264"/>
                          <a:gd name="connsiteX7" fmla="*/ 1302494 w 1324710"/>
                          <a:gd name="connsiteY7" fmla="*/ 795683 h 1040264"/>
                          <a:gd name="connsiteX8" fmla="*/ 1312828 w 1324710"/>
                          <a:gd name="connsiteY8" fmla="*/ 793036 h 1040264"/>
                          <a:gd name="connsiteX9" fmla="*/ 1313344 w 1324710"/>
                          <a:gd name="connsiteY9" fmla="*/ 797801 h 1040264"/>
                          <a:gd name="connsiteX10" fmla="*/ 1315411 w 1324710"/>
                          <a:gd name="connsiteY10" fmla="*/ 794095 h 1040264"/>
                          <a:gd name="connsiteX11" fmla="*/ 0 w 1324710"/>
                          <a:gd name="connsiteY11" fmla="*/ 0 h 1040264"/>
                          <a:gd name="connsiteX12" fmla="*/ 328078 w 1324710"/>
                          <a:gd name="connsiteY12" fmla="*/ 1040264 h 10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4710" h="1040264">
                            <a:moveTo>
                              <a:pt x="1324711" y="799389"/>
                            </a:moveTo>
                            <a:lnTo>
                              <a:pt x="1315411" y="794095"/>
                            </a:lnTo>
                            <a:lnTo>
                              <a:pt x="1313344" y="797801"/>
                            </a:lnTo>
                            <a:lnTo>
                              <a:pt x="1311277" y="801506"/>
                            </a:lnTo>
                            <a:lnTo>
                              <a:pt x="1302494" y="795683"/>
                            </a:lnTo>
                            <a:lnTo>
                              <a:pt x="333761" y="1030206"/>
                            </a:lnTo>
                            <a:lnTo>
                              <a:pt x="14466" y="19058"/>
                            </a:lnTo>
                            <a:lnTo>
                              <a:pt x="1302494" y="795683"/>
                            </a:lnTo>
                            <a:lnTo>
                              <a:pt x="1312828" y="793036"/>
                            </a:lnTo>
                            <a:lnTo>
                              <a:pt x="1313344" y="797801"/>
                            </a:lnTo>
                            <a:lnTo>
                              <a:pt x="1315411" y="794095"/>
                            </a:lnTo>
                            <a:lnTo>
                              <a:pt x="0" y="0"/>
                            </a:lnTo>
                            <a:lnTo>
                              <a:pt x="328078" y="104026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6" name="Freeform: Shape 2155">
                        <a:extLst>
                          <a:ext uri="{FF2B5EF4-FFF2-40B4-BE49-F238E27FC236}">
                            <a16:creationId xmlns:a16="http://schemas.microsoft.com/office/drawing/2014/main" id="{3A0BFD41-940A-4A06-D214-AB05565EDF09}"/>
                          </a:ext>
                        </a:extLst>
                      </p:cNvPr>
                      <p:cNvSpPr/>
                      <p:nvPr/>
                    </p:nvSpPr>
                    <p:spPr>
                      <a:xfrm>
                        <a:off x="2923694" y="3636354"/>
                        <a:ext cx="1143363" cy="1276904"/>
                      </a:xfrm>
                      <a:custGeom>
                        <a:avLst/>
                        <a:gdLst>
                          <a:gd name="connsiteX0" fmla="*/ 1143364 w 1143363"/>
                          <a:gd name="connsiteY0" fmla="*/ 584454 h 1276904"/>
                          <a:gd name="connsiteX1" fmla="*/ 1139747 w 1143363"/>
                          <a:gd name="connsiteY1" fmla="*/ 582865 h 1276904"/>
                          <a:gd name="connsiteX2" fmla="*/ 1137680 w 1143363"/>
                          <a:gd name="connsiteY2" fmla="*/ 586571 h 1276904"/>
                          <a:gd name="connsiteX3" fmla="*/ 1136130 w 1143363"/>
                          <a:gd name="connsiteY3" fmla="*/ 590277 h 1276904"/>
                          <a:gd name="connsiteX4" fmla="*/ 1132514 w 1143363"/>
                          <a:gd name="connsiteY4" fmla="*/ 588689 h 1276904"/>
                          <a:gd name="connsiteX5" fmla="*/ 804953 w 1143363"/>
                          <a:gd name="connsiteY5" fmla="*/ 1259964 h 1276904"/>
                          <a:gd name="connsiteX6" fmla="*/ 24283 w 1143363"/>
                          <a:gd name="connsiteY6" fmla="*/ 22235 h 1276904"/>
                          <a:gd name="connsiteX7" fmla="*/ 1132514 w 1143363"/>
                          <a:gd name="connsiteY7" fmla="*/ 588689 h 1276904"/>
                          <a:gd name="connsiteX8" fmla="*/ 1134064 w 1143363"/>
                          <a:gd name="connsiteY8" fmla="*/ 584983 h 1276904"/>
                          <a:gd name="connsiteX9" fmla="*/ 1137680 w 1143363"/>
                          <a:gd name="connsiteY9" fmla="*/ 586571 h 1276904"/>
                          <a:gd name="connsiteX10" fmla="*/ 1139747 w 1143363"/>
                          <a:gd name="connsiteY10" fmla="*/ 582865 h 1276904"/>
                          <a:gd name="connsiteX11" fmla="*/ 0 w 1143363"/>
                          <a:gd name="connsiteY11" fmla="*/ 0 h 1276904"/>
                          <a:gd name="connsiteX12" fmla="*/ 805986 w 1143363"/>
                          <a:gd name="connsiteY12" fmla="*/ 1276904 h 127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63" h="1276904">
                            <a:moveTo>
                              <a:pt x="1143364" y="584454"/>
                            </a:moveTo>
                            <a:lnTo>
                              <a:pt x="1139747" y="582865"/>
                            </a:lnTo>
                            <a:lnTo>
                              <a:pt x="1137680" y="586571"/>
                            </a:lnTo>
                            <a:lnTo>
                              <a:pt x="1136130" y="590277"/>
                            </a:lnTo>
                            <a:lnTo>
                              <a:pt x="1132514" y="588689"/>
                            </a:lnTo>
                            <a:lnTo>
                              <a:pt x="804953" y="1259964"/>
                            </a:lnTo>
                            <a:lnTo>
                              <a:pt x="24283" y="22235"/>
                            </a:lnTo>
                            <a:lnTo>
                              <a:pt x="1132514" y="588689"/>
                            </a:lnTo>
                            <a:lnTo>
                              <a:pt x="1134064" y="584983"/>
                            </a:lnTo>
                            <a:lnTo>
                              <a:pt x="1137680" y="586571"/>
                            </a:lnTo>
                            <a:lnTo>
                              <a:pt x="1139747" y="582865"/>
                            </a:lnTo>
                            <a:lnTo>
                              <a:pt x="0" y="0"/>
                            </a:lnTo>
                            <a:lnTo>
                              <a:pt x="805986" y="127690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7" name="Freeform: Shape 2156">
                        <a:extLst>
                          <a:ext uri="{FF2B5EF4-FFF2-40B4-BE49-F238E27FC236}">
                            <a16:creationId xmlns:a16="http://schemas.microsoft.com/office/drawing/2014/main" id="{05EA336E-AF4C-DEC1-7A51-676F824C96D8}"/>
                          </a:ext>
                        </a:extLst>
                      </p:cNvPr>
                      <p:cNvSpPr/>
                      <p:nvPr/>
                    </p:nvSpPr>
                    <p:spPr>
                      <a:xfrm>
                        <a:off x="4056208" y="4221337"/>
                        <a:ext cx="5166" cy="5293"/>
                      </a:xfrm>
                      <a:custGeom>
                        <a:avLst/>
                        <a:gdLst>
                          <a:gd name="connsiteX0" fmla="*/ 5167 w 5166"/>
                          <a:gd name="connsiteY0" fmla="*/ 1588 h 5293"/>
                          <a:gd name="connsiteX1" fmla="*/ 1550 w 5166"/>
                          <a:gd name="connsiteY1" fmla="*/ 0 h 5293"/>
                          <a:gd name="connsiteX2" fmla="*/ 0 w 5166"/>
                          <a:gd name="connsiteY2" fmla="*/ 3706 h 5293"/>
                          <a:gd name="connsiteX3" fmla="*/ 3617 w 5166"/>
                          <a:gd name="connsiteY3" fmla="*/ 5294 h 5293"/>
                        </a:gdLst>
                        <a:ahLst/>
                        <a:cxnLst>
                          <a:cxn ang="0">
                            <a:pos x="connsiteX0" y="connsiteY0"/>
                          </a:cxn>
                          <a:cxn ang="0">
                            <a:pos x="connsiteX1" y="connsiteY1"/>
                          </a:cxn>
                          <a:cxn ang="0">
                            <a:pos x="connsiteX2" y="connsiteY2"/>
                          </a:cxn>
                          <a:cxn ang="0">
                            <a:pos x="connsiteX3" y="connsiteY3"/>
                          </a:cxn>
                        </a:cxnLst>
                        <a:rect l="l" t="t" r="r" b="b"/>
                        <a:pathLst>
                          <a:path w="5166" h="5293">
                            <a:moveTo>
                              <a:pt x="5167" y="1588"/>
                            </a:moveTo>
                            <a:lnTo>
                              <a:pt x="1550" y="0"/>
                            </a:lnTo>
                            <a:lnTo>
                              <a:pt x="0" y="3706"/>
                            </a:lnTo>
                            <a:lnTo>
                              <a:pt x="3617"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8" name="Freeform: Shape 2157">
                        <a:extLst>
                          <a:ext uri="{FF2B5EF4-FFF2-40B4-BE49-F238E27FC236}">
                            <a16:creationId xmlns:a16="http://schemas.microsoft.com/office/drawing/2014/main" id="{2B500026-E10D-D3AD-8BE7-4538D673BB84}"/>
                          </a:ext>
                        </a:extLst>
                      </p:cNvPr>
                      <p:cNvSpPr/>
                      <p:nvPr/>
                    </p:nvSpPr>
                    <p:spPr>
                      <a:xfrm>
                        <a:off x="2928344" y="3360538"/>
                        <a:ext cx="1136130" cy="866092"/>
                      </a:xfrm>
                      <a:custGeom>
                        <a:avLst/>
                        <a:gdLst>
                          <a:gd name="connsiteX0" fmla="*/ 1136131 w 1136130"/>
                          <a:gd name="connsiteY0" fmla="*/ 859211 h 866092"/>
                          <a:gd name="connsiteX1" fmla="*/ 315161 w 1136130"/>
                          <a:gd name="connsiteY1" fmla="*/ 0 h 866092"/>
                          <a:gd name="connsiteX2" fmla="*/ 312578 w 1136130"/>
                          <a:gd name="connsiteY2" fmla="*/ 2118 h 866092"/>
                          <a:gd name="connsiteX3" fmla="*/ 315161 w 1136130"/>
                          <a:gd name="connsiteY3" fmla="*/ 5823 h 866092"/>
                          <a:gd name="connsiteX4" fmla="*/ 317745 w 1136130"/>
                          <a:gd name="connsiteY4" fmla="*/ 9000 h 866092"/>
                          <a:gd name="connsiteX5" fmla="*/ 315161 w 1136130"/>
                          <a:gd name="connsiteY5" fmla="*/ 11647 h 866092"/>
                          <a:gd name="connsiteX6" fmla="*/ 1112364 w 1136130"/>
                          <a:gd name="connsiteY6" fmla="*/ 847035 h 866092"/>
                          <a:gd name="connsiteX7" fmla="*/ 14983 w 1136130"/>
                          <a:gd name="connsiteY7" fmla="*/ 285874 h 866092"/>
                          <a:gd name="connsiteX8" fmla="*/ 315161 w 1136130"/>
                          <a:gd name="connsiteY8" fmla="*/ 11647 h 866092"/>
                          <a:gd name="connsiteX9" fmla="*/ 312061 w 1136130"/>
                          <a:gd name="connsiteY9" fmla="*/ 8470 h 866092"/>
                          <a:gd name="connsiteX10" fmla="*/ 315161 w 1136130"/>
                          <a:gd name="connsiteY10" fmla="*/ 5823 h 866092"/>
                          <a:gd name="connsiteX11" fmla="*/ 312578 w 1136130"/>
                          <a:gd name="connsiteY11" fmla="*/ 2118 h 866092"/>
                          <a:gd name="connsiteX12" fmla="*/ 0 w 1136130"/>
                          <a:gd name="connsiteY12" fmla="*/ 287992 h 866092"/>
                          <a:gd name="connsiteX13" fmla="*/ 1131481 w 1136130"/>
                          <a:gd name="connsiteY13" fmla="*/ 866093 h 8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6130" h="866092">
                            <a:moveTo>
                              <a:pt x="1136131" y="859211"/>
                            </a:moveTo>
                            <a:lnTo>
                              <a:pt x="315161" y="0"/>
                            </a:lnTo>
                            <a:lnTo>
                              <a:pt x="312578" y="2118"/>
                            </a:lnTo>
                            <a:lnTo>
                              <a:pt x="315161" y="5823"/>
                            </a:lnTo>
                            <a:lnTo>
                              <a:pt x="317745" y="9000"/>
                            </a:lnTo>
                            <a:lnTo>
                              <a:pt x="315161" y="11647"/>
                            </a:lnTo>
                            <a:lnTo>
                              <a:pt x="1112364" y="847035"/>
                            </a:lnTo>
                            <a:lnTo>
                              <a:pt x="14983" y="285874"/>
                            </a:lnTo>
                            <a:lnTo>
                              <a:pt x="315161" y="11647"/>
                            </a:lnTo>
                            <a:lnTo>
                              <a:pt x="312061" y="8470"/>
                            </a:lnTo>
                            <a:lnTo>
                              <a:pt x="315161" y="5823"/>
                            </a:lnTo>
                            <a:lnTo>
                              <a:pt x="312578" y="2118"/>
                            </a:lnTo>
                            <a:lnTo>
                              <a:pt x="0" y="287992"/>
                            </a:lnTo>
                            <a:lnTo>
                              <a:pt x="1131481" y="86609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9" name="Freeform: Shape 2158">
                        <a:extLst>
                          <a:ext uri="{FF2B5EF4-FFF2-40B4-BE49-F238E27FC236}">
                            <a16:creationId xmlns:a16="http://schemas.microsoft.com/office/drawing/2014/main" id="{9F5989B8-04B1-9F12-D98D-6C0C55D205CF}"/>
                          </a:ext>
                        </a:extLst>
                      </p:cNvPr>
                      <p:cNvSpPr/>
                      <p:nvPr/>
                    </p:nvSpPr>
                    <p:spPr>
                      <a:xfrm>
                        <a:off x="3240406" y="3366361"/>
                        <a:ext cx="5683" cy="5823"/>
                      </a:xfrm>
                      <a:custGeom>
                        <a:avLst/>
                        <a:gdLst>
                          <a:gd name="connsiteX0" fmla="*/ 5683 w 5683"/>
                          <a:gd name="connsiteY0" fmla="*/ 3176 h 5823"/>
                          <a:gd name="connsiteX1" fmla="*/ 3100 w 5683"/>
                          <a:gd name="connsiteY1" fmla="*/ 0 h 5823"/>
                          <a:gd name="connsiteX2" fmla="*/ 0 w 5683"/>
                          <a:gd name="connsiteY2" fmla="*/ 2647 h 5823"/>
                          <a:gd name="connsiteX3" fmla="*/ 3100 w 5683"/>
                          <a:gd name="connsiteY3" fmla="*/ 5823 h 5823"/>
                        </a:gdLst>
                        <a:ahLst/>
                        <a:cxnLst>
                          <a:cxn ang="0">
                            <a:pos x="connsiteX0" y="connsiteY0"/>
                          </a:cxn>
                          <a:cxn ang="0">
                            <a:pos x="connsiteX1" y="connsiteY1"/>
                          </a:cxn>
                          <a:cxn ang="0">
                            <a:pos x="connsiteX2" y="connsiteY2"/>
                          </a:cxn>
                          <a:cxn ang="0">
                            <a:pos x="connsiteX3" y="connsiteY3"/>
                          </a:cxn>
                        </a:cxnLst>
                        <a:rect l="l" t="t" r="r" b="b"/>
                        <a:pathLst>
                          <a:path w="5683" h="5823">
                            <a:moveTo>
                              <a:pt x="5683" y="3176"/>
                            </a:moveTo>
                            <a:lnTo>
                              <a:pt x="3100" y="0"/>
                            </a:lnTo>
                            <a:lnTo>
                              <a:pt x="0" y="2647"/>
                            </a:lnTo>
                            <a:lnTo>
                              <a:pt x="3100"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0" name="Freeform: Shape 2159">
                        <a:extLst>
                          <a:ext uri="{FF2B5EF4-FFF2-40B4-BE49-F238E27FC236}">
                            <a16:creationId xmlns:a16="http://schemas.microsoft.com/office/drawing/2014/main" id="{D42B5A31-2950-525E-73F0-8F552674413E}"/>
                          </a:ext>
                        </a:extLst>
                      </p:cNvPr>
                      <p:cNvSpPr/>
                      <p:nvPr/>
                    </p:nvSpPr>
                    <p:spPr>
                      <a:xfrm>
                        <a:off x="2931961" y="3647471"/>
                        <a:ext cx="5683" cy="5823"/>
                      </a:xfrm>
                      <a:custGeom>
                        <a:avLst/>
                        <a:gdLst>
                          <a:gd name="connsiteX0" fmla="*/ 5683 w 5683"/>
                          <a:gd name="connsiteY0" fmla="*/ 4235 h 5823"/>
                          <a:gd name="connsiteX1" fmla="*/ 3617 w 5683"/>
                          <a:gd name="connsiteY1" fmla="*/ 0 h 5823"/>
                          <a:gd name="connsiteX2" fmla="*/ 0 w 5683"/>
                          <a:gd name="connsiteY2" fmla="*/ 2647 h 5823"/>
                          <a:gd name="connsiteX3" fmla="*/ 2067 w 5683"/>
                          <a:gd name="connsiteY3" fmla="*/ 5823 h 5823"/>
                        </a:gdLst>
                        <a:ahLst/>
                        <a:cxnLst>
                          <a:cxn ang="0">
                            <a:pos x="connsiteX0" y="connsiteY0"/>
                          </a:cxn>
                          <a:cxn ang="0">
                            <a:pos x="connsiteX1" y="connsiteY1"/>
                          </a:cxn>
                          <a:cxn ang="0">
                            <a:pos x="connsiteX2" y="connsiteY2"/>
                          </a:cxn>
                          <a:cxn ang="0">
                            <a:pos x="connsiteX3" y="connsiteY3"/>
                          </a:cxn>
                        </a:cxnLst>
                        <a:rect l="l" t="t" r="r" b="b"/>
                        <a:pathLst>
                          <a:path w="5683" h="5823">
                            <a:moveTo>
                              <a:pt x="5683" y="4235"/>
                            </a:moveTo>
                            <a:lnTo>
                              <a:pt x="3617" y="0"/>
                            </a:lnTo>
                            <a:lnTo>
                              <a:pt x="0" y="2647"/>
                            </a:lnTo>
                            <a:lnTo>
                              <a:pt x="2067"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1" name="Freeform: Shape 2160">
                        <a:extLst>
                          <a:ext uri="{FF2B5EF4-FFF2-40B4-BE49-F238E27FC236}">
                            <a16:creationId xmlns:a16="http://schemas.microsoft.com/office/drawing/2014/main" id="{4372886B-9FD1-01BE-3AB4-D95C3B1697ED}"/>
                          </a:ext>
                        </a:extLst>
                      </p:cNvPr>
                      <p:cNvSpPr/>
                      <p:nvPr/>
                    </p:nvSpPr>
                    <p:spPr>
                      <a:xfrm>
                        <a:off x="2931961" y="3349421"/>
                        <a:ext cx="321877" cy="301226"/>
                      </a:xfrm>
                      <a:custGeom>
                        <a:avLst/>
                        <a:gdLst>
                          <a:gd name="connsiteX0" fmla="*/ 321878 w 321877"/>
                          <a:gd name="connsiteY0" fmla="*/ 13235 h 301226"/>
                          <a:gd name="connsiteX1" fmla="*/ 115731 w 321877"/>
                          <a:gd name="connsiteY1" fmla="*/ 0 h 301226"/>
                          <a:gd name="connsiteX2" fmla="*/ 114698 w 321877"/>
                          <a:gd name="connsiteY2" fmla="*/ 2647 h 301226"/>
                          <a:gd name="connsiteX3" fmla="*/ 118831 w 321877"/>
                          <a:gd name="connsiteY3" fmla="*/ 4235 h 301226"/>
                          <a:gd name="connsiteX4" fmla="*/ 122448 w 321877"/>
                          <a:gd name="connsiteY4" fmla="*/ 5823 h 301226"/>
                          <a:gd name="connsiteX5" fmla="*/ 121415 w 321877"/>
                          <a:gd name="connsiteY5" fmla="*/ 8470 h 301226"/>
                          <a:gd name="connsiteX6" fmla="*/ 301211 w 321877"/>
                          <a:gd name="connsiteY6" fmla="*/ 20647 h 301226"/>
                          <a:gd name="connsiteX7" fmla="*/ 14466 w 321877"/>
                          <a:gd name="connsiteY7" fmla="*/ 282698 h 301226"/>
                          <a:gd name="connsiteX8" fmla="*/ 121415 w 321877"/>
                          <a:gd name="connsiteY8" fmla="*/ 8470 h 301226"/>
                          <a:gd name="connsiteX9" fmla="*/ 118315 w 321877"/>
                          <a:gd name="connsiteY9" fmla="*/ 8470 h 301226"/>
                          <a:gd name="connsiteX10" fmla="*/ 118831 w 321877"/>
                          <a:gd name="connsiteY10" fmla="*/ 4235 h 301226"/>
                          <a:gd name="connsiteX11" fmla="*/ 114698 w 321877"/>
                          <a:gd name="connsiteY11" fmla="*/ 2647 h 301226"/>
                          <a:gd name="connsiteX12" fmla="*/ 0 w 321877"/>
                          <a:gd name="connsiteY12" fmla="*/ 296462 h 301226"/>
                          <a:gd name="connsiteX13" fmla="*/ 6716 w 321877"/>
                          <a:gd name="connsiteY13" fmla="*/ 301227 h 30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877" h="301226">
                            <a:moveTo>
                              <a:pt x="321878" y="13235"/>
                            </a:moveTo>
                            <a:lnTo>
                              <a:pt x="115731" y="0"/>
                            </a:lnTo>
                            <a:lnTo>
                              <a:pt x="114698" y="2647"/>
                            </a:lnTo>
                            <a:lnTo>
                              <a:pt x="118831" y="4235"/>
                            </a:lnTo>
                            <a:lnTo>
                              <a:pt x="122448" y="5823"/>
                            </a:lnTo>
                            <a:lnTo>
                              <a:pt x="121415" y="8470"/>
                            </a:lnTo>
                            <a:lnTo>
                              <a:pt x="301211" y="20647"/>
                            </a:lnTo>
                            <a:lnTo>
                              <a:pt x="14466" y="282698"/>
                            </a:lnTo>
                            <a:lnTo>
                              <a:pt x="121415" y="8470"/>
                            </a:lnTo>
                            <a:lnTo>
                              <a:pt x="118315" y="8470"/>
                            </a:lnTo>
                            <a:lnTo>
                              <a:pt x="118831" y="4235"/>
                            </a:lnTo>
                            <a:lnTo>
                              <a:pt x="114698" y="2647"/>
                            </a:lnTo>
                            <a:lnTo>
                              <a:pt x="0" y="296462"/>
                            </a:lnTo>
                            <a:lnTo>
                              <a:pt x="6716" y="30122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2" name="Freeform: Shape 2161">
                        <a:extLst>
                          <a:ext uri="{FF2B5EF4-FFF2-40B4-BE49-F238E27FC236}">
                            <a16:creationId xmlns:a16="http://schemas.microsoft.com/office/drawing/2014/main" id="{376B8EC1-A135-3BF7-7985-A6FCBD3E6BA4}"/>
                          </a:ext>
                        </a:extLst>
                      </p:cNvPr>
                      <p:cNvSpPr/>
                      <p:nvPr/>
                    </p:nvSpPr>
                    <p:spPr>
                      <a:xfrm>
                        <a:off x="3050276" y="3353656"/>
                        <a:ext cx="4133" cy="4235"/>
                      </a:xfrm>
                      <a:custGeom>
                        <a:avLst/>
                        <a:gdLst>
                          <a:gd name="connsiteX0" fmla="*/ 4133 w 4133"/>
                          <a:gd name="connsiteY0" fmla="*/ 1588 h 4235"/>
                          <a:gd name="connsiteX1" fmla="*/ 517 w 4133"/>
                          <a:gd name="connsiteY1" fmla="*/ 0 h 4235"/>
                          <a:gd name="connsiteX2" fmla="*/ 0 w 4133"/>
                          <a:gd name="connsiteY2" fmla="*/ 4235 h 4235"/>
                          <a:gd name="connsiteX3" fmla="*/ 3100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3" y="1588"/>
                            </a:moveTo>
                            <a:lnTo>
                              <a:pt x="517" y="0"/>
                            </a:lnTo>
                            <a:lnTo>
                              <a:pt x="0" y="4235"/>
                            </a:lnTo>
                            <a:lnTo>
                              <a:pt x="310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3" name="Freeform: Shape 2162">
                        <a:extLst>
                          <a:ext uri="{FF2B5EF4-FFF2-40B4-BE49-F238E27FC236}">
                            <a16:creationId xmlns:a16="http://schemas.microsoft.com/office/drawing/2014/main" id="{C739F6F1-F1D0-56F1-0034-46AF0F829B8A}"/>
                          </a:ext>
                        </a:extLst>
                      </p:cNvPr>
                      <p:cNvSpPr/>
                      <p:nvPr/>
                    </p:nvSpPr>
                    <p:spPr>
                      <a:xfrm>
                        <a:off x="3045109" y="3352068"/>
                        <a:ext cx="5683" cy="5293"/>
                      </a:xfrm>
                      <a:custGeom>
                        <a:avLst/>
                        <a:gdLst>
                          <a:gd name="connsiteX0" fmla="*/ 5683 w 5683"/>
                          <a:gd name="connsiteY0" fmla="*/ 1588 h 5293"/>
                          <a:gd name="connsiteX1" fmla="*/ 1550 w 5683"/>
                          <a:gd name="connsiteY1" fmla="*/ 0 h 5293"/>
                          <a:gd name="connsiteX2" fmla="*/ 0 w 5683"/>
                          <a:gd name="connsiteY2" fmla="*/ 3706 h 5293"/>
                          <a:gd name="connsiteX3" fmla="*/ 3100 w 5683"/>
                          <a:gd name="connsiteY3" fmla="*/ 5294 h 5293"/>
                        </a:gdLst>
                        <a:ahLst/>
                        <a:cxnLst>
                          <a:cxn ang="0">
                            <a:pos x="connsiteX0" y="connsiteY0"/>
                          </a:cxn>
                          <a:cxn ang="0">
                            <a:pos x="connsiteX1" y="connsiteY1"/>
                          </a:cxn>
                          <a:cxn ang="0">
                            <a:pos x="connsiteX2" y="connsiteY2"/>
                          </a:cxn>
                          <a:cxn ang="0">
                            <a:pos x="connsiteX3" y="connsiteY3"/>
                          </a:cxn>
                        </a:cxnLst>
                        <a:rect l="l" t="t" r="r" b="b"/>
                        <a:pathLst>
                          <a:path w="5683" h="5293">
                            <a:moveTo>
                              <a:pt x="5683" y="1588"/>
                            </a:moveTo>
                            <a:lnTo>
                              <a:pt x="1550" y="0"/>
                            </a:lnTo>
                            <a:lnTo>
                              <a:pt x="0" y="3706"/>
                            </a:lnTo>
                            <a:lnTo>
                              <a:pt x="310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4" name="Freeform: Shape 2163">
                        <a:extLst>
                          <a:ext uri="{FF2B5EF4-FFF2-40B4-BE49-F238E27FC236}">
                            <a16:creationId xmlns:a16="http://schemas.microsoft.com/office/drawing/2014/main" id="{CD80F615-ED2D-5BC5-ADD5-BBF5871C0B8F}"/>
                          </a:ext>
                        </a:extLst>
                      </p:cNvPr>
                      <p:cNvSpPr/>
                      <p:nvPr/>
                    </p:nvSpPr>
                    <p:spPr>
                      <a:xfrm>
                        <a:off x="2301122" y="2899434"/>
                        <a:ext cx="754837" cy="756507"/>
                      </a:xfrm>
                      <a:custGeom>
                        <a:avLst/>
                        <a:gdLst>
                          <a:gd name="connsiteX0" fmla="*/ 754837 w 754837"/>
                          <a:gd name="connsiteY0" fmla="*/ 452105 h 756507"/>
                          <a:gd name="connsiteX1" fmla="*/ 751737 w 754837"/>
                          <a:gd name="connsiteY1" fmla="*/ 450516 h 756507"/>
                          <a:gd name="connsiteX2" fmla="*/ 749671 w 754837"/>
                          <a:gd name="connsiteY2" fmla="*/ 454222 h 756507"/>
                          <a:gd name="connsiteX3" fmla="*/ 747087 w 754837"/>
                          <a:gd name="connsiteY3" fmla="*/ 457928 h 756507"/>
                          <a:gd name="connsiteX4" fmla="*/ 743987 w 754837"/>
                          <a:gd name="connsiteY4" fmla="*/ 456340 h 756507"/>
                          <a:gd name="connsiteX5" fmla="*/ 633423 w 754837"/>
                          <a:gd name="connsiteY5" fmla="*/ 740096 h 756507"/>
                          <a:gd name="connsiteX6" fmla="*/ 23250 w 754837"/>
                          <a:gd name="connsiteY6" fmla="*/ 21176 h 756507"/>
                          <a:gd name="connsiteX7" fmla="*/ 743987 w 754837"/>
                          <a:gd name="connsiteY7" fmla="*/ 456340 h 756507"/>
                          <a:gd name="connsiteX8" fmla="*/ 745537 w 754837"/>
                          <a:gd name="connsiteY8" fmla="*/ 452634 h 756507"/>
                          <a:gd name="connsiteX9" fmla="*/ 749671 w 754837"/>
                          <a:gd name="connsiteY9" fmla="*/ 454222 h 756507"/>
                          <a:gd name="connsiteX10" fmla="*/ 751737 w 754837"/>
                          <a:gd name="connsiteY10" fmla="*/ 450516 h 756507"/>
                          <a:gd name="connsiteX11" fmla="*/ 5167 w 754837"/>
                          <a:gd name="connsiteY11" fmla="*/ 0 h 756507"/>
                          <a:gd name="connsiteX12" fmla="*/ 0 w 754837"/>
                          <a:gd name="connsiteY12" fmla="*/ 6882 h 756507"/>
                          <a:gd name="connsiteX13" fmla="*/ 636006 w 754837"/>
                          <a:gd name="connsiteY13" fmla="*/ 756508 h 75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4837" h="756507">
                            <a:moveTo>
                              <a:pt x="754837" y="452105"/>
                            </a:moveTo>
                            <a:lnTo>
                              <a:pt x="751737" y="450516"/>
                            </a:lnTo>
                            <a:lnTo>
                              <a:pt x="749671" y="454222"/>
                            </a:lnTo>
                            <a:lnTo>
                              <a:pt x="747087" y="457928"/>
                            </a:lnTo>
                            <a:lnTo>
                              <a:pt x="743987" y="456340"/>
                            </a:lnTo>
                            <a:lnTo>
                              <a:pt x="633423" y="740096"/>
                            </a:lnTo>
                            <a:lnTo>
                              <a:pt x="23250" y="21176"/>
                            </a:lnTo>
                            <a:lnTo>
                              <a:pt x="743987" y="456340"/>
                            </a:lnTo>
                            <a:lnTo>
                              <a:pt x="745537" y="452634"/>
                            </a:lnTo>
                            <a:lnTo>
                              <a:pt x="749671" y="454222"/>
                            </a:lnTo>
                            <a:lnTo>
                              <a:pt x="751737" y="450516"/>
                            </a:lnTo>
                            <a:lnTo>
                              <a:pt x="5167" y="0"/>
                            </a:lnTo>
                            <a:lnTo>
                              <a:pt x="0" y="6882"/>
                            </a:lnTo>
                            <a:lnTo>
                              <a:pt x="636006" y="75650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5" name="Freeform: Shape 2164">
                        <a:extLst>
                          <a:ext uri="{FF2B5EF4-FFF2-40B4-BE49-F238E27FC236}">
                            <a16:creationId xmlns:a16="http://schemas.microsoft.com/office/drawing/2014/main" id="{56181F18-3B15-7526-E46F-688B4158216B}"/>
                          </a:ext>
                        </a:extLst>
                      </p:cNvPr>
                      <p:cNvSpPr/>
                      <p:nvPr/>
                    </p:nvSpPr>
                    <p:spPr>
                      <a:xfrm>
                        <a:off x="2301122" y="2903140"/>
                        <a:ext cx="6199" cy="6352"/>
                      </a:xfrm>
                      <a:custGeom>
                        <a:avLst/>
                        <a:gdLst>
                          <a:gd name="connsiteX0" fmla="*/ 6200 w 6199"/>
                          <a:gd name="connsiteY0" fmla="*/ 3176 h 6352"/>
                          <a:gd name="connsiteX1" fmla="*/ 3100 w 6199"/>
                          <a:gd name="connsiteY1" fmla="*/ 0 h 6352"/>
                          <a:gd name="connsiteX2" fmla="*/ 0 w 6199"/>
                          <a:gd name="connsiteY2" fmla="*/ 3176 h 6352"/>
                          <a:gd name="connsiteX3" fmla="*/ 2583 w 6199"/>
                          <a:gd name="connsiteY3" fmla="*/ 6353 h 6352"/>
                        </a:gdLst>
                        <a:ahLst/>
                        <a:cxnLst>
                          <a:cxn ang="0">
                            <a:pos x="connsiteX0" y="connsiteY0"/>
                          </a:cxn>
                          <a:cxn ang="0">
                            <a:pos x="connsiteX1" y="connsiteY1"/>
                          </a:cxn>
                          <a:cxn ang="0">
                            <a:pos x="connsiteX2" y="connsiteY2"/>
                          </a:cxn>
                          <a:cxn ang="0">
                            <a:pos x="connsiteX3" y="connsiteY3"/>
                          </a:cxn>
                        </a:cxnLst>
                        <a:rect l="l" t="t" r="r" b="b"/>
                        <a:pathLst>
                          <a:path w="6199" h="6352">
                            <a:moveTo>
                              <a:pt x="6200" y="3176"/>
                            </a:moveTo>
                            <a:lnTo>
                              <a:pt x="3100" y="0"/>
                            </a:lnTo>
                            <a:lnTo>
                              <a:pt x="0" y="3176"/>
                            </a:lnTo>
                            <a:lnTo>
                              <a:pt x="2583"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6" name="Freeform: Shape 2165">
                        <a:extLst>
                          <a:ext uri="{FF2B5EF4-FFF2-40B4-BE49-F238E27FC236}">
                            <a16:creationId xmlns:a16="http://schemas.microsoft.com/office/drawing/2014/main" id="{36A6231A-458A-306D-EBBB-D75D1E6FA2E3}"/>
                          </a:ext>
                        </a:extLst>
                      </p:cNvPr>
                      <p:cNvSpPr/>
                      <p:nvPr/>
                    </p:nvSpPr>
                    <p:spPr>
                      <a:xfrm>
                        <a:off x="2904578" y="3643765"/>
                        <a:ext cx="32032" cy="13764"/>
                      </a:xfrm>
                      <a:custGeom>
                        <a:avLst/>
                        <a:gdLst>
                          <a:gd name="connsiteX0" fmla="*/ 30999 w 32032"/>
                          <a:gd name="connsiteY0" fmla="*/ 3706 h 13764"/>
                          <a:gd name="connsiteX1" fmla="*/ 29450 w 32032"/>
                          <a:gd name="connsiteY1" fmla="*/ 0 h 13764"/>
                          <a:gd name="connsiteX2" fmla="*/ 0 w 32032"/>
                          <a:gd name="connsiteY2" fmla="*/ 13764 h 13764"/>
                          <a:gd name="connsiteX3" fmla="*/ 32033 w 32032"/>
                          <a:gd name="connsiteY3" fmla="*/ 7941 h 13764"/>
                        </a:gdLst>
                        <a:ahLst/>
                        <a:cxnLst>
                          <a:cxn ang="0">
                            <a:pos x="connsiteX0" y="connsiteY0"/>
                          </a:cxn>
                          <a:cxn ang="0">
                            <a:pos x="connsiteX1" y="connsiteY1"/>
                          </a:cxn>
                          <a:cxn ang="0">
                            <a:pos x="connsiteX2" y="connsiteY2"/>
                          </a:cxn>
                          <a:cxn ang="0">
                            <a:pos x="connsiteX3" y="connsiteY3"/>
                          </a:cxn>
                        </a:cxnLst>
                        <a:rect l="l" t="t" r="r" b="b"/>
                        <a:pathLst>
                          <a:path w="32032" h="13764">
                            <a:moveTo>
                              <a:pt x="30999" y="3706"/>
                            </a:moveTo>
                            <a:lnTo>
                              <a:pt x="29450" y="0"/>
                            </a:lnTo>
                            <a:lnTo>
                              <a:pt x="0" y="13764"/>
                            </a:lnTo>
                            <a:lnTo>
                              <a:pt x="32033" y="794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7" name="Freeform: Shape 2166">
                        <a:extLst>
                          <a:ext uri="{FF2B5EF4-FFF2-40B4-BE49-F238E27FC236}">
                            <a16:creationId xmlns:a16="http://schemas.microsoft.com/office/drawing/2014/main" id="{19B74680-B2F4-DFC4-F12E-B53F5D776759}"/>
                          </a:ext>
                        </a:extLst>
                      </p:cNvPr>
                      <p:cNvSpPr/>
                      <p:nvPr/>
                    </p:nvSpPr>
                    <p:spPr>
                      <a:xfrm>
                        <a:off x="9175771" y="4454271"/>
                        <a:ext cx="5166" cy="5823"/>
                      </a:xfrm>
                      <a:custGeom>
                        <a:avLst/>
                        <a:gdLst>
                          <a:gd name="connsiteX0" fmla="*/ 5167 w 5166"/>
                          <a:gd name="connsiteY0" fmla="*/ 2118 h 5823"/>
                          <a:gd name="connsiteX1" fmla="*/ 1033 w 5166"/>
                          <a:gd name="connsiteY1" fmla="*/ 0 h 5823"/>
                          <a:gd name="connsiteX2" fmla="*/ 0 w 5166"/>
                          <a:gd name="connsiteY2" fmla="*/ 4235 h 5823"/>
                          <a:gd name="connsiteX3" fmla="*/ 3616 w 5166"/>
                          <a:gd name="connsiteY3" fmla="*/ 5823 h 5823"/>
                        </a:gdLst>
                        <a:ahLst/>
                        <a:cxnLst>
                          <a:cxn ang="0">
                            <a:pos x="connsiteX0" y="connsiteY0"/>
                          </a:cxn>
                          <a:cxn ang="0">
                            <a:pos x="connsiteX1" y="connsiteY1"/>
                          </a:cxn>
                          <a:cxn ang="0">
                            <a:pos x="connsiteX2" y="connsiteY2"/>
                          </a:cxn>
                          <a:cxn ang="0">
                            <a:pos x="connsiteX3" y="connsiteY3"/>
                          </a:cxn>
                        </a:cxnLst>
                        <a:rect l="l" t="t" r="r" b="b"/>
                        <a:pathLst>
                          <a:path w="5166" h="5823">
                            <a:moveTo>
                              <a:pt x="5167" y="2118"/>
                            </a:moveTo>
                            <a:lnTo>
                              <a:pt x="1033" y="0"/>
                            </a:lnTo>
                            <a:lnTo>
                              <a:pt x="0" y="4235"/>
                            </a:lnTo>
                            <a:lnTo>
                              <a:pt x="3616"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8" name="Freeform: Shape 2167">
                        <a:extLst>
                          <a:ext uri="{FF2B5EF4-FFF2-40B4-BE49-F238E27FC236}">
                            <a16:creationId xmlns:a16="http://schemas.microsoft.com/office/drawing/2014/main" id="{CFE90B56-5723-102A-4A85-644A00F8BDC3}"/>
                          </a:ext>
                        </a:extLst>
                      </p:cNvPr>
                      <p:cNvSpPr/>
                      <p:nvPr/>
                    </p:nvSpPr>
                    <p:spPr>
                      <a:xfrm>
                        <a:off x="9505915" y="3772938"/>
                        <a:ext cx="7233" cy="7940"/>
                      </a:xfrm>
                      <a:custGeom>
                        <a:avLst/>
                        <a:gdLst>
                          <a:gd name="connsiteX0" fmla="*/ 7233 w 7233"/>
                          <a:gd name="connsiteY0" fmla="*/ 2118 h 7940"/>
                          <a:gd name="connsiteX1" fmla="*/ 3616 w 7233"/>
                          <a:gd name="connsiteY1" fmla="*/ 0 h 7940"/>
                          <a:gd name="connsiteX2" fmla="*/ 0 w 7233"/>
                          <a:gd name="connsiteY2" fmla="*/ 2647 h 7940"/>
                          <a:gd name="connsiteX3" fmla="*/ 4133 w 7233"/>
                          <a:gd name="connsiteY3" fmla="*/ 7941 h 7940"/>
                        </a:gdLst>
                        <a:ahLst/>
                        <a:cxnLst>
                          <a:cxn ang="0">
                            <a:pos x="connsiteX0" y="connsiteY0"/>
                          </a:cxn>
                          <a:cxn ang="0">
                            <a:pos x="connsiteX1" y="connsiteY1"/>
                          </a:cxn>
                          <a:cxn ang="0">
                            <a:pos x="connsiteX2" y="connsiteY2"/>
                          </a:cxn>
                          <a:cxn ang="0">
                            <a:pos x="connsiteX3" y="connsiteY3"/>
                          </a:cxn>
                        </a:cxnLst>
                        <a:rect l="l" t="t" r="r" b="b"/>
                        <a:pathLst>
                          <a:path w="7233" h="7940">
                            <a:moveTo>
                              <a:pt x="7233" y="2118"/>
                            </a:moveTo>
                            <a:lnTo>
                              <a:pt x="3616" y="0"/>
                            </a:lnTo>
                            <a:lnTo>
                              <a:pt x="0" y="2647"/>
                            </a:lnTo>
                            <a:lnTo>
                              <a:pt x="4133" y="794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9" name="Freeform: Shape 2168">
                        <a:extLst>
                          <a:ext uri="{FF2B5EF4-FFF2-40B4-BE49-F238E27FC236}">
                            <a16:creationId xmlns:a16="http://schemas.microsoft.com/office/drawing/2014/main" id="{A4AAB6B7-FEE2-3493-7955-4F8F1907E497}"/>
                          </a:ext>
                        </a:extLst>
                      </p:cNvPr>
                      <p:cNvSpPr/>
                      <p:nvPr/>
                    </p:nvSpPr>
                    <p:spPr>
                      <a:xfrm>
                        <a:off x="9501782" y="3770820"/>
                        <a:ext cx="8266" cy="7940"/>
                      </a:xfrm>
                      <a:custGeom>
                        <a:avLst/>
                        <a:gdLst>
                          <a:gd name="connsiteX0" fmla="*/ 7750 w 8266"/>
                          <a:gd name="connsiteY0" fmla="*/ 2118 h 7940"/>
                          <a:gd name="connsiteX1" fmla="*/ 4134 w 8266"/>
                          <a:gd name="connsiteY1" fmla="*/ 0 h 7940"/>
                          <a:gd name="connsiteX2" fmla="*/ 0 w 8266"/>
                          <a:gd name="connsiteY2" fmla="*/ 7941 h 7940"/>
                          <a:gd name="connsiteX3" fmla="*/ 8266 w 8266"/>
                          <a:gd name="connsiteY3" fmla="*/ 6353 h 7940"/>
                        </a:gdLst>
                        <a:ahLst/>
                        <a:cxnLst>
                          <a:cxn ang="0">
                            <a:pos x="connsiteX0" y="connsiteY0"/>
                          </a:cxn>
                          <a:cxn ang="0">
                            <a:pos x="connsiteX1" y="connsiteY1"/>
                          </a:cxn>
                          <a:cxn ang="0">
                            <a:pos x="connsiteX2" y="connsiteY2"/>
                          </a:cxn>
                          <a:cxn ang="0">
                            <a:pos x="connsiteX3" y="connsiteY3"/>
                          </a:cxn>
                        </a:cxnLst>
                        <a:rect l="l" t="t" r="r" b="b"/>
                        <a:pathLst>
                          <a:path w="8266" h="7940">
                            <a:moveTo>
                              <a:pt x="7750" y="2118"/>
                            </a:moveTo>
                            <a:lnTo>
                              <a:pt x="4134" y="0"/>
                            </a:lnTo>
                            <a:lnTo>
                              <a:pt x="0" y="7941"/>
                            </a:lnTo>
                            <a:lnTo>
                              <a:pt x="8266"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0" name="Freeform: Shape 2169">
                        <a:extLst>
                          <a:ext uri="{FF2B5EF4-FFF2-40B4-BE49-F238E27FC236}">
                            <a16:creationId xmlns:a16="http://schemas.microsoft.com/office/drawing/2014/main" id="{676D64BD-CE65-CECD-E02E-37C6E7051D37}"/>
                          </a:ext>
                        </a:extLst>
                      </p:cNvPr>
                      <p:cNvSpPr/>
                      <p:nvPr/>
                    </p:nvSpPr>
                    <p:spPr>
                      <a:xfrm>
                        <a:off x="8321219" y="3767115"/>
                        <a:ext cx="1196062" cy="693509"/>
                      </a:xfrm>
                      <a:custGeom>
                        <a:avLst/>
                        <a:gdLst>
                          <a:gd name="connsiteX0" fmla="*/ 1196063 w 1196062"/>
                          <a:gd name="connsiteY0" fmla="*/ 0 h 693509"/>
                          <a:gd name="connsiteX1" fmla="*/ 1187797 w 1196062"/>
                          <a:gd name="connsiteY1" fmla="*/ 1588 h 693509"/>
                          <a:gd name="connsiteX2" fmla="*/ 1188313 w 1196062"/>
                          <a:gd name="connsiteY2" fmla="*/ 5823 h 693509"/>
                          <a:gd name="connsiteX3" fmla="*/ 1188830 w 1196062"/>
                          <a:gd name="connsiteY3" fmla="*/ 10059 h 693509"/>
                          <a:gd name="connsiteX4" fmla="*/ 1180563 w 1196062"/>
                          <a:gd name="connsiteY4" fmla="*/ 11647 h 693509"/>
                          <a:gd name="connsiteX5" fmla="*/ 854036 w 1196062"/>
                          <a:gd name="connsiteY5" fmla="*/ 681333 h 693509"/>
                          <a:gd name="connsiteX6" fmla="*/ 25833 w 1196062"/>
                          <a:gd name="connsiteY6" fmla="*/ 232934 h 693509"/>
                          <a:gd name="connsiteX7" fmla="*/ 1180563 w 1196062"/>
                          <a:gd name="connsiteY7" fmla="*/ 11647 h 693509"/>
                          <a:gd name="connsiteX8" fmla="*/ 1184697 w 1196062"/>
                          <a:gd name="connsiteY8" fmla="*/ 3706 h 693509"/>
                          <a:gd name="connsiteX9" fmla="*/ 1188313 w 1196062"/>
                          <a:gd name="connsiteY9" fmla="*/ 5823 h 693509"/>
                          <a:gd name="connsiteX10" fmla="*/ 1187797 w 1196062"/>
                          <a:gd name="connsiteY10" fmla="*/ 1588 h 693509"/>
                          <a:gd name="connsiteX11" fmla="*/ 0 w 1196062"/>
                          <a:gd name="connsiteY11" fmla="*/ 228699 h 693509"/>
                          <a:gd name="connsiteX12" fmla="*/ 857652 w 1196062"/>
                          <a:gd name="connsiteY12" fmla="*/ 693509 h 69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6062" h="693509">
                            <a:moveTo>
                              <a:pt x="1196063" y="0"/>
                            </a:moveTo>
                            <a:lnTo>
                              <a:pt x="1187797" y="1588"/>
                            </a:lnTo>
                            <a:lnTo>
                              <a:pt x="1188313" y="5823"/>
                            </a:lnTo>
                            <a:lnTo>
                              <a:pt x="1188830" y="10059"/>
                            </a:lnTo>
                            <a:lnTo>
                              <a:pt x="1180563" y="11647"/>
                            </a:lnTo>
                            <a:lnTo>
                              <a:pt x="854036" y="681333"/>
                            </a:lnTo>
                            <a:lnTo>
                              <a:pt x="25833" y="232934"/>
                            </a:lnTo>
                            <a:lnTo>
                              <a:pt x="1180563" y="11647"/>
                            </a:lnTo>
                            <a:lnTo>
                              <a:pt x="1184697" y="3706"/>
                            </a:lnTo>
                            <a:lnTo>
                              <a:pt x="1188313" y="5823"/>
                            </a:lnTo>
                            <a:lnTo>
                              <a:pt x="1187797" y="1588"/>
                            </a:lnTo>
                            <a:lnTo>
                              <a:pt x="0" y="228699"/>
                            </a:lnTo>
                            <a:lnTo>
                              <a:pt x="857652" y="69350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1" name="Freeform: Shape 2170">
                        <a:extLst>
                          <a:ext uri="{FF2B5EF4-FFF2-40B4-BE49-F238E27FC236}">
                            <a16:creationId xmlns:a16="http://schemas.microsoft.com/office/drawing/2014/main" id="{D330065C-031D-BC01-D1CE-76A05CE843AB}"/>
                          </a:ext>
                        </a:extLst>
                      </p:cNvPr>
                      <p:cNvSpPr/>
                      <p:nvPr/>
                    </p:nvSpPr>
                    <p:spPr>
                      <a:xfrm>
                        <a:off x="9171637" y="4452683"/>
                        <a:ext cx="5166" cy="5823"/>
                      </a:xfrm>
                      <a:custGeom>
                        <a:avLst/>
                        <a:gdLst>
                          <a:gd name="connsiteX0" fmla="*/ 5167 w 5166"/>
                          <a:gd name="connsiteY0" fmla="*/ 1588 h 5823"/>
                          <a:gd name="connsiteX1" fmla="*/ 1550 w 5166"/>
                          <a:gd name="connsiteY1" fmla="*/ 0 h 5823"/>
                          <a:gd name="connsiteX2" fmla="*/ 0 w 5166"/>
                          <a:gd name="connsiteY2" fmla="*/ 3706 h 5823"/>
                          <a:gd name="connsiteX3" fmla="*/ 3100 w 5166"/>
                          <a:gd name="connsiteY3" fmla="*/ 5823 h 5823"/>
                        </a:gdLst>
                        <a:ahLst/>
                        <a:cxnLst>
                          <a:cxn ang="0">
                            <a:pos x="connsiteX0" y="connsiteY0"/>
                          </a:cxn>
                          <a:cxn ang="0">
                            <a:pos x="connsiteX1" y="connsiteY1"/>
                          </a:cxn>
                          <a:cxn ang="0">
                            <a:pos x="connsiteX2" y="connsiteY2"/>
                          </a:cxn>
                          <a:cxn ang="0">
                            <a:pos x="connsiteX3" y="connsiteY3"/>
                          </a:cxn>
                        </a:cxnLst>
                        <a:rect l="l" t="t" r="r" b="b"/>
                        <a:pathLst>
                          <a:path w="5166" h="5823">
                            <a:moveTo>
                              <a:pt x="5167" y="1588"/>
                            </a:moveTo>
                            <a:lnTo>
                              <a:pt x="1550" y="0"/>
                            </a:lnTo>
                            <a:lnTo>
                              <a:pt x="0" y="3706"/>
                            </a:lnTo>
                            <a:lnTo>
                              <a:pt x="3100"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2" name="Freeform: Shape 2171">
                        <a:extLst>
                          <a:ext uri="{FF2B5EF4-FFF2-40B4-BE49-F238E27FC236}">
                            <a16:creationId xmlns:a16="http://schemas.microsoft.com/office/drawing/2014/main" id="{48F2E250-F667-0501-EF21-60557CAE5127}"/>
                          </a:ext>
                        </a:extLst>
                      </p:cNvPr>
                      <p:cNvSpPr/>
                      <p:nvPr/>
                    </p:nvSpPr>
                    <p:spPr>
                      <a:xfrm>
                        <a:off x="8330519" y="3993696"/>
                        <a:ext cx="851968" cy="957678"/>
                      </a:xfrm>
                      <a:custGeom>
                        <a:avLst/>
                        <a:gdLst>
                          <a:gd name="connsiteX0" fmla="*/ 851969 w 851968"/>
                          <a:gd name="connsiteY0" fmla="*/ 458987 h 957678"/>
                          <a:gd name="connsiteX1" fmla="*/ 848352 w 851968"/>
                          <a:gd name="connsiteY1" fmla="*/ 456869 h 957678"/>
                          <a:gd name="connsiteX2" fmla="*/ 846285 w 851968"/>
                          <a:gd name="connsiteY2" fmla="*/ 460575 h 957678"/>
                          <a:gd name="connsiteX3" fmla="*/ 844219 w 851968"/>
                          <a:gd name="connsiteY3" fmla="*/ 464810 h 957678"/>
                          <a:gd name="connsiteX4" fmla="*/ 841119 w 851968"/>
                          <a:gd name="connsiteY4" fmla="*/ 462693 h 957678"/>
                          <a:gd name="connsiteX5" fmla="*/ 622056 w 851968"/>
                          <a:gd name="connsiteY5" fmla="*/ 940208 h 957678"/>
                          <a:gd name="connsiteX6" fmla="*/ 16533 w 851968"/>
                          <a:gd name="connsiteY6" fmla="*/ 15882 h 957678"/>
                          <a:gd name="connsiteX7" fmla="*/ 841119 w 851968"/>
                          <a:gd name="connsiteY7" fmla="*/ 462693 h 957678"/>
                          <a:gd name="connsiteX8" fmla="*/ 842669 w 851968"/>
                          <a:gd name="connsiteY8" fmla="*/ 458987 h 957678"/>
                          <a:gd name="connsiteX9" fmla="*/ 846285 w 851968"/>
                          <a:gd name="connsiteY9" fmla="*/ 460575 h 957678"/>
                          <a:gd name="connsiteX10" fmla="*/ 848352 w 851968"/>
                          <a:gd name="connsiteY10" fmla="*/ 456869 h 957678"/>
                          <a:gd name="connsiteX11" fmla="*/ 5683 w 851968"/>
                          <a:gd name="connsiteY11" fmla="*/ 0 h 957678"/>
                          <a:gd name="connsiteX12" fmla="*/ 0 w 851968"/>
                          <a:gd name="connsiteY12" fmla="*/ 6882 h 957678"/>
                          <a:gd name="connsiteX13" fmla="*/ 623606 w 851968"/>
                          <a:gd name="connsiteY13" fmla="*/ 957678 h 95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968" h="957678">
                            <a:moveTo>
                              <a:pt x="851969" y="458987"/>
                            </a:moveTo>
                            <a:lnTo>
                              <a:pt x="848352" y="456869"/>
                            </a:lnTo>
                            <a:lnTo>
                              <a:pt x="846285" y="460575"/>
                            </a:lnTo>
                            <a:lnTo>
                              <a:pt x="844219" y="464810"/>
                            </a:lnTo>
                            <a:lnTo>
                              <a:pt x="841119" y="462693"/>
                            </a:lnTo>
                            <a:lnTo>
                              <a:pt x="622056" y="940208"/>
                            </a:lnTo>
                            <a:lnTo>
                              <a:pt x="16533" y="15882"/>
                            </a:lnTo>
                            <a:lnTo>
                              <a:pt x="841119" y="462693"/>
                            </a:lnTo>
                            <a:lnTo>
                              <a:pt x="842669" y="458987"/>
                            </a:lnTo>
                            <a:lnTo>
                              <a:pt x="846285" y="460575"/>
                            </a:lnTo>
                            <a:lnTo>
                              <a:pt x="848352" y="456869"/>
                            </a:lnTo>
                            <a:lnTo>
                              <a:pt x="5683" y="0"/>
                            </a:lnTo>
                            <a:lnTo>
                              <a:pt x="0" y="6882"/>
                            </a:lnTo>
                            <a:lnTo>
                              <a:pt x="623606" y="95767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3" name="Freeform: Shape 2172">
                        <a:extLst>
                          <a:ext uri="{FF2B5EF4-FFF2-40B4-BE49-F238E27FC236}">
                            <a16:creationId xmlns:a16="http://schemas.microsoft.com/office/drawing/2014/main" id="{070C5B95-0973-CB07-AFC5-0C04F5C1BDF2}"/>
                          </a:ext>
                        </a:extLst>
                      </p:cNvPr>
                      <p:cNvSpPr/>
                      <p:nvPr/>
                    </p:nvSpPr>
                    <p:spPr>
                      <a:xfrm>
                        <a:off x="8944825" y="4940787"/>
                        <a:ext cx="10849" cy="12176"/>
                      </a:xfrm>
                      <a:custGeom>
                        <a:avLst/>
                        <a:gdLst>
                          <a:gd name="connsiteX0" fmla="*/ 8266 w 10849"/>
                          <a:gd name="connsiteY0" fmla="*/ 1588 h 12176"/>
                          <a:gd name="connsiteX1" fmla="*/ 4649 w 10849"/>
                          <a:gd name="connsiteY1" fmla="*/ 0 h 12176"/>
                          <a:gd name="connsiteX2" fmla="*/ 0 w 10849"/>
                          <a:gd name="connsiteY2" fmla="*/ 12176 h 12176"/>
                          <a:gd name="connsiteX3" fmla="*/ 10850 w 10849"/>
                          <a:gd name="connsiteY3" fmla="*/ 5294 h 12176"/>
                        </a:gdLst>
                        <a:ahLst/>
                        <a:cxnLst>
                          <a:cxn ang="0">
                            <a:pos x="connsiteX0" y="connsiteY0"/>
                          </a:cxn>
                          <a:cxn ang="0">
                            <a:pos x="connsiteX1" y="connsiteY1"/>
                          </a:cxn>
                          <a:cxn ang="0">
                            <a:pos x="connsiteX2" y="connsiteY2"/>
                          </a:cxn>
                          <a:cxn ang="0">
                            <a:pos x="connsiteX3" y="connsiteY3"/>
                          </a:cxn>
                        </a:cxnLst>
                        <a:rect l="l" t="t" r="r" b="b"/>
                        <a:pathLst>
                          <a:path w="10849" h="12176">
                            <a:moveTo>
                              <a:pt x="8266" y="1588"/>
                            </a:moveTo>
                            <a:lnTo>
                              <a:pt x="4649" y="0"/>
                            </a:lnTo>
                            <a:lnTo>
                              <a:pt x="0" y="12176"/>
                            </a:lnTo>
                            <a:lnTo>
                              <a:pt x="1085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4" name="Freeform: Shape 2173">
                        <a:extLst>
                          <a:ext uri="{FF2B5EF4-FFF2-40B4-BE49-F238E27FC236}">
                            <a16:creationId xmlns:a16="http://schemas.microsoft.com/office/drawing/2014/main" id="{81364F98-B706-8F24-7B4B-D70CF4F326C2}"/>
                          </a:ext>
                        </a:extLst>
                      </p:cNvPr>
                      <p:cNvSpPr/>
                      <p:nvPr/>
                    </p:nvSpPr>
                    <p:spPr>
                      <a:xfrm>
                        <a:off x="8234420" y="3991579"/>
                        <a:ext cx="7749" cy="10587"/>
                      </a:xfrm>
                      <a:custGeom>
                        <a:avLst/>
                        <a:gdLst>
                          <a:gd name="connsiteX0" fmla="*/ 7750 w 7749"/>
                          <a:gd name="connsiteY0" fmla="*/ 529 h 10587"/>
                          <a:gd name="connsiteX1" fmla="*/ 3100 w 7749"/>
                          <a:gd name="connsiteY1" fmla="*/ 0 h 10587"/>
                          <a:gd name="connsiteX2" fmla="*/ 0 w 7749"/>
                          <a:gd name="connsiteY2" fmla="*/ 2647 h 10587"/>
                          <a:gd name="connsiteX3" fmla="*/ 5683 w 7749"/>
                          <a:gd name="connsiteY3" fmla="*/ 10588 h 10587"/>
                        </a:gdLst>
                        <a:ahLst/>
                        <a:cxnLst>
                          <a:cxn ang="0">
                            <a:pos x="connsiteX0" y="connsiteY0"/>
                          </a:cxn>
                          <a:cxn ang="0">
                            <a:pos x="connsiteX1" y="connsiteY1"/>
                          </a:cxn>
                          <a:cxn ang="0">
                            <a:pos x="connsiteX2" y="connsiteY2"/>
                          </a:cxn>
                          <a:cxn ang="0">
                            <a:pos x="connsiteX3" y="connsiteY3"/>
                          </a:cxn>
                        </a:cxnLst>
                        <a:rect l="l" t="t" r="r" b="b"/>
                        <a:pathLst>
                          <a:path w="7749" h="10587">
                            <a:moveTo>
                              <a:pt x="7750" y="529"/>
                            </a:moveTo>
                            <a:lnTo>
                              <a:pt x="3100" y="0"/>
                            </a:lnTo>
                            <a:lnTo>
                              <a:pt x="0" y="2647"/>
                            </a:lnTo>
                            <a:lnTo>
                              <a:pt x="5683" y="10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5" name="Freeform: Shape 2174">
                        <a:extLst>
                          <a:ext uri="{FF2B5EF4-FFF2-40B4-BE49-F238E27FC236}">
                            <a16:creationId xmlns:a16="http://schemas.microsoft.com/office/drawing/2014/main" id="{2C2AF8CC-C342-D3E4-E659-BCE1C3AF537D}"/>
                          </a:ext>
                        </a:extLst>
                      </p:cNvPr>
                      <p:cNvSpPr/>
                      <p:nvPr/>
                    </p:nvSpPr>
                    <p:spPr>
                      <a:xfrm>
                        <a:off x="8232354" y="3991049"/>
                        <a:ext cx="5683" cy="5823"/>
                      </a:xfrm>
                      <a:custGeom>
                        <a:avLst/>
                        <a:gdLst>
                          <a:gd name="connsiteX0" fmla="*/ 5167 w 5683"/>
                          <a:gd name="connsiteY0" fmla="*/ 529 h 5823"/>
                          <a:gd name="connsiteX1" fmla="*/ 1033 w 5683"/>
                          <a:gd name="connsiteY1" fmla="*/ 0 h 5823"/>
                          <a:gd name="connsiteX2" fmla="*/ 0 w 5683"/>
                          <a:gd name="connsiteY2" fmla="*/ 5823 h 5823"/>
                          <a:gd name="connsiteX3" fmla="*/ 5683 w 5683"/>
                          <a:gd name="connsiteY3" fmla="*/ 4765 h 5823"/>
                        </a:gdLst>
                        <a:ahLst/>
                        <a:cxnLst>
                          <a:cxn ang="0">
                            <a:pos x="connsiteX0" y="connsiteY0"/>
                          </a:cxn>
                          <a:cxn ang="0">
                            <a:pos x="connsiteX1" y="connsiteY1"/>
                          </a:cxn>
                          <a:cxn ang="0">
                            <a:pos x="connsiteX2" y="connsiteY2"/>
                          </a:cxn>
                          <a:cxn ang="0">
                            <a:pos x="connsiteX3" y="connsiteY3"/>
                          </a:cxn>
                        </a:cxnLst>
                        <a:rect l="l" t="t" r="r" b="b"/>
                        <a:pathLst>
                          <a:path w="5683" h="5823">
                            <a:moveTo>
                              <a:pt x="5167" y="529"/>
                            </a:moveTo>
                            <a:lnTo>
                              <a:pt x="1033" y="0"/>
                            </a:lnTo>
                            <a:lnTo>
                              <a:pt x="0" y="5823"/>
                            </a:lnTo>
                            <a:lnTo>
                              <a:pt x="5683"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6" name="Freeform: Shape 2175">
                        <a:extLst>
                          <a:ext uri="{FF2B5EF4-FFF2-40B4-BE49-F238E27FC236}">
                            <a16:creationId xmlns:a16="http://schemas.microsoft.com/office/drawing/2014/main" id="{AF70EA3A-55E6-4BD8-ACE7-E91DF19A3F59}"/>
                          </a:ext>
                        </a:extLst>
                      </p:cNvPr>
                      <p:cNvSpPr/>
                      <p:nvPr/>
                    </p:nvSpPr>
                    <p:spPr>
                      <a:xfrm>
                        <a:off x="2296472" y="2899963"/>
                        <a:ext cx="7749" cy="7411"/>
                      </a:xfrm>
                      <a:custGeom>
                        <a:avLst/>
                        <a:gdLst>
                          <a:gd name="connsiteX0" fmla="*/ 7750 w 7749"/>
                          <a:gd name="connsiteY0" fmla="*/ 3176 h 7411"/>
                          <a:gd name="connsiteX1" fmla="*/ 4650 w 7749"/>
                          <a:gd name="connsiteY1" fmla="*/ 0 h 7411"/>
                          <a:gd name="connsiteX2" fmla="*/ 0 w 7749"/>
                          <a:gd name="connsiteY2" fmla="*/ 5294 h 7411"/>
                          <a:gd name="connsiteX3" fmla="*/ 6200 w 7749"/>
                          <a:gd name="connsiteY3" fmla="*/ 7412 h 7411"/>
                        </a:gdLst>
                        <a:ahLst/>
                        <a:cxnLst>
                          <a:cxn ang="0">
                            <a:pos x="connsiteX0" y="connsiteY0"/>
                          </a:cxn>
                          <a:cxn ang="0">
                            <a:pos x="connsiteX1" y="connsiteY1"/>
                          </a:cxn>
                          <a:cxn ang="0">
                            <a:pos x="connsiteX2" y="connsiteY2"/>
                          </a:cxn>
                          <a:cxn ang="0">
                            <a:pos x="connsiteX3" y="connsiteY3"/>
                          </a:cxn>
                        </a:cxnLst>
                        <a:rect l="l" t="t" r="r" b="b"/>
                        <a:pathLst>
                          <a:path w="7749" h="7411">
                            <a:moveTo>
                              <a:pt x="7750" y="3176"/>
                            </a:moveTo>
                            <a:lnTo>
                              <a:pt x="4650" y="0"/>
                            </a:lnTo>
                            <a:lnTo>
                              <a:pt x="0" y="5294"/>
                            </a:lnTo>
                            <a:lnTo>
                              <a:pt x="6200" y="74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25" name="Graphic 139">
                      <a:extLst>
                        <a:ext uri="{FF2B5EF4-FFF2-40B4-BE49-F238E27FC236}">
                          <a16:creationId xmlns:a16="http://schemas.microsoft.com/office/drawing/2014/main" id="{9B6E1E6E-FF5A-A1BD-FED8-B537B4E66508}"/>
                        </a:ext>
                      </a:extLst>
                    </p:cNvPr>
                    <p:cNvGrpSpPr/>
                    <p:nvPr/>
                  </p:nvGrpSpPr>
                  <p:grpSpPr>
                    <a:xfrm>
                      <a:off x="2300605" y="2105868"/>
                      <a:ext cx="6240193" cy="3361138"/>
                      <a:chOff x="2300605" y="2105868"/>
                      <a:chExt cx="6240193" cy="3361138"/>
                    </a:xfrm>
                    <a:grpFill/>
                  </p:grpSpPr>
                  <p:sp>
                    <p:nvSpPr>
                      <p:cNvPr id="2026" name="Freeform: Shape 2025">
                        <a:extLst>
                          <a:ext uri="{FF2B5EF4-FFF2-40B4-BE49-F238E27FC236}">
                            <a16:creationId xmlns:a16="http://schemas.microsoft.com/office/drawing/2014/main" id="{22FD0B0A-2B47-8794-059F-307CF58D0BCA}"/>
                          </a:ext>
                        </a:extLst>
                      </p:cNvPr>
                      <p:cNvSpPr/>
                      <p:nvPr/>
                    </p:nvSpPr>
                    <p:spPr>
                      <a:xfrm>
                        <a:off x="2306805" y="3998990"/>
                        <a:ext cx="10333" cy="10587"/>
                      </a:xfrm>
                      <a:custGeom>
                        <a:avLst/>
                        <a:gdLst>
                          <a:gd name="connsiteX0" fmla="*/ 6200 w 10333"/>
                          <a:gd name="connsiteY0" fmla="*/ 10588 h 10587"/>
                          <a:gd name="connsiteX1" fmla="*/ 10333 w 10333"/>
                          <a:gd name="connsiteY1" fmla="*/ 0 h 10587"/>
                          <a:gd name="connsiteX2" fmla="*/ 0 w 10333"/>
                          <a:gd name="connsiteY2" fmla="*/ 5294 h 10587"/>
                          <a:gd name="connsiteX3" fmla="*/ 2067 w 10333"/>
                          <a:gd name="connsiteY3" fmla="*/ 9000 h 10587"/>
                        </a:gdLst>
                        <a:ahLst/>
                        <a:cxnLst>
                          <a:cxn ang="0">
                            <a:pos x="connsiteX0" y="connsiteY0"/>
                          </a:cxn>
                          <a:cxn ang="0">
                            <a:pos x="connsiteX1" y="connsiteY1"/>
                          </a:cxn>
                          <a:cxn ang="0">
                            <a:pos x="connsiteX2" y="connsiteY2"/>
                          </a:cxn>
                          <a:cxn ang="0">
                            <a:pos x="connsiteX3" y="connsiteY3"/>
                          </a:cxn>
                        </a:cxnLst>
                        <a:rect l="l" t="t" r="r" b="b"/>
                        <a:pathLst>
                          <a:path w="10333" h="10587">
                            <a:moveTo>
                              <a:pt x="6200" y="10588"/>
                            </a:moveTo>
                            <a:lnTo>
                              <a:pt x="10333" y="0"/>
                            </a:lnTo>
                            <a:lnTo>
                              <a:pt x="0" y="5294"/>
                            </a:lnTo>
                            <a:lnTo>
                              <a:pt x="2067" y="900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7" name="Freeform: Shape 2026">
                        <a:extLst>
                          <a:ext uri="{FF2B5EF4-FFF2-40B4-BE49-F238E27FC236}">
                            <a16:creationId xmlns:a16="http://schemas.microsoft.com/office/drawing/2014/main" id="{FD50F8CD-51D3-0982-DEC1-9390F7229447}"/>
                          </a:ext>
                        </a:extLst>
                      </p:cNvPr>
                      <p:cNvSpPr/>
                      <p:nvPr/>
                    </p:nvSpPr>
                    <p:spPr>
                      <a:xfrm>
                        <a:off x="2300605" y="3414007"/>
                        <a:ext cx="717637" cy="602982"/>
                      </a:xfrm>
                      <a:custGeom>
                        <a:avLst/>
                        <a:gdLst>
                          <a:gd name="connsiteX0" fmla="*/ 8267 w 717637"/>
                          <a:gd name="connsiteY0" fmla="*/ 593983 h 602982"/>
                          <a:gd name="connsiteX1" fmla="*/ 6200 w 717637"/>
                          <a:gd name="connsiteY1" fmla="*/ 590277 h 602982"/>
                          <a:gd name="connsiteX2" fmla="*/ 16533 w 717637"/>
                          <a:gd name="connsiteY2" fmla="*/ 584983 h 602982"/>
                          <a:gd name="connsiteX3" fmla="*/ 240246 w 717637"/>
                          <a:gd name="connsiteY3" fmla="*/ 11647 h 602982"/>
                          <a:gd name="connsiteX4" fmla="*/ 698005 w 717637"/>
                          <a:gd name="connsiteY4" fmla="*/ 237699 h 602982"/>
                          <a:gd name="connsiteX5" fmla="*/ 16533 w 717637"/>
                          <a:gd name="connsiteY5" fmla="*/ 584983 h 602982"/>
                          <a:gd name="connsiteX6" fmla="*/ 12400 w 717637"/>
                          <a:gd name="connsiteY6" fmla="*/ 595571 h 602982"/>
                          <a:gd name="connsiteX7" fmla="*/ 8267 w 717637"/>
                          <a:gd name="connsiteY7" fmla="*/ 593983 h 602982"/>
                          <a:gd name="connsiteX8" fmla="*/ 10333 w 717637"/>
                          <a:gd name="connsiteY8" fmla="*/ 597689 h 602982"/>
                          <a:gd name="connsiteX9" fmla="*/ 717638 w 717637"/>
                          <a:gd name="connsiteY9" fmla="*/ 237699 h 602982"/>
                          <a:gd name="connsiteX10" fmla="*/ 236113 w 717637"/>
                          <a:gd name="connsiteY10" fmla="*/ 0 h 602982"/>
                          <a:gd name="connsiteX11" fmla="*/ 0 w 717637"/>
                          <a:gd name="connsiteY11" fmla="*/ 602983 h 602982"/>
                          <a:gd name="connsiteX12" fmla="*/ 10333 w 717637"/>
                          <a:gd name="connsiteY12" fmla="*/ 597689 h 60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7637" h="602982">
                            <a:moveTo>
                              <a:pt x="8267" y="593983"/>
                            </a:moveTo>
                            <a:lnTo>
                              <a:pt x="6200" y="590277"/>
                            </a:lnTo>
                            <a:lnTo>
                              <a:pt x="16533" y="584983"/>
                            </a:lnTo>
                            <a:lnTo>
                              <a:pt x="240246" y="11647"/>
                            </a:lnTo>
                            <a:lnTo>
                              <a:pt x="698005" y="237699"/>
                            </a:lnTo>
                            <a:lnTo>
                              <a:pt x="16533" y="584983"/>
                            </a:lnTo>
                            <a:lnTo>
                              <a:pt x="12400" y="595571"/>
                            </a:lnTo>
                            <a:lnTo>
                              <a:pt x="8267" y="593983"/>
                            </a:lnTo>
                            <a:lnTo>
                              <a:pt x="10333" y="597689"/>
                            </a:lnTo>
                            <a:lnTo>
                              <a:pt x="717638" y="237699"/>
                            </a:lnTo>
                            <a:lnTo>
                              <a:pt x="236113" y="0"/>
                            </a:lnTo>
                            <a:lnTo>
                              <a:pt x="0" y="602983"/>
                            </a:lnTo>
                            <a:lnTo>
                              <a:pt x="10333" y="59768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8" name="Freeform: Shape 2027">
                        <a:extLst>
                          <a:ext uri="{FF2B5EF4-FFF2-40B4-BE49-F238E27FC236}">
                            <a16:creationId xmlns:a16="http://schemas.microsoft.com/office/drawing/2014/main" id="{AE8409ED-403D-D41D-EA2A-75087E3DE5C9}"/>
                          </a:ext>
                        </a:extLst>
                      </p:cNvPr>
                      <p:cNvSpPr/>
                      <p:nvPr/>
                    </p:nvSpPr>
                    <p:spPr>
                      <a:xfrm>
                        <a:off x="8359968" y="3190602"/>
                        <a:ext cx="6200" cy="5823"/>
                      </a:xfrm>
                      <a:custGeom>
                        <a:avLst/>
                        <a:gdLst>
                          <a:gd name="connsiteX0" fmla="*/ 4134 w 6200"/>
                          <a:gd name="connsiteY0" fmla="*/ 5823 h 5823"/>
                          <a:gd name="connsiteX1" fmla="*/ 6200 w 6200"/>
                          <a:gd name="connsiteY1" fmla="*/ 0 h 5823"/>
                          <a:gd name="connsiteX2" fmla="*/ 0 w 6200"/>
                          <a:gd name="connsiteY2" fmla="*/ 0 h 5823"/>
                          <a:gd name="connsiteX3" fmla="*/ 0 w 6200"/>
                          <a:gd name="connsiteY3" fmla="*/ 4235 h 5823"/>
                        </a:gdLst>
                        <a:ahLst/>
                        <a:cxnLst>
                          <a:cxn ang="0">
                            <a:pos x="connsiteX0" y="connsiteY0"/>
                          </a:cxn>
                          <a:cxn ang="0">
                            <a:pos x="connsiteX1" y="connsiteY1"/>
                          </a:cxn>
                          <a:cxn ang="0">
                            <a:pos x="connsiteX2" y="connsiteY2"/>
                          </a:cxn>
                          <a:cxn ang="0">
                            <a:pos x="connsiteX3" y="connsiteY3"/>
                          </a:cxn>
                        </a:cxnLst>
                        <a:rect l="l" t="t" r="r" b="b"/>
                        <a:pathLst>
                          <a:path w="6200" h="5823">
                            <a:moveTo>
                              <a:pt x="4134" y="5823"/>
                            </a:moveTo>
                            <a:lnTo>
                              <a:pt x="6200" y="0"/>
                            </a:lnTo>
                            <a:lnTo>
                              <a:pt x="0" y="0"/>
                            </a:lnTo>
                            <a:lnTo>
                              <a:pt x="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9" name="Freeform: Shape 2028">
                        <a:extLst>
                          <a:ext uri="{FF2B5EF4-FFF2-40B4-BE49-F238E27FC236}">
                            <a16:creationId xmlns:a16="http://schemas.microsoft.com/office/drawing/2014/main" id="{404C1AB2-1EBA-385D-9ACC-A177E3DD1C96}"/>
                          </a:ext>
                        </a:extLst>
                      </p:cNvPr>
                      <p:cNvSpPr/>
                      <p:nvPr/>
                    </p:nvSpPr>
                    <p:spPr>
                      <a:xfrm>
                        <a:off x="3004809" y="3645883"/>
                        <a:ext cx="5683" cy="5823"/>
                      </a:xfrm>
                      <a:custGeom>
                        <a:avLst/>
                        <a:gdLst>
                          <a:gd name="connsiteX0" fmla="*/ 5683 w 5683"/>
                          <a:gd name="connsiteY0" fmla="*/ 1588 h 5823"/>
                          <a:gd name="connsiteX1" fmla="*/ 2067 w 5683"/>
                          <a:gd name="connsiteY1" fmla="*/ 0 h 5823"/>
                          <a:gd name="connsiteX2" fmla="*/ 0 w 5683"/>
                          <a:gd name="connsiteY2" fmla="*/ 3176 h 5823"/>
                          <a:gd name="connsiteX3" fmla="*/ 3617 w 5683"/>
                          <a:gd name="connsiteY3" fmla="*/ 5823 h 5823"/>
                        </a:gdLst>
                        <a:ahLst/>
                        <a:cxnLst>
                          <a:cxn ang="0">
                            <a:pos x="connsiteX0" y="connsiteY0"/>
                          </a:cxn>
                          <a:cxn ang="0">
                            <a:pos x="connsiteX1" y="connsiteY1"/>
                          </a:cxn>
                          <a:cxn ang="0">
                            <a:pos x="connsiteX2" y="connsiteY2"/>
                          </a:cxn>
                          <a:cxn ang="0">
                            <a:pos x="connsiteX3" y="connsiteY3"/>
                          </a:cxn>
                        </a:cxnLst>
                        <a:rect l="l" t="t" r="r" b="b"/>
                        <a:pathLst>
                          <a:path w="5683" h="5823">
                            <a:moveTo>
                              <a:pt x="5683" y="1588"/>
                            </a:moveTo>
                            <a:lnTo>
                              <a:pt x="2067" y="0"/>
                            </a:lnTo>
                            <a:lnTo>
                              <a:pt x="0" y="3176"/>
                            </a:lnTo>
                            <a:lnTo>
                              <a:pt x="3617"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0" name="Freeform: Shape 2029">
                        <a:extLst>
                          <a:ext uri="{FF2B5EF4-FFF2-40B4-BE49-F238E27FC236}">
                            <a16:creationId xmlns:a16="http://schemas.microsoft.com/office/drawing/2014/main" id="{73E0A68F-55A4-6F8A-5839-F75F9DAAD380}"/>
                          </a:ext>
                        </a:extLst>
                      </p:cNvPr>
                      <p:cNvSpPr/>
                      <p:nvPr/>
                    </p:nvSpPr>
                    <p:spPr>
                      <a:xfrm>
                        <a:off x="2531034" y="2109574"/>
                        <a:ext cx="1543773" cy="1547425"/>
                      </a:xfrm>
                      <a:custGeom>
                        <a:avLst/>
                        <a:gdLst>
                          <a:gd name="connsiteX0" fmla="*/ 481008 w 1543773"/>
                          <a:gd name="connsiteY0" fmla="*/ 1544249 h 1547425"/>
                          <a:gd name="connsiteX1" fmla="*/ 477392 w 1543773"/>
                          <a:gd name="connsiteY1" fmla="*/ 1542132 h 1547425"/>
                          <a:gd name="connsiteX2" fmla="*/ 473775 w 1543773"/>
                          <a:gd name="connsiteY2" fmla="*/ 1539485 h 1547425"/>
                          <a:gd name="connsiteX3" fmla="*/ 475842 w 1543773"/>
                          <a:gd name="connsiteY3" fmla="*/ 1536308 h 1547425"/>
                          <a:gd name="connsiteX4" fmla="*/ 15500 w 1543773"/>
                          <a:gd name="connsiteY4" fmla="*/ 1309197 h 1547425"/>
                          <a:gd name="connsiteX5" fmla="*/ 1518457 w 1543773"/>
                          <a:gd name="connsiteY5" fmla="*/ 28058 h 1547425"/>
                          <a:gd name="connsiteX6" fmla="*/ 475842 w 1543773"/>
                          <a:gd name="connsiteY6" fmla="*/ 1536308 h 1547425"/>
                          <a:gd name="connsiteX7" fmla="*/ 479459 w 1543773"/>
                          <a:gd name="connsiteY7" fmla="*/ 1537897 h 1547425"/>
                          <a:gd name="connsiteX8" fmla="*/ 477392 w 1543773"/>
                          <a:gd name="connsiteY8" fmla="*/ 1542132 h 1547425"/>
                          <a:gd name="connsiteX9" fmla="*/ 481008 w 1543773"/>
                          <a:gd name="connsiteY9" fmla="*/ 1544249 h 1547425"/>
                          <a:gd name="connsiteX10" fmla="*/ 1543774 w 1543773"/>
                          <a:gd name="connsiteY10" fmla="*/ 5823 h 1547425"/>
                          <a:gd name="connsiteX11" fmla="*/ 1537574 w 1543773"/>
                          <a:gd name="connsiteY11" fmla="*/ 0 h 1547425"/>
                          <a:gd name="connsiteX12" fmla="*/ 0 w 1543773"/>
                          <a:gd name="connsiteY12" fmla="*/ 1311315 h 1547425"/>
                          <a:gd name="connsiteX13" fmla="*/ 478942 w 1543773"/>
                          <a:gd name="connsiteY13" fmla="*/ 1547426 h 154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3773" h="1547425">
                            <a:moveTo>
                              <a:pt x="481008" y="1544249"/>
                            </a:moveTo>
                            <a:lnTo>
                              <a:pt x="477392" y="1542132"/>
                            </a:lnTo>
                            <a:lnTo>
                              <a:pt x="473775" y="1539485"/>
                            </a:lnTo>
                            <a:lnTo>
                              <a:pt x="475842" y="1536308"/>
                            </a:lnTo>
                            <a:lnTo>
                              <a:pt x="15500" y="1309197"/>
                            </a:lnTo>
                            <a:lnTo>
                              <a:pt x="1518457" y="28058"/>
                            </a:lnTo>
                            <a:lnTo>
                              <a:pt x="475842" y="1536308"/>
                            </a:lnTo>
                            <a:lnTo>
                              <a:pt x="479459" y="1537897"/>
                            </a:lnTo>
                            <a:lnTo>
                              <a:pt x="477392" y="1542132"/>
                            </a:lnTo>
                            <a:lnTo>
                              <a:pt x="481008" y="1544249"/>
                            </a:lnTo>
                            <a:lnTo>
                              <a:pt x="1543774" y="5823"/>
                            </a:lnTo>
                            <a:lnTo>
                              <a:pt x="1537574" y="0"/>
                            </a:lnTo>
                            <a:lnTo>
                              <a:pt x="0" y="1311315"/>
                            </a:lnTo>
                            <a:lnTo>
                              <a:pt x="478942" y="154742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1" name="Freeform: Shape 2030">
                        <a:extLst>
                          <a:ext uri="{FF2B5EF4-FFF2-40B4-BE49-F238E27FC236}">
                            <a16:creationId xmlns:a16="http://schemas.microsoft.com/office/drawing/2014/main" id="{3768250E-698B-2D9A-9F84-48176B846F12}"/>
                          </a:ext>
                        </a:extLst>
                      </p:cNvPr>
                      <p:cNvSpPr/>
                      <p:nvPr/>
                    </p:nvSpPr>
                    <p:spPr>
                      <a:xfrm>
                        <a:off x="3006360" y="3634236"/>
                        <a:ext cx="19116" cy="19587"/>
                      </a:xfrm>
                      <a:custGeom>
                        <a:avLst/>
                        <a:gdLst>
                          <a:gd name="connsiteX0" fmla="*/ 5683 w 19116"/>
                          <a:gd name="connsiteY0" fmla="*/ 19588 h 19587"/>
                          <a:gd name="connsiteX1" fmla="*/ 19116 w 19116"/>
                          <a:gd name="connsiteY1" fmla="*/ 0 h 19587"/>
                          <a:gd name="connsiteX2" fmla="*/ 0 w 19116"/>
                          <a:gd name="connsiteY2" fmla="*/ 13764 h 19587"/>
                          <a:gd name="connsiteX3" fmla="*/ 2066 w 19116"/>
                          <a:gd name="connsiteY3" fmla="*/ 17470 h 19587"/>
                        </a:gdLst>
                        <a:ahLst/>
                        <a:cxnLst>
                          <a:cxn ang="0">
                            <a:pos x="connsiteX0" y="connsiteY0"/>
                          </a:cxn>
                          <a:cxn ang="0">
                            <a:pos x="connsiteX1" y="connsiteY1"/>
                          </a:cxn>
                          <a:cxn ang="0">
                            <a:pos x="connsiteX2" y="connsiteY2"/>
                          </a:cxn>
                          <a:cxn ang="0">
                            <a:pos x="connsiteX3" y="connsiteY3"/>
                          </a:cxn>
                        </a:cxnLst>
                        <a:rect l="l" t="t" r="r" b="b"/>
                        <a:pathLst>
                          <a:path w="19116" h="19587">
                            <a:moveTo>
                              <a:pt x="5683" y="19588"/>
                            </a:moveTo>
                            <a:lnTo>
                              <a:pt x="19116" y="0"/>
                            </a:lnTo>
                            <a:lnTo>
                              <a:pt x="0" y="13764"/>
                            </a:lnTo>
                            <a:lnTo>
                              <a:pt x="2066" y="1747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2" name="Freeform: Shape 2031">
                        <a:extLst>
                          <a:ext uri="{FF2B5EF4-FFF2-40B4-BE49-F238E27FC236}">
                            <a16:creationId xmlns:a16="http://schemas.microsoft.com/office/drawing/2014/main" id="{8786CDC2-4DDA-B7FF-25DD-440B4AABB7AF}"/>
                          </a:ext>
                        </a:extLst>
                      </p:cNvPr>
                      <p:cNvSpPr/>
                      <p:nvPr/>
                    </p:nvSpPr>
                    <p:spPr>
                      <a:xfrm>
                        <a:off x="2536201" y="3412419"/>
                        <a:ext cx="6716" cy="7411"/>
                      </a:xfrm>
                      <a:custGeom>
                        <a:avLst/>
                        <a:gdLst>
                          <a:gd name="connsiteX0" fmla="*/ 6717 w 6716"/>
                          <a:gd name="connsiteY0" fmla="*/ 6353 h 7411"/>
                          <a:gd name="connsiteX1" fmla="*/ 5167 w 6716"/>
                          <a:gd name="connsiteY1" fmla="*/ 0 h 7411"/>
                          <a:gd name="connsiteX2" fmla="*/ 0 w 6716"/>
                          <a:gd name="connsiteY2" fmla="*/ 4235 h 7411"/>
                          <a:gd name="connsiteX3" fmla="*/ 2583 w 6716"/>
                          <a:gd name="connsiteY3" fmla="*/ 7412 h 7411"/>
                        </a:gdLst>
                        <a:ahLst/>
                        <a:cxnLst>
                          <a:cxn ang="0">
                            <a:pos x="connsiteX0" y="connsiteY0"/>
                          </a:cxn>
                          <a:cxn ang="0">
                            <a:pos x="connsiteX1" y="connsiteY1"/>
                          </a:cxn>
                          <a:cxn ang="0">
                            <a:pos x="connsiteX2" y="connsiteY2"/>
                          </a:cxn>
                          <a:cxn ang="0">
                            <a:pos x="connsiteX3" y="connsiteY3"/>
                          </a:cxn>
                        </a:cxnLst>
                        <a:rect l="l" t="t" r="r" b="b"/>
                        <a:pathLst>
                          <a:path w="6716" h="7411">
                            <a:moveTo>
                              <a:pt x="6717" y="6353"/>
                            </a:moveTo>
                            <a:lnTo>
                              <a:pt x="5167" y="0"/>
                            </a:lnTo>
                            <a:lnTo>
                              <a:pt x="0" y="4235"/>
                            </a:lnTo>
                            <a:lnTo>
                              <a:pt x="2583" y="74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3" name="Freeform: Shape 2032">
                        <a:extLst>
                          <a:ext uri="{FF2B5EF4-FFF2-40B4-BE49-F238E27FC236}">
                            <a16:creationId xmlns:a16="http://schemas.microsoft.com/office/drawing/2014/main" id="{5F712E1C-74F8-F03B-8A60-46542F8AE2B7}"/>
                          </a:ext>
                        </a:extLst>
                      </p:cNvPr>
                      <p:cNvSpPr/>
                      <p:nvPr/>
                    </p:nvSpPr>
                    <p:spPr>
                      <a:xfrm>
                        <a:off x="8355835" y="3189543"/>
                        <a:ext cx="5166" cy="5293"/>
                      </a:xfrm>
                      <a:custGeom>
                        <a:avLst/>
                        <a:gdLst>
                          <a:gd name="connsiteX0" fmla="*/ 5167 w 5166"/>
                          <a:gd name="connsiteY0" fmla="*/ 1059 h 5293"/>
                          <a:gd name="connsiteX1" fmla="*/ 0 w 5166"/>
                          <a:gd name="connsiteY1" fmla="*/ 0 h 5293"/>
                          <a:gd name="connsiteX2" fmla="*/ 0 w 5166"/>
                          <a:gd name="connsiteY2" fmla="*/ 5294 h 5293"/>
                          <a:gd name="connsiteX3" fmla="*/ 4133 w 5166"/>
                          <a:gd name="connsiteY3" fmla="*/ 5294 h 5293"/>
                        </a:gdLst>
                        <a:ahLst/>
                        <a:cxnLst>
                          <a:cxn ang="0">
                            <a:pos x="connsiteX0" y="connsiteY0"/>
                          </a:cxn>
                          <a:cxn ang="0">
                            <a:pos x="connsiteX1" y="connsiteY1"/>
                          </a:cxn>
                          <a:cxn ang="0">
                            <a:pos x="connsiteX2" y="connsiteY2"/>
                          </a:cxn>
                          <a:cxn ang="0">
                            <a:pos x="connsiteX3" y="connsiteY3"/>
                          </a:cxn>
                        </a:cxnLst>
                        <a:rect l="l" t="t" r="r" b="b"/>
                        <a:pathLst>
                          <a:path w="5166" h="5293">
                            <a:moveTo>
                              <a:pt x="5167" y="1059"/>
                            </a:moveTo>
                            <a:lnTo>
                              <a:pt x="0" y="0"/>
                            </a:lnTo>
                            <a:lnTo>
                              <a:pt x="0" y="5294"/>
                            </a:lnTo>
                            <a:lnTo>
                              <a:pt x="4133"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4" name="Freeform: Shape 2033">
                        <a:extLst>
                          <a:ext uri="{FF2B5EF4-FFF2-40B4-BE49-F238E27FC236}">
                            <a16:creationId xmlns:a16="http://schemas.microsoft.com/office/drawing/2014/main" id="{0117C79E-7F69-3956-28EA-22809C5F823A}"/>
                          </a:ext>
                        </a:extLst>
                      </p:cNvPr>
                      <p:cNvSpPr/>
                      <p:nvPr/>
                    </p:nvSpPr>
                    <p:spPr>
                      <a:xfrm>
                        <a:off x="6556315" y="4181103"/>
                        <a:ext cx="7233" cy="6882"/>
                      </a:xfrm>
                      <a:custGeom>
                        <a:avLst/>
                        <a:gdLst>
                          <a:gd name="connsiteX0" fmla="*/ 4134 w 7233"/>
                          <a:gd name="connsiteY0" fmla="*/ 0 h 6882"/>
                          <a:gd name="connsiteX1" fmla="*/ 517 w 7233"/>
                          <a:gd name="connsiteY1" fmla="*/ 2117 h 6882"/>
                          <a:gd name="connsiteX2" fmla="*/ 0 w 7233"/>
                          <a:gd name="connsiteY2" fmla="*/ 6352 h 6882"/>
                          <a:gd name="connsiteX3" fmla="*/ 7233 w 7233"/>
                          <a:gd name="connsiteY3" fmla="*/ 6882 h 6882"/>
                        </a:gdLst>
                        <a:ahLst/>
                        <a:cxnLst>
                          <a:cxn ang="0">
                            <a:pos x="connsiteX0" y="connsiteY0"/>
                          </a:cxn>
                          <a:cxn ang="0">
                            <a:pos x="connsiteX1" y="connsiteY1"/>
                          </a:cxn>
                          <a:cxn ang="0">
                            <a:pos x="connsiteX2" y="connsiteY2"/>
                          </a:cxn>
                          <a:cxn ang="0">
                            <a:pos x="connsiteX3" y="connsiteY3"/>
                          </a:cxn>
                        </a:cxnLst>
                        <a:rect l="l" t="t" r="r" b="b"/>
                        <a:pathLst>
                          <a:path w="7233" h="6882">
                            <a:moveTo>
                              <a:pt x="4134" y="0"/>
                            </a:moveTo>
                            <a:lnTo>
                              <a:pt x="517" y="2117"/>
                            </a:lnTo>
                            <a:lnTo>
                              <a:pt x="0" y="6352"/>
                            </a:lnTo>
                            <a:lnTo>
                              <a:pt x="7233"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5" name="Freeform: Shape 2034">
                        <a:extLst>
                          <a:ext uri="{FF2B5EF4-FFF2-40B4-BE49-F238E27FC236}">
                            <a16:creationId xmlns:a16="http://schemas.microsoft.com/office/drawing/2014/main" id="{4A5AAC56-E693-EBC7-34FB-347ACC626639}"/>
                          </a:ext>
                        </a:extLst>
                      </p:cNvPr>
                      <p:cNvSpPr/>
                      <p:nvPr/>
                    </p:nvSpPr>
                    <p:spPr>
                      <a:xfrm>
                        <a:off x="5423285" y="3596649"/>
                        <a:ext cx="939284" cy="1870357"/>
                      </a:xfrm>
                      <a:custGeom>
                        <a:avLst/>
                        <a:gdLst>
                          <a:gd name="connsiteX0" fmla="*/ 575040 w 939284"/>
                          <a:gd name="connsiteY0" fmla="*/ 1857652 h 1870357"/>
                          <a:gd name="connsiteX1" fmla="*/ 570907 w 939284"/>
                          <a:gd name="connsiteY1" fmla="*/ 1856064 h 1870357"/>
                          <a:gd name="connsiteX2" fmla="*/ 566774 w 939284"/>
                          <a:gd name="connsiteY2" fmla="*/ 1854476 h 1870357"/>
                          <a:gd name="connsiteX3" fmla="*/ 570907 w 939284"/>
                          <a:gd name="connsiteY3" fmla="*/ 1841770 h 1870357"/>
                          <a:gd name="connsiteX4" fmla="*/ 15500 w 939284"/>
                          <a:gd name="connsiteY4" fmla="*/ 21705 h 1870357"/>
                          <a:gd name="connsiteX5" fmla="*/ 929468 w 939284"/>
                          <a:gd name="connsiteY5" fmla="*/ 675510 h 1870357"/>
                          <a:gd name="connsiteX6" fmla="*/ 570907 w 939284"/>
                          <a:gd name="connsiteY6" fmla="*/ 1841770 h 1870357"/>
                          <a:gd name="connsiteX7" fmla="*/ 575040 w 939284"/>
                          <a:gd name="connsiteY7" fmla="*/ 1855005 h 1870357"/>
                          <a:gd name="connsiteX8" fmla="*/ 570907 w 939284"/>
                          <a:gd name="connsiteY8" fmla="*/ 1856064 h 1870357"/>
                          <a:gd name="connsiteX9" fmla="*/ 575040 w 939284"/>
                          <a:gd name="connsiteY9" fmla="*/ 1857652 h 1870357"/>
                          <a:gd name="connsiteX10" fmla="*/ 939284 w 939284"/>
                          <a:gd name="connsiteY10" fmla="*/ 672334 h 1870357"/>
                          <a:gd name="connsiteX11" fmla="*/ 0 w 939284"/>
                          <a:gd name="connsiteY11" fmla="*/ 0 h 1870357"/>
                          <a:gd name="connsiteX12" fmla="*/ 570907 w 939284"/>
                          <a:gd name="connsiteY12" fmla="*/ 1870358 h 187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9284" h="1870357">
                            <a:moveTo>
                              <a:pt x="575040" y="1857652"/>
                            </a:moveTo>
                            <a:lnTo>
                              <a:pt x="570907" y="1856064"/>
                            </a:lnTo>
                            <a:lnTo>
                              <a:pt x="566774" y="1854476"/>
                            </a:lnTo>
                            <a:lnTo>
                              <a:pt x="570907" y="1841770"/>
                            </a:lnTo>
                            <a:lnTo>
                              <a:pt x="15500" y="21705"/>
                            </a:lnTo>
                            <a:lnTo>
                              <a:pt x="929468" y="675510"/>
                            </a:lnTo>
                            <a:lnTo>
                              <a:pt x="570907" y="1841770"/>
                            </a:lnTo>
                            <a:lnTo>
                              <a:pt x="575040" y="1855005"/>
                            </a:lnTo>
                            <a:lnTo>
                              <a:pt x="570907" y="1856064"/>
                            </a:lnTo>
                            <a:lnTo>
                              <a:pt x="575040" y="1857652"/>
                            </a:lnTo>
                            <a:lnTo>
                              <a:pt x="939284" y="672334"/>
                            </a:lnTo>
                            <a:lnTo>
                              <a:pt x="0" y="0"/>
                            </a:lnTo>
                            <a:lnTo>
                              <a:pt x="570907" y="187035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6" name="Freeform: Shape 2035">
                        <a:extLst>
                          <a:ext uri="{FF2B5EF4-FFF2-40B4-BE49-F238E27FC236}">
                            <a16:creationId xmlns:a16="http://schemas.microsoft.com/office/drawing/2014/main" id="{6AA4F1F9-5D5F-4826-DD71-A6AF8E49591D}"/>
                          </a:ext>
                        </a:extLst>
                      </p:cNvPr>
                      <p:cNvSpPr/>
                      <p:nvPr/>
                    </p:nvSpPr>
                    <p:spPr>
                      <a:xfrm>
                        <a:off x="5990059" y="5438419"/>
                        <a:ext cx="8266" cy="14293"/>
                      </a:xfrm>
                      <a:custGeom>
                        <a:avLst/>
                        <a:gdLst>
                          <a:gd name="connsiteX0" fmla="*/ 8266 w 8266"/>
                          <a:gd name="connsiteY0" fmla="*/ 13235 h 14293"/>
                          <a:gd name="connsiteX1" fmla="*/ 4133 w 8266"/>
                          <a:gd name="connsiteY1" fmla="*/ 0 h 14293"/>
                          <a:gd name="connsiteX2" fmla="*/ 0 w 8266"/>
                          <a:gd name="connsiteY2" fmla="*/ 12705 h 14293"/>
                          <a:gd name="connsiteX3" fmla="*/ 4133 w 8266"/>
                          <a:gd name="connsiteY3" fmla="*/ 14293 h 14293"/>
                        </a:gdLst>
                        <a:ahLst/>
                        <a:cxnLst>
                          <a:cxn ang="0">
                            <a:pos x="connsiteX0" y="connsiteY0"/>
                          </a:cxn>
                          <a:cxn ang="0">
                            <a:pos x="connsiteX1" y="connsiteY1"/>
                          </a:cxn>
                          <a:cxn ang="0">
                            <a:pos x="connsiteX2" y="connsiteY2"/>
                          </a:cxn>
                          <a:cxn ang="0">
                            <a:pos x="connsiteX3" y="connsiteY3"/>
                          </a:cxn>
                        </a:cxnLst>
                        <a:rect l="l" t="t" r="r" b="b"/>
                        <a:pathLst>
                          <a:path w="8266" h="14293">
                            <a:moveTo>
                              <a:pt x="8266" y="13235"/>
                            </a:moveTo>
                            <a:lnTo>
                              <a:pt x="4133" y="0"/>
                            </a:lnTo>
                            <a:lnTo>
                              <a:pt x="0" y="12705"/>
                            </a:lnTo>
                            <a:lnTo>
                              <a:pt x="4133" y="1429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7" name="Freeform: Shape 2036">
                        <a:extLst>
                          <a:ext uri="{FF2B5EF4-FFF2-40B4-BE49-F238E27FC236}">
                            <a16:creationId xmlns:a16="http://schemas.microsoft.com/office/drawing/2014/main" id="{812C0515-2BC8-ABC4-0158-B15A92A0AE89}"/>
                          </a:ext>
                        </a:extLst>
                      </p:cNvPr>
                      <p:cNvSpPr/>
                      <p:nvPr/>
                    </p:nvSpPr>
                    <p:spPr>
                      <a:xfrm>
                        <a:off x="5992125" y="5443184"/>
                        <a:ext cx="9299" cy="11117"/>
                      </a:xfrm>
                      <a:custGeom>
                        <a:avLst/>
                        <a:gdLst>
                          <a:gd name="connsiteX0" fmla="*/ 6200 w 9299"/>
                          <a:gd name="connsiteY0" fmla="*/ 11118 h 11117"/>
                          <a:gd name="connsiteX1" fmla="*/ 9299 w 9299"/>
                          <a:gd name="connsiteY1" fmla="*/ 0 h 11117"/>
                          <a:gd name="connsiteX2" fmla="*/ 0 w 9299"/>
                          <a:gd name="connsiteY2" fmla="*/ 5824 h 11117"/>
                          <a:gd name="connsiteX3" fmla="*/ 2066 w 9299"/>
                          <a:gd name="connsiteY3" fmla="*/ 9529 h 11117"/>
                        </a:gdLst>
                        <a:ahLst/>
                        <a:cxnLst>
                          <a:cxn ang="0">
                            <a:pos x="connsiteX0" y="connsiteY0"/>
                          </a:cxn>
                          <a:cxn ang="0">
                            <a:pos x="connsiteX1" y="connsiteY1"/>
                          </a:cxn>
                          <a:cxn ang="0">
                            <a:pos x="connsiteX2" y="connsiteY2"/>
                          </a:cxn>
                          <a:cxn ang="0">
                            <a:pos x="connsiteX3" y="connsiteY3"/>
                          </a:cxn>
                        </a:cxnLst>
                        <a:rect l="l" t="t" r="r" b="b"/>
                        <a:pathLst>
                          <a:path w="9299" h="11117">
                            <a:moveTo>
                              <a:pt x="6200" y="11118"/>
                            </a:moveTo>
                            <a:lnTo>
                              <a:pt x="9299" y="0"/>
                            </a:lnTo>
                            <a:lnTo>
                              <a:pt x="0" y="5824"/>
                            </a:lnTo>
                            <a:lnTo>
                              <a:pt x="2066" y="952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8" name="Freeform: Shape 2037">
                        <a:extLst>
                          <a:ext uri="{FF2B5EF4-FFF2-40B4-BE49-F238E27FC236}">
                            <a16:creationId xmlns:a16="http://schemas.microsoft.com/office/drawing/2014/main" id="{FBB89171-4CF5-F40B-5AB3-17DDE204AC7D}"/>
                          </a:ext>
                        </a:extLst>
                      </p:cNvPr>
                      <p:cNvSpPr/>
                      <p:nvPr/>
                    </p:nvSpPr>
                    <p:spPr>
                      <a:xfrm>
                        <a:off x="6357919" y="4267923"/>
                        <a:ext cx="6716" cy="6882"/>
                      </a:xfrm>
                      <a:custGeom>
                        <a:avLst/>
                        <a:gdLst>
                          <a:gd name="connsiteX0" fmla="*/ 6717 w 6716"/>
                          <a:gd name="connsiteY0" fmla="*/ 4235 h 6882"/>
                          <a:gd name="connsiteX1" fmla="*/ 3100 w 6716"/>
                          <a:gd name="connsiteY1" fmla="*/ 0 h 6882"/>
                          <a:gd name="connsiteX2" fmla="*/ 0 w 6716"/>
                          <a:gd name="connsiteY2" fmla="*/ 2647 h 6882"/>
                          <a:gd name="connsiteX3" fmla="*/ 1550 w 6716"/>
                          <a:gd name="connsiteY3" fmla="*/ 6882 h 6882"/>
                        </a:gdLst>
                        <a:ahLst/>
                        <a:cxnLst>
                          <a:cxn ang="0">
                            <a:pos x="connsiteX0" y="connsiteY0"/>
                          </a:cxn>
                          <a:cxn ang="0">
                            <a:pos x="connsiteX1" y="connsiteY1"/>
                          </a:cxn>
                          <a:cxn ang="0">
                            <a:pos x="connsiteX2" y="connsiteY2"/>
                          </a:cxn>
                          <a:cxn ang="0">
                            <a:pos x="connsiteX3" y="connsiteY3"/>
                          </a:cxn>
                        </a:cxnLst>
                        <a:rect l="l" t="t" r="r" b="b"/>
                        <a:pathLst>
                          <a:path w="6716" h="6882">
                            <a:moveTo>
                              <a:pt x="6717" y="4235"/>
                            </a:moveTo>
                            <a:lnTo>
                              <a:pt x="3100" y="0"/>
                            </a:lnTo>
                            <a:lnTo>
                              <a:pt x="0" y="2647"/>
                            </a:lnTo>
                            <a:lnTo>
                              <a:pt x="1550"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9" name="Freeform: Shape 2038">
                        <a:extLst>
                          <a:ext uri="{FF2B5EF4-FFF2-40B4-BE49-F238E27FC236}">
                            <a16:creationId xmlns:a16="http://schemas.microsoft.com/office/drawing/2014/main" id="{0F6B6C91-A1D6-DBE5-2F91-9215E2E1FBE7}"/>
                          </a:ext>
                        </a:extLst>
                      </p:cNvPr>
                      <p:cNvSpPr/>
                      <p:nvPr/>
                    </p:nvSpPr>
                    <p:spPr>
                      <a:xfrm>
                        <a:off x="3007393" y="3637412"/>
                        <a:ext cx="28933" cy="17470"/>
                      </a:xfrm>
                      <a:custGeom>
                        <a:avLst/>
                        <a:gdLst>
                          <a:gd name="connsiteX0" fmla="*/ 3617 w 28933"/>
                          <a:gd name="connsiteY0" fmla="*/ 17470 h 17470"/>
                          <a:gd name="connsiteX1" fmla="*/ 28933 w 28933"/>
                          <a:gd name="connsiteY1" fmla="*/ 0 h 17470"/>
                          <a:gd name="connsiteX2" fmla="*/ 0 w 28933"/>
                          <a:gd name="connsiteY2" fmla="*/ 10059 h 17470"/>
                          <a:gd name="connsiteX3" fmla="*/ 1033 w 28933"/>
                          <a:gd name="connsiteY3" fmla="*/ 14294 h 17470"/>
                        </a:gdLst>
                        <a:ahLst/>
                        <a:cxnLst>
                          <a:cxn ang="0">
                            <a:pos x="connsiteX0" y="connsiteY0"/>
                          </a:cxn>
                          <a:cxn ang="0">
                            <a:pos x="connsiteX1" y="connsiteY1"/>
                          </a:cxn>
                          <a:cxn ang="0">
                            <a:pos x="connsiteX2" y="connsiteY2"/>
                          </a:cxn>
                          <a:cxn ang="0">
                            <a:pos x="connsiteX3" y="connsiteY3"/>
                          </a:cxn>
                        </a:cxnLst>
                        <a:rect l="l" t="t" r="r" b="b"/>
                        <a:pathLst>
                          <a:path w="28933" h="17470">
                            <a:moveTo>
                              <a:pt x="3617" y="17470"/>
                            </a:moveTo>
                            <a:lnTo>
                              <a:pt x="28933" y="0"/>
                            </a:lnTo>
                            <a:lnTo>
                              <a:pt x="0" y="10059"/>
                            </a:lnTo>
                            <a:lnTo>
                              <a:pt x="1033" y="14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0" name="Freeform: Shape 2039">
                        <a:extLst>
                          <a:ext uri="{FF2B5EF4-FFF2-40B4-BE49-F238E27FC236}">
                            <a16:creationId xmlns:a16="http://schemas.microsoft.com/office/drawing/2014/main" id="{502AB106-A024-CEBD-2CF9-0B5C19000E0A}"/>
                          </a:ext>
                        </a:extLst>
                      </p:cNvPr>
                      <p:cNvSpPr/>
                      <p:nvPr/>
                    </p:nvSpPr>
                    <p:spPr>
                      <a:xfrm>
                        <a:off x="4984642" y="2970902"/>
                        <a:ext cx="5166" cy="5293"/>
                      </a:xfrm>
                      <a:custGeom>
                        <a:avLst/>
                        <a:gdLst>
                          <a:gd name="connsiteX0" fmla="*/ 5167 w 5166"/>
                          <a:gd name="connsiteY0" fmla="*/ 3176 h 5293"/>
                          <a:gd name="connsiteX1" fmla="*/ 3617 w 5166"/>
                          <a:gd name="connsiteY1" fmla="*/ 0 h 5293"/>
                          <a:gd name="connsiteX2" fmla="*/ 0 w 5166"/>
                          <a:gd name="connsiteY2" fmla="*/ 1059 h 5293"/>
                          <a:gd name="connsiteX3" fmla="*/ 1033 w 5166"/>
                          <a:gd name="connsiteY3" fmla="*/ 5294 h 5293"/>
                        </a:gdLst>
                        <a:ahLst/>
                        <a:cxnLst>
                          <a:cxn ang="0">
                            <a:pos x="connsiteX0" y="connsiteY0"/>
                          </a:cxn>
                          <a:cxn ang="0">
                            <a:pos x="connsiteX1" y="connsiteY1"/>
                          </a:cxn>
                          <a:cxn ang="0">
                            <a:pos x="connsiteX2" y="connsiteY2"/>
                          </a:cxn>
                          <a:cxn ang="0">
                            <a:pos x="connsiteX3" y="connsiteY3"/>
                          </a:cxn>
                        </a:cxnLst>
                        <a:rect l="l" t="t" r="r" b="b"/>
                        <a:pathLst>
                          <a:path w="5166" h="5293">
                            <a:moveTo>
                              <a:pt x="5167" y="3176"/>
                            </a:moveTo>
                            <a:lnTo>
                              <a:pt x="3617" y="0"/>
                            </a:lnTo>
                            <a:lnTo>
                              <a:pt x="0" y="1059"/>
                            </a:lnTo>
                            <a:lnTo>
                              <a:pt x="1033"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1" name="Freeform: Shape 2040">
                        <a:extLst>
                          <a:ext uri="{FF2B5EF4-FFF2-40B4-BE49-F238E27FC236}">
                            <a16:creationId xmlns:a16="http://schemas.microsoft.com/office/drawing/2014/main" id="{24851DB9-6AA4-8791-E719-84810384C39B}"/>
                          </a:ext>
                        </a:extLst>
                      </p:cNvPr>
                      <p:cNvSpPr/>
                      <p:nvPr/>
                    </p:nvSpPr>
                    <p:spPr>
                      <a:xfrm>
                        <a:off x="4982576" y="2972490"/>
                        <a:ext cx="452075" cy="637922"/>
                      </a:xfrm>
                      <a:custGeom>
                        <a:avLst/>
                        <a:gdLst>
                          <a:gd name="connsiteX0" fmla="*/ 452076 w 452075"/>
                          <a:gd name="connsiteY0" fmla="*/ 633687 h 637922"/>
                          <a:gd name="connsiteX1" fmla="*/ 283645 w 452075"/>
                          <a:gd name="connsiteY1" fmla="*/ 219700 h 637922"/>
                          <a:gd name="connsiteX2" fmla="*/ 5683 w 452075"/>
                          <a:gd name="connsiteY2" fmla="*/ 0 h 637922"/>
                          <a:gd name="connsiteX3" fmla="*/ 0 w 452075"/>
                          <a:gd name="connsiteY3" fmla="*/ 5823 h 637922"/>
                          <a:gd name="connsiteX4" fmla="*/ 3100 w 452075"/>
                          <a:gd name="connsiteY4" fmla="*/ 3706 h 637922"/>
                          <a:gd name="connsiteX5" fmla="*/ 6716 w 452075"/>
                          <a:gd name="connsiteY5" fmla="*/ 529 h 637922"/>
                          <a:gd name="connsiteX6" fmla="*/ 24283 w 452075"/>
                          <a:gd name="connsiteY6" fmla="*/ 25411 h 637922"/>
                          <a:gd name="connsiteX7" fmla="*/ 276412 w 452075"/>
                          <a:gd name="connsiteY7" fmla="*/ 224993 h 637922"/>
                          <a:gd name="connsiteX8" fmla="*/ 430376 w 452075"/>
                          <a:gd name="connsiteY8" fmla="*/ 602453 h 637922"/>
                          <a:gd name="connsiteX9" fmla="*/ 24283 w 452075"/>
                          <a:gd name="connsiteY9" fmla="*/ 25411 h 637922"/>
                          <a:gd name="connsiteX10" fmla="*/ 517 w 452075"/>
                          <a:gd name="connsiteY10" fmla="*/ 6882 h 637922"/>
                          <a:gd name="connsiteX11" fmla="*/ 3100 w 452075"/>
                          <a:gd name="connsiteY11" fmla="*/ 3706 h 637922"/>
                          <a:gd name="connsiteX12" fmla="*/ 0 w 452075"/>
                          <a:gd name="connsiteY12" fmla="*/ 5823 h 637922"/>
                          <a:gd name="connsiteX13" fmla="*/ 444842 w 452075"/>
                          <a:gd name="connsiteY13" fmla="*/ 637923 h 63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2075" h="637922">
                            <a:moveTo>
                              <a:pt x="452076" y="633687"/>
                            </a:moveTo>
                            <a:lnTo>
                              <a:pt x="283645" y="219700"/>
                            </a:lnTo>
                            <a:lnTo>
                              <a:pt x="5683" y="0"/>
                            </a:lnTo>
                            <a:lnTo>
                              <a:pt x="0" y="5823"/>
                            </a:lnTo>
                            <a:lnTo>
                              <a:pt x="3100" y="3706"/>
                            </a:lnTo>
                            <a:lnTo>
                              <a:pt x="6716" y="529"/>
                            </a:lnTo>
                            <a:lnTo>
                              <a:pt x="24283" y="25411"/>
                            </a:lnTo>
                            <a:lnTo>
                              <a:pt x="276412" y="224993"/>
                            </a:lnTo>
                            <a:lnTo>
                              <a:pt x="430376" y="602453"/>
                            </a:lnTo>
                            <a:lnTo>
                              <a:pt x="24283" y="25411"/>
                            </a:lnTo>
                            <a:lnTo>
                              <a:pt x="517" y="6882"/>
                            </a:lnTo>
                            <a:lnTo>
                              <a:pt x="3100" y="3706"/>
                            </a:lnTo>
                            <a:lnTo>
                              <a:pt x="0" y="5823"/>
                            </a:lnTo>
                            <a:lnTo>
                              <a:pt x="444842" y="6379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2" name="Freeform: Shape 2041">
                        <a:extLst>
                          <a:ext uri="{FF2B5EF4-FFF2-40B4-BE49-F238E27FC236}">
                            <a16:creationId xmlns:a16="http://schemas.microsoft.com/office/drawing/2014/main" id="{9119D7BC-AE78-82F9-83F4-D1736A01BBD5}"/>
                          </a:ext>
                        </a:extLst>
                      </p:cNvPr>
                      <p:cNvSpPr/>
                      <p:nvPr/>
                    </p:nvSpPr>
                    <p:spPr>
                      <a:xfrm>
                        <a:off x="4983092" y="2973020"/>
                        <a:ext cx="23766" cy="24881"/>
                      </a:xfrm>
                      <a:custGeom>
                        <a:avLst/>
                        <a:gdLst>
                          <a:gd name="connsiteX0" fmla="*/ 6200 w 23766"/>
                          <a:gd name="connsiteY0" fmla="*/ 0 h 24881"/>
                          <a:gd name="connsiteX1" fmla="*/ 2583 w 23766"/>
                          <a:gd name="connsiteY1" fmla="*/ 3176 h 24881"/>
                          <a:gd name="connsiteX2" fmla="*/ 0 w 23766"/>
                          <a:gd name="connsiteY2" fmla="*/ 6353 h 24881"/>
                          <a:gd name="connsiteX3" fmla="*/ 23766 w 23766"/>
                          <a:gd name="connsiteY3" fmla="*/ 24882 h 24881"/>
                        </a:gdLst>
                        <a:ahLst/>
                        <a:cxnLst>
                          <a:cxn ang="0">
                            <a:pos x="connsiteX0" y="connsiteY0"/>
                          </a:cxn>
                          <a:cxn ang="0">
                            <a:pos x="connsiteX1" y="connsiteY1"/>
                          </a:cxn>
                          <a:cxn ang="0">
                            <a:pos x="connsiteX2" y="connsiteY2"/>
                          </a:cxn>
                          <a:cxn ang="0">
                            <a:pos x="connsiteX3" y="connsiteY3"/>
                          </a:cxn>
                        </a:cxnLst>
                        <a:rect l="l" t="t" r="r" b="b"/>
                        <a:pathLst>
                          <a:path w="23766" h="24881">
                            <a:moveTo>
                              <a:pt x="6200" y="0"/>
                            </a:moveTo>
                            <a:lnTo>
                              <a:pt x="2583" y="3176"/>
                            </a:lnTo>
                            <a:lnTo>
                              <a:pt x="0" y="6353"/>
                            </a:lnTo>
                            <a:lnTo>
                              <a:pt x="23766" y="24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3" name="Freeform: Shape 2042">
                        <a:extLst>
                          <a:ext uri="{FF2B5EF4-FFF2-40B4-BE49-F238E27FC236}">
                            <a16:creationId xmlns:a16="http://schemas.microsoft.com/office/drawing/2014/main" id="{2C105EF6-D199-364E-6210-6796F6FD47AB}"/>
                          </a:ext>
                        </a:extLst>
                      </p:cNvPr>
                      <p:cNvSpPr/>
                      <p:nvPr/>
                    </p:nvSpPr>
                    <p:spPr>
                      <a:xfrm>
                        <a:off x="4976892" y="2640559"/>
                        <a:ext cx="1096347" cy="559572"/>
                      </a:xfrm>
                      <a:custGeom>
                        <a:avLst/>
                        <a:gdLst>
                          <a:gd name="connsiteX0" fmla="*/ 288295 w 1096347"/>
                          <a:gd name="connsiteY0" fmla="*/ 557984 h 559572"/>
                          <a:gd name="connsiteX1" fmla="*/ 285712 w 1096347"/>
                          <a:gd name="connsiteY1" fmla="*/ 554278 h 559572"/>
                          <a:gd name="connsiteX2" fmla="*/ 283645 w 1096347"/>
                          <a:gd name="connsiteY2" fmla="*/ 550572 h 559572"/>
                          <a:gd name="connsiteX3" fmla="*/ 286229 w 1096347"/>
                          <a:gd name="connsiteY3" fmla="*/ 548984 h 559572"/>
                          <a:gd name="connsiteX4" fmla="*/ 18083 w 1096347"/>
                          <a:gd name="connsiteY4" fmla="*/ 337226 h 559572"/>
                          <a:gd name="connsiteX5" fmla="*/ 1067932 w 1096347"/>
                          <a:gd name="connsiteY5" fmla="*/ 16411 h 559572"/>
                          <a:gd name="connsiteX6" fmla="*/ 286229 w 1096347"/>
                          <a:gd name="connsiteY6" fmla="*/ 548984 h 559572"/>
                          <a:gd name="connsiteX7" fmla="*/ 288295 w 1096347"/>
                          <a:gd name="connsiteY7" fmla="*/ 550572 h 559572"/>
                          <a:gd name="connsiteX8" fmla="*/ 285712 w 1096347"/>
                          <a:gd name="connsiteY8" fmla="*/ 554278 h 559572"/>
                          <a:gd name="connsiteX9" fmla="*/ 288295 w 1096347"/>
                          <a:gd name="connsiteY9" fmla="*/ 557984 h 559572"/>
                          <a:gd name="connsiteX10" fmla="*/ 1096348 w 1096347"/>
                          <a:gd name="connsiteY10" fmla="*/ 7941 h 559572"/>
                          <a:gd name="connsiteX11" fmla="*/ 1093248 w 1096347"/>
                          <a:gd name="connsiteY11" fmla="*/ 0 h 559572"/>
                          <a:gd name="connsiteX12" fmla="*/ 0 w 1096347"/>
                          <a:gd name="connsiteY12" fmla="*/ 333520 h 559572"/>
                          <a:gd name="connsiteX13" fmla="*/ 285712 w 1096347"/>
                          <a:gd name="connsiteY13" fmla="*/ 559572 h 55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347" h="559572">
                            <a:moveTo>
                              <a:pt x="288295" y="557984"/>
                            </a:moveTo>
                            <a:lnTo>
                              <a:pt x="285712" y="554278"/>
                            </a:lnTo>
                            <a:lnTo>
                              <a:pt x="283645" y="550572"/>
                            </a:lnTo>
                            <a:lnTo>
                              <a:pt x="286229" y="548984"/>
                            </a:lnTo>
                            <a:lnTo>
                              <a:pt x="18083" y="337226"/>
                            </a:lnTo>
                            <a:lnTo>
                              <a:pt x="1067932" y="16411"/>
                            </a:lnTo>
                            <a:lnTo>
                              <a:pt x="286229" y="548984"/>
                            </a:lnTo>
                            <a:lnTo>
                              <a:pt x="288295" y="550572"/>
                            </a:lnTo>
                            <a:lnTo>
                              <a:pt x="285712" y="554278"/>
                            </a:lnTo>
                            <a:lnTo>
                              <a:pt x="288295" y="557984"/>
                            </a:lnTo>
                            <a:lnTo>
                              <a:pt x="1096348" y="7941"/>
                            </a:lnTo>
                            <a:lnTo>
                              <a:pt x="1093248" y="0"/>
                            </a:lnTo>
                            <a:lnTo>
                              <a:pt x="0" y="333520"/>
                            </a:lnTo>
                            <a:lnTo>
                              <a:pt x="285712" y="55957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4" name="Freeform: Shape 2043">
                        <a:extLst>
                          <a:ext uri="{FF2B5EF4-FFF2-40B4-BE49-F238E27FC236}">
                            <a16:creationId xmlns:a16="http://schemas.microsoft.com/office/drawing/2014/main" id="{E41B8968-0F61-3963-1191-ABF8B4EE2A9F}"/>
                          </a:ext>
                        </a:extLst>
                      </p:cNvPr>
                      <p:cNvSpPr/>
                      <p:nvPr/>
                    </p:nvSpPr>
                    <p:spPr>
                      <a:xfrm>
                        <a:off x="5260538" y="3189543"/>
                        <a:ext cx="4649" cy="5293"/>
                      </a:xfrm>
                      <a:custGeom>
                        <a:avLst/>
                        <a:gdLst>
                          <a:gd name="connsiteX0" fmla="*/ 4650 w 4649"/>
                          <a:gd name="connsiteY0" fmla="*/ 1588 h 5293"/>
                          <a:gd name="connsiteX1" fmla="*/ 2583 w 4649"/>
                          <a:gd name="connsiteY1" fmla="*/ 0 h 5293"/>
                          <a:gd name="connsiteX2" fmla="*/ 0 w 4649"/>
                          <a:gd name="connsiteY2" fmla="*/ 1588 h 5293"/>
                          <a:gd name="connsiteX3" fmla="*/ 2066 w 4649"/>
                          <a:gd name="connsiteY3" fmla="*/ 5294 h 5293"/>
                        </a:gdLst>
                        <a:ahLst/>
                        <a:cxnLst>
                          <a:cxn ang="0">
                            <a:pos x="connsiteX0" y="connsiteY0"/>
                          </a:cxn>
                          <a:cxn ang="0">
                            <a:pos x="connsiteX1" y="connsiteY1"/>
                          </a:cxn>
                          <a:cxn ang="0">
                            <a:pos x="connsiteX2" y="connsiteY2"/>
                          </a:cxn>
                          <a:cxn ang="0">
                            <a:pos x="connsiteX3" y="connsiteY3"/>
                          </a:cxn>
                        </a:cxnLst>
                        <a:rect l="l" t="t" r="r" b="b"/>
                        <a:pathLst>
                          <a:path w="4649" h="5293">
                            <a:moveTo>
                              <a:pt x="4650" y="1588"/>
                            </a:moveTo>
                            <a:lnTo>
                              <a:pt x="2583" y="0"/>
                            </a:lnTo>
                            <a:lnTo>
                              <a:pt x="0" y="1588"/>
                            </a:lnTo>
                            <a:lnTo>
                              <a:pt x="2066"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5" name="Freeform: Shape 2044">
                        <a:extLst>
                          <a:ext uri="{FF2B5EF4-FFF2-40B4-BE49-F238E27FC236}">
                            <a16:creationId xmlns:a16="http://schemas.microsoft.com/office/drawing/2014/main" id="{6A8BB6A5-64F3-1B28-166B-94D3F7E28E01}"/>
                          </a:ext>
                        </a:extLst>
                      </p:cNvPr>
                      <p:cNvSpPr/>
                      <p:nvPr/>
                    </p:nvSpPr>
                    <p:spPr>
                      <a:xfrm>
                        <a:off x="8527882" y="3603002"/>
                        <a:ext cx="4133" cy="4764"/>
                      </a:xfrm>
                      <a:custGeom>
                        <a:avLst/>
                        <a:gdLst>
                          <a:gd name="connsiteX0" fmla="*/ 4134 w 4133"/>
                          <a:gd name="connsiteY0" fmla="*/ 3176 h 4764"/>
                          <a:gd name="connsiteX1" fmla="*/ 2583 w 4133"/>
                          <a:gd name="connsiteY1" fmla="*/ 0 h 4764"/>
                          <a:gd name="connsiteX2" fmla="*/ 0 w 4133"/>
                          <a:gd name="connsiteY2" fmla="*/ 529 h 4764"/>
                          <a:gd name="connsiteX3" fmla="*/ 0 w 4133"/>
                          <a:gd name="connsiteY3" fmla="*/ 4765 h 4764"/>
                        </a:gdLst>
                        <a:ahLst/>
                        <a:cxnLst>
                          <a:cxn ang="0">
                            <a:pos x="connsiteX0" y="connsiteY0"/>
                          </a:cxn>
                          <a:cxn ang="0">
                            <a:pos x="connsiteX1" y="connsiteY1"/>
                          </a:cxn>
                          <a:cxn ang="0">
                            <a:pos x="connsiteX2" y="connsiteY2"/>
                          </a:cxn>
                          <a:cxn ang="0">
                            <a:pos x="connsiteX3" y="connsiteY3"/>
                          </a:cxn>
                        </a:cxnLst>
                        <a:rect l="l" t="t" r="r" b="b"/>
                        <a:pathLst>
                          <a:path w="4133" h="4764">
                            <a:moveTo>
                              <a:pt x="4134" y="3176"/>
                            </a:moveTo>
                            <a:lnTo>
                              <a:pt x="2583" y="0"/>
                            </a:lnTo>
                            <a:lnTo>
                              <a:pt x="0" y="529"/>
                            </a:lnTo>
                            <a:lnTo>
                              <a:pt x="0"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6" name="Freeform: Shape 2045">
                        <a:extLst>
                          <a:ext uri="{FF2B5EF4-FFF2-40B4-BE49-F238E27FC236}">
                            <a16:creationId xmlns:a16="http://schemas.microsoft.com/office/drawing/2014/main" id="{51B6AC7E-34D4-FB9D-2D1E-492D3322EE03}"/>
                          </a:ext>
                        </a:extLst>
                      </p:cNvPr>
                      <p:cNvSpPr/>
                      <p:nvPr/>
                    </p:nvSpPr>
                    <p:spPr>
                      <a:xfrm>
                        <a:off x="5427935" y="3600355"/>
                        <a:ext cx="6716" cy="7411"/>
                      </a:xfrm>
                      <a:custGeom>
                        <a:avLst/>
                        <a:gdLst>
                          <a:gd name="connsiteX0" fmla="*/ 6717 w 6716"/>
                          <a:gd name="connsiteY0" fmla="*/ 5823 h 7411"/>
                          <a:gd name="connsiteX1" fmla="*/ 4650 w 6716"/>
                          <a:gd name="connsiteY1" fmla="*/ 0 h 7411"/>
                          <a:gd name="connsiteX2" fmla="*/ 0 w 6716"/>
                          <a:gd name="connsiteY2" fmla="*/ 4235 h 7411"/>
                          <a:gd name="connsiteX3" fmla="*/ 3100 w 6716"/>
                          <a:gd name="connsiteY3" fmla="*/ 7412 h 7411"/>
                        </a:gdLst>
                        <a:ahLst/>
                        <a:cxnLst>
                          <a:cxn ang="0">
                            <a:pos x="connsiteX0" y="connsiteY0"/>
                          </a:cxn>
                          <a:cxn ang="0">
                            <a:pos x="connsiteX1" y="connsiteY1"/>
                          </a:cxn>
                          <a:cxn ang="0">
                            <a:pos x="connsiteX2" y="connsiteY2"/>
                          </a:cxn>
                          <a:cxn ang="0">
                            <a:pos x="connsiteX3" y="connsiteY3"/>
                          </a:cxn>
                        </a:cxnLst>
                        <a:rect l="l" t="t" r="r" b="b"/>
                        <a:pathLst>
                          <a:path w="6716" h="7411">
                            <a:moveTo>
                              <a:pt x="6717" y="5823"/>
                            </a:moveTo>
                            <a:lnTo>
                              <a:pt x="4650" y="0"/>
                            </a:lnTo>
                            <a:lnTo>
                              <a:pt x="0" y="4235"/>
                            </a:lnTo>
                            <a:lnTo>
                              <a:pt x="3100" y="74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7" name="Freeform: Shape 2046">
                        <a:extLst>
                          <a:ext uri="{FF2B5EF4-FFF2-40B4-BE49-F238E27FC236}">
                            <a16:creationId xmlns:a16="http://schemas.microsoft.com/office/drawing/2014/main" id="{D2D7AAA3-17D3-CDD0-6635-927F6BA8BEE0}"/>
                          </a:ext>
                        </a:extLst>
                      </p:cNvPr>
                      <p:cNvSpPr/>
                      <p:nvPr/>
                    </p:nvSpPr>
                    <p:spPr>
                      <a:xfrm>
                        <a:off x="5255371" y="3188484"/>
                        <a:ext cx="491858" cy="426164"/>
                      </a:xfrm>
                      <a:custGeom>
                        <a:avLst/>
                        <a:gdLst>
                          <a:gd name="connsiteX0" fmla="*/ 178247 w 491858"/>
                          <a:gd name="connsiteY0" fmla="*/ 422458 h 426164"/>
                          <a:gd name="connsiteX1" fmla="*/ 175663 w 491858"/>
                          <a:gd name="connsiteY1" fmla="*/ 419282 h 426164"/>
                          <a:gd name="connsiteX2" fmla="*/ 172564 w 491858"/>
                          <a:gd name="connsiteY2" fmla="*/ 416106 h 426164"/>
                          <a:gd name="connsiteX3" fmla="*/ 177214 w 491858"/>
                          <a:gd name="connsiteY3" fmla="*/ 411871 h 426164"/>
                          <a:gd name="connsiteX4" fmla="*/ 14466 w 491858"/>
                          <a:gd name="connsiteY4" fmla="*/ 12705 h 426164"/>
                          <a:gd name="connsiteX5" fmla="*/ 474292 w 491858"/>
                          <a:gd name="connsiteY5" fmla="*/ 139761 h 426164"/>
                          <a:gd name="connsiteX6" fmla="*/ 177214 w 491858"/>
                          <a:gd name="connsiteY6" fmla="*/ 411871 h 426164"/>
                          <a:gd name="connsiteX7" fmla="*/ 179280 w 491858"/>
                          <a:gd name="connsiteY7" fmla="*/ 417694 h 426164"/>
                          <a:gd name="connsiteX8" fmla="*/ 175663 w 491858"/>
                          <a:gd name="connsiteY8" fmla="*/ 419282 h 426164"/>
                          <a:gd name="connsiteX9" fmla="*/ 178247 w 491858"/>
                          <a:gd name="connsiteY9" fmla="*/ 422458 h 426164"/>
                          <a:gd name="connsiteX10" fmla="*/ 491858 w 491858"/>
                          <a:gd name="connsiteY10" fmla="*/ 135526 h 426164"/>
                          <a:gd name="connsiteX11" fmla="*/ 0 w 491858"/>
                          <a:gd name="connsiteY11" fmla="*/ 0 h 426164"/>
                          <a:gd name="connsiteX12" fmla="*/ 173597 w 491858"/>
                          <a:gd name="connsiteY12" fmla="*/ 426164 h 42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858" h="426164">
                            <a:moveTo>
                              <a:pt x="178247" y="422458"/>
                            </a:moveTo>
                            <a:lnTo>
                              <a:pt x="175663" y="419282"/>
                            </a:lnTo>
                            <a:lnTo>
                              <a:pt x="172564" y="416106"/>
                            </a:lnTo>
                            <a:lnTo>
                              <a:pt x="177214" y="411871"/>
                            </a:lnTo>
                            <a:lnTo>
                              <a:pt x="14466" y="12705"/>
                            </a:lnTo>
                            <a:lnTo>
                              <a:pt x="474292" y="139761"/>
                            </a:lnTo>
                            <a:lnTo>
                              <a:pt x="177214" y="411871"/>
                            </a:lnTo>
                            <a:lnTo>
                              <a:pt x="179280" y="417694"/>
                            </a:lnTo>
                            <a:lnTo>
                              <a:pt x="175663" y="419282"/>
                            </a:lnTo>
                            <a:lnTo>
                              <a:pt x="178247" y="422458"/>
                            </a:lnTo>
                            <a:lnTo>
                              <a:pt x="491858" y="135526"/>
                            </a:lnTo>
                            <a:lnTo>
                              <a:pt x="0" y="0"/>
                            </a:lnTo>
                            <a:lnTo>
                              <a:pt x="173597" y="42616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8" name="Freeform: Shape 2047">
                        <a:extLst>
                          <a:ext uri="{FF2B5EF4-FFF2-40B4-BE49-F238E27FC236}">
                            <a16:creationId xmlns:a16="http://schemas.microsoft.com/office/drawing/2014/main" id="{47255E1F-7430-A04D-3F7A-01843868B410}"/>
                          </a:ext>
                        </a:extLst>
                      </p:cNvPr>
                      <p:cNvSpPr/>
                      <p:nvPr/>
                    </p:nvSpPr>
                    <p:spPr>
                      <a:xfrm>
                        <a:off x="5734830" y="3320833"/>
                        <a:ext cx="4650" cy="5293"/>
                      </a:xfrm>
                      <a:custGeom>
                        <a:avLst/>
                        <a:gdLst>
                          <a:gd name="connsiteX0" fmla="*/ 4650 w 4650"/>
                          <a:gd name="connsiteY0" fmla="*/ 1059 h 5293"/>
                          <a:gd name="connsiteX1" fmla="*/ 1550 w 4650"/>
                          <a:gd name="connsiteY1" fmla="*/ 0 h 5293"/>
                          <a:gd name="connsiteX2" fmla="*/ 0 w 4650"/>
                          <a:gd name="connsiteY2" fmla="*/ 3706 h 5293"/>
                          <a:gd name="connsiteX3" fmla="*/ 3616 w 4650"/>
                          <a:gd name="connsiteY3" fmla="*/ 5294 h 5293"/>
                        </a:gdLst>
                        <a:ahLst/>
                        <a:cxnLst>
                          <a:cxn ang="0">
                            <a:pos x="connsiteX0" y="connsiteY0"/>
                          </a:cxn>
                          <a:cxn ang="0">
                            <a:pos x="connsiteX1" y="connsiteY1"/>
                          </a:cxn>
                          <a:cxn ang="0">
                            <a:pos x="connsiteX2" y="connsiteY2"/>
                          </a:cxn>
                          <a:cxn ang="0">
                            <a:pos x="connsiteX3" y="connsiteY3"/>
                          </a:cxn>
                        </a:cxnLst>
                        <a:rect l="l" t="t" r="r" b="b"/>
                        <a:pathLst>
                          <a:path w="4650" h="5293">
                            <a:moveTo>
                              <a:pt x="4650" y="1059"/>
                            </a:moveTo>
                            <a:lnTo>
                              <a:pt x="1550" y="0"/>
                            </a:lnTo>
                            <a:lnTo>
                              <a:pt x="0" y="3706"/>
                            </a:lnTo>
                            <a:lnTo>
                              <a:pt x="3616"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9" name="Freeform: Shape 2048">
                        <a:extLst>
                          <a:ext uri="{FF2B5EF4-FFF2-40B4-BE49-F238E27FC236}">
                            <a16:creationId xmlns:a16="http://schemas.microsoft.com/office/drawing/2014/main" id="{ACE5D60F-FFFA-50A3-4AC7-294EC1D79DDF}"/>
                          </a:ext>
                        </a:extLst>
                      </p:cNvPr>
                      <p:cNvSpPr/>
                      <p:nvPr/>
                    </p:nvSpPr>
                    <p:spPr>
                      <a:xfrm>
                        <a:off x="5252271" y="2632089"/>
                        <a:ext cx="829752" cy="699332"/>
                      </a:xfrm>
                      <a:custGeom>
                        <a:avLst/>
                        <a:gdLst>
                          <a:gd name="connsiteX0" fmla="*/ 489792 w 829752"/>
                          <a:gd name="connsiteY0" fmla="*/ 696156 h 699332"/>
                          <a:gd name="connsiteX1" fmla="*/ 486175 w 829752"/>
                          <a:gd name="connsiteY1" fmla="*/ 694039 h 699332"/>
                          <a:gd name="connsiteX2" fmla="*/ 482559 w 829752"/>
                          <a:gd name="connsiteY2" fmla="*/ 692451 h 699332"/>
                          <a:gd name="connsiteX3" fmla="*/ 484109 w 829752"/>
                          <a:gd name="connsiteY3" fmla="*/ 688745 h 699332"/>
                          <a:gd name="connsiteX4" fmla="*/ 20666 w 829752"/>
                          <a:gd name="connsiteY4" fmla="*/ 561160 h 699332"/>
                          <a:gd name="connsiteX5" fmla="*/ 808053 w 829752"/>
                          <a:gd name="connsiteY5" fmla="*/ 24882 h 699332"/>
                          <a:gd name="connsiteX6" fmla="*/ 484109 w 829752"/>
                          <a:gd name="connsiteY6" fmla="*/ 688745 h 699332"/>
                          <a:gd name="connsiteX7" fmla="*/ 487209 w 829752"/>
                          <a:gd name="connsiteY7" fmla="*/ 689804 h 699332"/>
                          <a:gd name="connsiteX8" fmla="*/ 486175 w 829752"/>
                          <a:gd name="connsiteY8" fmla="*/ 694039 h 699332"/>
                          <a:gd name="connsiteX9" fmla="*/ 489792 w 829752"/>
                          <a:gd name="connsiteY9" fmla="*/ 696156 h 699332"/>
                          <a:gd name="connsiteX10" fmla="*/ 829752 w 829752"/>
                          <a:gd name="connsiteY10" fmla="*/ 0 h 699332"/>
                          <a:gd name="connsiteX11" fmla="*/ 0 w 829752"/>
                          <a:gd name="connsiteY11" fmla="*/ 564337 h 699332"/>
                          <a:gd name="connsiteX12" fmla="*/ 488242 w 829752"/>
                          <a:gd name="connsiteY12" fmla="*/ 699333 h 69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752" h="699332">
                            <a:moveTo>
                              <a:pt x="489792" y="696156"/>
                            </a:moveTo>
                            <a:lnTo>
                              <a:pt x="486175" y="694039"/>
                            </a:lnTo>
                            <a:lnTo>
                              <a:pt x="482559" y="692451"/>
                            </a:lnTo>
                            <a:lnTo>
                              <a:pt x="484109" y="688745"/>
                            </a:lnTo>
                            <a:lnTo>
                              <a:pt x="20666" y="561160"/>
                            </a:lnTo>
                            <a:lnTo>
                              <a:pt x="808053" y="24882"/>
                            </a:lnTo>
                            <a:lnTo>
                              <a:pt x="484109" y="688745"/>
                            </a:lnTo>
                            <a:lnTo>
                              <a:pt x="487209" y="689804"/>
                            </a:lnTo>
                            <a:lnTo>
                              <a:pt x="486175" y="694039"/>
                            </a:lnTo>
                            <a:lnTo>
                              <a:pt x="489792" y="696156"/>
                            </a:lnTo>
                            <a:lnTo>
                              <a:pt x="829752" y="0"/>
                            </a:lnTo>
                            <a:lnTo>
                              <a:pt x="0" y="564337"/>
                            </a:lnTo>
                            <a:lnTo>
                              <a:pt x="488242" y="69933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0" name="Freeform: Shape 2049">
                        <a:extLst>
                          <a:ext uri="{FF2B5EF4-FFF2-40B4-BE49-F238E27FC236}">
                            <a16:creationId xmlns:a16="http://schemas.microsoft.com/office/drawing/2014/main" id="{171EF753-4768-B1F7-777A-06F68138D0AE}"/>
                          </a:ext>
                        </a:extLst>
                      </p:cNvPr>
                      <p:cNvSpPr/>
                      <p:nvPr/>
                    </p:nvSpPr>
                    <p:spPr>
                      <a:xfrm>
                        <a:off x="5431034" y="3604060"/>
                        <a:ext cx="6716" cy="6882"/>
                      </a:xfrm>
                      <a:custGeom>
                        <a:avLst/>
                        <a:gdLst>
                          <a:gd name="connsiteX0" fmla="*/ 6717 w 6716"/>
                          <a:gd name="connsiteY0" fmla="*/ 3176 h 6882"/>
                          <a:gd name="connsiteX1" fmla="*/ 2067 w 6716"/>
                          <a:gd name="connsiteY1" fmla="*/ 0 h 6882"/>
                          <a:gd name="connsiteX2" fmla="*/ 0 w 6716"/>
                          <a:gd name="connsiteY2" fmla="*/ 3706 h 6882"/>
                          <a:gd name="connsiteX3" fmla="*/ 2583 w 6716"/>
                          <a:gd name="connsiteY3" fmla="*/ 6882 h 6882"/>
                        </a:gdLst>
                        <a:ahLst/>
                        <a:cxnLst>
                          <a:cxn ang="0">
                            <a:pos x="connsiteX0" y="connsiteY0"/>
                          </a:cxn>
                          <a:cxn ang="0">
                            <a:pos x="connsiteX1" y="connsiteY1"/>
                          </a:cxn>
                          <a:cxn ang="0">
                            <a:pos x="connsiteX2" y="connsiteY2"/>
                          </a:cxn>
                          <a:cxn ang="0">
                            <a:pos x="connsiteX3" y="connsiteY3"/>
                          </a:cxn>
                        </a:cxnLst>
                        <a:rect l="l" t="t" r="r" b="b"/>
                        <a:pathLst>
                          <a:path w="6716" h="6882">
                            <a:moveTo>
                              <a:pt x="6717" y="3176"/>
                            </a:moveTo>
                            <a:lnTo>
                              <a:pt x="2067" y="0"/>
                            </a:lnTo>
                            <a:lnTo>
                              <a:pt x="0" y="3706"/>
                            </a:lnTo>
                            <a:lnTo>
                              <a:pt x="2583"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1" name="Freeform: Shape 2050">
                        <a:extLst>
                          <a:ext uri="{FF2B5EF4-FFF2-40B4-BE49-F238E27FC236}">
                            <a16:creationId xmlns:a16="http://schemas.microsoft.com/office/drawing/2014/main" id="{22F0AF25-28A3-AA12-EA59-C0D157725211}"/>
                          </a:ext>
                        </a:extLst>
                      </p:cNvPr>
                      <p:cNvSpPr/>
                      <p:nvPr/>
                    </p:nvSpPr>
                    <p:spPr>
                      <a:xfrm>
                        <a:off x="5423802" y="3319775"/>
                        <a:ext cx="937216" cy="954501"/>
                      </a:xfrm>
                      <a:custGeom>
                        <a:avLst/>
                        <a:gdLst>
                          <a:gd name="connsiteX0" fmla="*/ 7233 w 937216"/>
                          <a:gd name="connsiteY0" fmla="*/ 287992 h 954501"/>
                          <a:gd name="connsiteX1" fmla="*/ 9299 w 937216"/>
                          <a:gd name="connsiteY1" fmla="*/ 284286 h 954501"/>
                          <a:gd name="connsiteX2" fmla="*/ 13950 w 937216"/>
                          <a:gd name="connsiteY2" fmla="*/ 287462 h 954501"/>
                          <a:gd name="connsiteX3" fmla="*/ 314128 w 937216"/>
                          <a:gd name="connsiteY3" fmla="*/ 13235 h 954501"/>
                          <a:gd name="connsiteX4" fmla="*/ 917584 w 937216"/>
                          <a:gd name="connsiteY4" fmla="*/ 933855 h 954501"/>
                          <a:gd name="connsiteX5" fmla="*/ 13950 w 937216"/>
                          <a:gd name="connsiteY5" fmla="*/ 287462 h 954501"/>
                          <a:gd name="connsiteX6" fmla="*/ 9816 w 937216"/>
                          <a:gd name="connsiteY6" fmla="*/ 291168 h 954501"/>
                          <a:gd name="connsiteX7" fmla="*/ 7233 w 937216"/>
                          <a:gd name="connsiteY7" fmla="*/ 287992 h 954501"/>
                          <a:gd name="connsiteX8" fmla="*/ 4649 w 937216"/>
                          <a:gd name="connsiteY8" fmla="*/ 291697 h 954501"/>
                          <a:gd name="connsiteX9" fmla="*/ 931534 w 937216"/>
                          <a:gd name="connsiteY9" fmla="*/ 954502 h 954501"/>
                          <a:gd name="connsiteX10" fmla="*/ 937217 w 937216"/>
                          <a:gd name="connsiteY10" fmla="*/ 948679 h 954501"/>
                          <a:gd name="connsiteX11" fmla="*/ 315678 w 937216"/>
                          <a:gd name="connsiteY11" fmla="*/ 0 h 954501"/>
                          <a:gd name="connsiteX12" fmla="*/ 0 w 937216"/>
                          <a:gd name="connsiteY12" fmla="*/ 287992 h 954501"/>
                          <a:gd name="connsiteX13" fmla="*/ 4649 w 937216"/>
                          <a:gd name="connsiteY13" fmla="*/ 291697 h 95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7216" h="954501">
                            <a:moveTo>
                              <a:pt x="7233" y="287992"/>
                            </a:moveTo>
                            <a:lnTo>
                              <a:pt x="9299" y="284286"/>
                            </a:lnTo>
                            <a:lnTo>
                              <a:pt x="13950" y="287462"/>
                            </a:lnTo>
                            <a:lnTo>
                              <a:pt x="314128" y="13235"/>
                            </a:lnTo>
                            <a:lnTo>
                              <a:pt x="917584" y="933855"/>
                            </a:lnTo>
                            <a:lnTo>
                              <a:pt x="13950" y="287462"/>
                            </a:lnTo>
                            <a:lnTo>
                              <a:pt x="9816" y="291168"/>
                            </a:lnTo>
                            <a:lnTo>
                              <a:pt x="7233" y="287992"/>
                            </a:lnTo>
                            <a:lnTo>
                              <a:pt x="4649" y="291697"/>
                            </a:lnTo>
                            <a:lnTo>
                              <a:pt x="931534" y="954502"/>
                            </a:lnTo>
                            <a:lnTo>
                              <a:pt x="937217" y="948679"/>
                            </a:lnTo>
                            <a:lnTo>
                              <a:pt x="315678" y="0"/>
                            </a:lnTo>
                            <a:lnTo>
                              <a:pt x="0" y="287992"/>
                            </a:lnTo>
                            <a:lnTo>
                              <a:pt x="4649" y="29169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2" name="Freeform: Shape 2051">
                        <a:extLst>
                          <a:ext uri="{FF2B5EF4-FFF2-40B4-BE49-F238E27FC236}">
                            <a16:creationId xmlns:a16="http://schemas.microsoft.com/office/drawing/2014/main" id="{D043F49E-01FF-375B-EA9F-FD9FE31BE49D}"/>
                          </a:ext>
                        </a:extLst>
                      </p:cNvPr>
                      <p:cNvSpPr/>
                      <p:nvPr/>
                    </p:nvSpPr>
                    <p:spPr>
                      <a:xfrm>
                        <a:off x="6355852" y="4265277"/>
                        <a:ext cx="5166" cy="5293"/>
                      </a:xfrm>
                      <a:custGeom>
                        <a:avLst/>
                        <a:gdLst>
                          <a:gd name="connsiteX0" fmla="*/ 5167 w 5166"/>
                          <a:gd name="connsiteY0" fmla="*/ 3177 h 5293"/>
                          <a:gd name="connsiteX1" fmla="*/ 3100 w 5166"/>
                          <a:gd name="connsiteY1" fmla="*/ 0 h 5293"/>
                          <a:gd name="connsiteX2" fmla="*/ 0 w 5166"/>
                          <a:gd name="connsiteY2" fmla="*/ 1588 h 5293"/>
                          <a:gd name="connsiteX3" fmla="*/ 2067 w 5166"/>
                          <a:gd name="connsiteY3" fmla="*/ 5294 h 5293"/>
                        </a:gdLst>
                        <a:ahLst/>
                        <a:cxnLst>
                          <a:cxn ang="0">
                            <a:pos x="connsiteX0" y="connsiteY0"/>
                          </a:cxn>
                          <a:cxn ang="0">
                            <a:pos x="connsiteX1" y="connsiteY1"/>
                          </a:cxn>
                          <a:cxn ang="0">
                            <a:pos x="connsiteX2" y="connsiteY2"/>
                          </a:cxn>
                          <a:cxn ang="0">
                            <a:pos x="connsiteX3" y="connsiteY3"/>
                          </a:cxn>
                        </a:cxnLst>
                        <a:rect l="l" t="t" r="r" b="b"/>
                        <a:pathLst>
                          <a:path w="5166" h="5293">
                            <a:moveTo>
                              <a:pt x="5167" y="3177"/>
                            </a:moveTo>
                            <a:lnTo>
                              <a:pt x="3100" y="0"/>
                            </a:lnTo>
                            <a:lnTo>
                              <a:pt x="0" y="1588"/>
                            </a:lnTo>
                            <a:lnTo>
                              <a:pt x="2067"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3" name="Freeform: Shape 2052">
                        <a:extLst>
                          <a:ext uri="{FF2B5EF4-FFF2-40B4-BE49-F238E27FC236}">
                            <a16:creationId xmlns:a16="http://schemas.microsoft.com/office/drawing/2014/main" id="{FB7C9DD9-C2DF-9342-FAF1-96BF1D34E4EF}"/>
                          </a:ext>
                        </a:extLst>
                      </p:cNvPr>
                      <p:cNvSpPr/>
                      <p:nvPr/>
                    </p:nvSpPr>
                    <p:spPr>
                      <a:xfrm>
                        <a:off x="5734830" y="3322951"/>
                        <a:ext cx="829235" cy="952913"/>
                      </a:xfrm>
                      <a:custGeom>
                        <a:avLst/>
                        <a:gdLst>
                          <a:gd name="connsiteX0" fmla="*/ 624639 w 829235"/>
                          <a:gd name="connsiteY0" fmla="*/ 951855 h 952913"/>
                          <a:gd name="connsiteX1" fmla="*/ 623089 w 829235"/>
                          <a:gd name="connsiteY1" fmla="*/ 947620 h 952913"/>
                          <a:gd name="connsiteX2" fmla="*/ 621022 w 829235"/>
                          <a:gd name="connsiteY2" fmla="*/ 943914 h 952913"/>
                          <a:gd name="connsiteX3" fmla="*/ 624123 w 829235"/>
                          <a:gd name="connsiteY3" fmla="*/ 942326 h 952913"/>
                          <a:gd name="connsiteX4" fmla="*/ 33066 w 829235"/>
                          <a:gd name="connsiteY4" fmla="*/ 40234 h 952913"/>
                          <a:gd name="connsiteX5" fmla="*/ 814253 w 829235"/>
                          <a:gd name="connsiteY5" fmla="*/ 858681 h 952913"/>
                          <a:gd name="connsiteX6" fmla="*/ 624123 w 829235"/>
                          <a:gd name="connsiteY6" fmla="*/ 942326 h 952913"/>
                          <a:gd name="connsiteX7" fmla="*/ 626189 w 829235"/>
                          <a:gd name="connsiteY7" fmla="*/ 945502 h 952913"/>
                          <a:gd name="connsiteX8" fmla="*/ 623089 w 829235"/>
                          <a:gd name="connsiteY8" fmla="*/ 947620 h 952913"/>
                          <a:gd name="connsiteX9" fmla="*/ 624639 w 829235"/>
                          <a:gd name="connsiteY9" fmla="*/ 951855 h 952913"/>
                          <a:gd name="connsiteX10" fmla="*/ 829236 w 829235"/>
                          <a:gd name="connsiteY10" fmla="*/ 861857 h 952913"/>
                          <a:gd name="connsiteX11" fmla="*/ 6717 w 829235"/>
                          <a:gd name="connsiteY11" fmla="*/ 0 h 952913"/>
                          <a:gd name="connsiteX12" fmla="*/ 0 w 829235"/>
                          <a:gd name="connsiteY12" fmla="*/ 5823 h 952913"/>
                          <a:gd name="connsiteX13" fmla="*/ 621022 w 829235"/>
                          <a:gd name="connsiteY13" fmla="*/ 952914 h 95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9235" h="952913">
                            <a:moveTo>
                              <a:pt x="624639" y="951855"/>
                            </a:moveTo>
                            <a:lnTo>
                              <a:pt x="623089" y="947620"/>
                            </a:lnTo>
                            <a:lnTo>
                              <a:pt x="621022" y="943914"/>
                            </a:lnTo>
                            <a:lnTo>
                              <a:pt x="624123" y="942326"/>
                            </a:lnTo>
                            <a:lnTo>
                              <a:pt x="33066" y="40234"/>
                            </a:lnTo>
                            <a:lnTo>
                              <a:pt x="814253" y="858681"/>
                            </a:lnTo>
                            <a:lnTo>
                              <a:pt x="624123" y="942326"/>
                            </a:lnTo>
                            <a:lnTo>
                              <a:pt x="626189" y="945502"/>
                            </a:lnTo>
                            <a:lnTo>
                              <a:pt x="623089" y="947620"/>
                            </a:lnTo>
                            <a:lnTo>
                              <a:pt x="624639" y="951855"/>
                            </a:lnTo>
                            <a:lnTo>
                              <a:pt x="829236" y="861857"/>
                            </a:lnTo>
                            <a:lnTo>
                              <a:pt x="6717" y="0"/>
                            </a:lnTo>
                            <a:lnTo>
                              <a:pt x="0" y="5823"/>
                            </a:lnTo>
                            <a:lnTo>
                              <a:pt x="621022" y="95291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4" name="Freeform: Shape 2053">
                        <a:extLst>
                          <a:ext uri="{FF2B5EF4-FFF2-40B4-BE49-F238E27FC236}">
                            <a16:creationId xmlns:a16="http://schemas.microsoft.com/office/drawing/2014/main" id="{F3C3C34E-3AF5-5FA7-9553-803D1129F1B8}"/>
                          </a:ext>
                        </a:extLst>
                      </p:cNvPr>
                      <p:cNvSpPr/>
                      <p:nvPr/>
                    </p:nvSpPr>
                    <p:spPr>
                      <a:xfrm>
                        <a:off x="6067557" y="2631559"/>
                        <a:ext cx="7749" cy="12705"/>
                      </a:xfrm>
                      <a:custGeom>
                        <a:avLst/>
                        <a:gdLst>
                          <a:gd name="connsiteX0" fmla="*/ 7750 w 7749"/>
                          <a:gd name="connsiteY0" fmla="*/ 12706 h 12705"/>
                          <a:gd name="connsiteX1" fmla="*/ 6716 w 7749"/>
                          <a:gd name="connsiteY1" fmla="*/ 0 h 12705"/>
                          <a:gd name="connsiteX2" fmla="*/ 0 w 7749"/>
                          <a:gd name="connsiteY2" fmla="*/ 10588 h 12705"/>
                          <a:gd name="connsiteX3" fmla="*/ 3616 w 7749"/>
                          <a:gd name="connsiteY3" fmla="*/ 12706 h 12705"/>
                        </a:gdLst>
                        <a:ahLst/>
                        <a:cxnLst>
                          <a:cxn ang="0">
                            <a:pos x="connsiteX0" y="connsiteY0"/>
                          </a:cxn>
                          <a:cxn ang="0">
                            <a:pos x="connsiteX1" y="connsiteY1"/>
                          </a:cxn>
                          <a:cxn ang="0">
                            <a:pos x="connsiteX2" y="connsiteY2"/>
                          </a:cxn>
                          <a:cxn ang="0">
                            <a:pos x="connsiteX3" y="connsiteY3"/>
                          </a:cxn>
                        </a:cxnLst>
                        <a:rect l="l" t="t" r="r" b="b"/>
                        <a:pathLst>
                          <a:path w="7749" h="12705">
                            <a:moveTo>
                              <a:pt x="7750" y="12706"/>
                            </a:moveTo>
                            <a:lnTo>
                              <a:pt x="6716" y="0"/>
                            </a:lnTo>
                            <a:lnTo>
                              <a:pt x="0" y="10588"/>
                            </a:lnTo>
                            <a:lnTo>
                              <a:pt x="3616" y="12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5" name="Freeform: Shape 2054">
                        <a:extLst>
                          <a:ext uri="{FF2B5EF4-FFF2-40B4-BE49-F238E27FC236}">
                            <a16:creationId xmlns:a16="http://schemas.microsoft.com/office/drawing/2014/main" id="{E680E285-E39A-9D0E-84C6-BD26A906F9F4}"/>
                          </a:ext>
                        </a:extLst>
                      </p:cNvPr>
                      <p:cNvSpPr/>
                      <p:nvPr/>
                    </p:nvSpPr>
                    <p:spPr>
                      <a:xfrm>
                        <a:off x="6069107" y="2640559"/>
                        <a:ext cx="5166" cy="5293"/>
                      </a:xfrm>
                      <a:custGeom>
                        <a:avLst/>
                        <a:gdLst>
                          <a:gd name="connsiteX0" fmla="*/ 0 w 5166"/>
                          <a:gd name="connsiteY0" fmla="*/ 0 h 5293"/>
                          <a:gd name="connsiteX1" fmla="*/ 0 w 5166"/>
                          <a:gd name="connsiteY1" fmla="*/ 0 h 5293"/>
                          <a:gd name="connsiteX2" fmla="*/ 0 w 5166"/>
                          <a:gd name="connsiteY2" fmla="*/ 0 h 5293"/>
                        </a:gdLst>
                        <a:ahLst/>
                        <a:cxnLst>
                          <a:cxn ang="0">
                            <a:pos x="connsiteX0" y="connsiteY0"/>
                          </a:cxn>
                          <a:cxn ang="0">
                            <a:pos x="connsiteX1" y="connsiteY1"/>
                          </a:cxn>
                          <a:cxn ang="0">
                            <a:pos x="connsiteX2" y="connsiteY2"/>
                          </a:cxn>
                        </a:cxnLst>
                        <a:rect l="l" t="t" r="r" b="b"/>
                        <a:pathLst>
                          <a:path w="5166" h="5293">
                            <a:moveTo>
                              <a:pt x="0" y="0"/>
                            </a:moveTo>
                            <a:lnTo>
                              <a:pt x="0" y="0"/>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6" name="Freeform: Shape 2055">
                        <a:extLst>
                          <a:ext uri="{FF2B5EF4-FFF2-40B4-BE49-F238E27FC236}">
                            <a16:creationId xmlns:a16="http://schemas.microsoft.com/office/drawing/2014/main" id="{808E3B9D-2CD3-728A-CA34-82C9454CF046}"/>
                          </a:ext>
                        </a:extLst>
                      </p:cNvPr>
                      <p:cNvSpPr/>
                      <p:nvPr/>
                    </p:nvSpPr>
                    <p:spPr>
                      <a:xfrm>
                        <a:off x="6068590" y="2640559"/>
                        <a:ext cx="4133" cy="7940"/>
                      </a:xfrm>
                      <a:custGeom>
                        <a:avLst/>
                        <a:gdLst>
                          <a:gd name="connsiteX0" fmla="*/ 2583 w 4133"/>
                          <a:gd name="connsiteY0" fmla="*/ 3706 h 7940"/>
                          <a:gd name="connsiteX1" fmla="*/ 517 w 4133"/>
                          <a:gd name="connsiteY1" fmla="*/ 0 h 7940"/>
                          <a:gd name="connsiteX2" fmla="*/ 0 w 4133"/>
                          <a:gd name="connsiteY2" fmla="*/ 529 h 7940"/>
                          <a:gd name="connsiteX3" fmla="*/ 4134 w 4133"/>
                          <a:gd name="connsiteY3" fmla="*/ 7941 h 7940"/>
                        </a:gdLst>
                        <a:ahLst/>
                        <a:cxnLst>
                          <a:cxn ang="0">
                            <a:pos x="connsiteX0" y="connsiteY0"/>
                          </a:cxn>
                          <a:cxn ang="0">
                            <a:pos x="connsiteX1" y="connsiteY1"/>
                          </a:cxn>
                          <a:cxn ang="0">
                            <a:pos x="connsiteX2" y="connsiteY2"/>
                          </a:cxn>
                          <a:cxn ang="0">
                            <a:pos x="connsiteX3" y="connsiteY3"/>
                          </a:cxn>
                        </a:cxnLst>
                        <a:rect l="l" t="t" r="r" b="b"/>
                        <a:pathLst>
                          <a:path w="4133" h="7940">
                            <a:moveTo>
                              <a:pt x="2583" y="3706"/>
                            </a:moveTo>
                            <a:lnTo>
                              <a:pt x="517" y="0"/>
                            </a:lnTo>
                            <a:lnTo>
                              <a:pt x="0" y="529"/>
                            </a:lnTo>
                            <a:lnTo>
                              <a:pt x="4134" y="794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7" name="Freeform: Shape 2056">
                        <a:extLst>
                          <a:ext uri="{FF2B5EF4-FFF2-40B4-BE49-F238E27FC236}">
                            <a16:creationId xmlns:a16="http://schemas.microsoft.com/office/drawing/2014/main" id="{BA5DAB20-02EE-9875-248F-DEEB5538F67B}"/>
                          </a:ext>
                        </a:extLst>
                      </p:cNvPr>
                      <p:cNvSpPr/>
                      <p:nvPr/>
                    </p:nvSpPr>
                    <p:spPr>
                      <a:xfrm>
                        <a:off x="4070158" y="2105868"/>
                        <a:ext cx="9299" cy="8999"/>
                      </a:xfrm>
                      <a:custGeom>
                        <a:avLst/>
                        <a:gdLst>
                          <a:gd name="connsiteX0" fmla="*/ 5167 w 9299"/>
                          <a:gd name="connsiteY0" fmla="*/ 9000 h 8999"/>
                          <a:gd name="connsiteX1" fmla="*/ 9300 w 9299"/>
                          <a:gd name="connsiteY1" fmla="*/ 0 h 8999"/>
                          <a:gd name="connsiteX2" fmla="*/ 0 w 9299"/>
                          <a:gd name="connsiteY2" fmla="*/ 2647 h 8999"/>
                          <a:gd name="connsiteX3" fmla="*/ 1550 w 9299"/>
                          <a:gd name="connsiteY3" fmla="*/ 6882 h 8999"/>
                        </a:gdLst>
                        <a:ahLst/>
                        <a:cxnLst>
                          <a:cxn ang="0">
                            <a:pos x="connsiteX0" y="connsiteY0"/>
                          </a:cxn>
                          <a:cxn ang="0">
                            <a:pos x="connsiteX1" y="connsiteY1"/>
                          </a:cxn>
                          <a:cxn ang="0">
                            <a:pos x="connsiteX2" y="connsiteY2"/>
                          </a:cxn>
                          <a:cxn ang="0">
                            <a:pos x="connsiteX3" y="connsiteY3"/>
                          </a:cxn>
                        </a:cxnLst>
                        <a:rect l="l" t="t" r="r" b="b"/>
                        <a:pathLst>
                          <a:path w="9299" h="8999">
                            <a:moveTo>
                              <a:pt x="5167" y="9000"/>
                            </a:moveTo>
                            <a:lnTo>
                              <a:pt x="9300" y="0"/>
                            </a:lnTo>
                            <a:lnTo>
                              <a:pt x="0" y="2647"/>
                            </a:lnTo>
                            <a:lnTo>
                              <a:pt x="1550"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8" name="Freeform: Shape 2057">
                        <a:extLst>
                          <a:ext uri="{FF2B5EF4-FFF2-40B4-BE49-F238E27FC236}">
                            <a16:creationId xmlns:a16="http://schemas.microsoft.com/office/drawing/2014/main" id="{AD30657A-FCE5-20CF-DF0B-35D4666519C6}"/>
                          </a:ext>
                        </a:extLst>
                      </p:cNvPr>
                      <p:cNvSpPr/>
                      <p:nvPr/>
                    </p:nvSpPr>
                    <p:spPr>
                      <a:xfrm>
                        <a:off x="2304738" y="4001637"/>
                        <a:ext cx="6199" cy="6352"/>
                      </a:xfrm>
                      <a:custGeom>
                        <a:avLst/>
                        <a:gdLst>
                          <a:gd name="connsiteX0" fmla="*/ 6200 w 6199"/>
                          <a:gd name="connsiteY0" fmla="*/ 2647 h 6352"/>
                          <a:gd name="connsiteX1" fmla="*/ 2067 w 6199"/>
                          <a:gd name="connsiteY1" fmla="*/ 0 h 6352"/>
                          <a:gd name="connsiteX2" fmla="*/ 0 w 6199"/>
                          <a:gd name="connsiteY2" fmla="*/ 4765 h 6352"/>
                          <a:gd name="connsiteX3" fmla="*/ 4133 w 6199"/>
                          <a:gd name="connsiteY3" fmla="*/ 6353 h 6352"/>
                        </a:gdLst>
                        <a:ahLst/>
                        <a:cxnLst>
                          <a:cxn ang="0">
                            <a:pos x="connsiteX0" y="connsiteY0"/>
                          </a:cxn>
                          <a:cxn ang="0">
                            <a:pos x="connsiteX1" y="connsiteY1"/>
                          </a:cxn>
                          <a:cxn ang="0">
                            <a:pos x="connsiteX2" y="connsiteY2"/>
                          </a:cxn>
                          <a:cxn ang="0">
                            <a:pos x="connsiteX3" y="connsiteY3"/>
                          </a:cxn>
                        </a:cxnLst>
                        <a:rect l="l" t="t" r="r" b="b"/>
                        <a:pathLst>
                          <a:path w="6199" h="6352">
                            <a:moveTo>
                              <a:pt x="6200" y="2647"/>
                            </a:moveTo>
                            <a:lnTo>
                              <a:pt x="2067" y="0"/>
                            </a:lnTo>
                            <a:lnTo>
                              <a:pt x="0" y="4765"/>
                            </a:lnTo>
                            <a:lnTo>
                              <a:pt x="4133"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9" name="Freeform: Shape 2058">
                        <a:extLst>
                          <a:ext uri="{FF2B5EF4-FFF2-40B4-BE49-F238E27FC236}">
                            <a16:creationId xmlns:a16="http://schemas.microsoft.com/office/drawing/2014/main" id="{085E1535-D418-02A2-E9B1-937DCD105BF6}"/>
                          </a:ext>
                        </a:extLst>
                      </p:cNvPr>
                      <p:cNvSpPr/>
                      <p:nvPr/>
                    </p:nvSpPr>
                    <p:spPr>
                      <a:xfrm>
                        <a:off x="4067575" y="2106398"/>
                        <a:ext cx="6199" cy="6352"/>
                      </a:xfrm>
                      <a:custGeom>
                        <a:avLst/>
                        <a:gdLst>
                          <a:gd name="connsiteX0" fmla="*/ 6200 w 6199"/>
                          <a:gd name="connsiteY0" fmla="*/ 2647 h 6352"/>
                          <a:gd name="connsiteX1" fmla="*/ 2067 w 6199"/>
                          <a:gd name="connsiteY1" fmla="*/ 0 h 6352"/>
                          <a:gd name="connsiteX2" fmla="*/ 0 w 6199"/>
                          <a:gd name="connsiteY2" fmla="*/ 4765 h 6352"/>
                          <a:gd name="connsiteX3" fmla="*/ 4133 w 6199"/>
                          <a:gd name="connsiteY3" fmla="*/ 6353 h 6352"/>
                        </a:gdLst>
                        <a:ahLst/>
                        <a:cxnLst>
                          <a:cxn ang="0">
                            <a:pos x="connsiteX0" y="connsiteY0"/>
                          </a:cxn>
                          <a:cxn ang="0">
                            <a:pos x="connsiteX1" y="connsiteY1"/>
                          </a:cxn>
                          <a:cxn ang="0">
                            <a:pos x="connsiteX2" y="connsiteY2"/>
                          </a:cxn>
                          <a:cxn ang="0">
                            <a:pos x="connsiteX3" y="connsiteY3"/>
                          </a:cxn>
                        </a:cxnLst>
                        <a:rect l="l" t="t" r="r" b="b"/>
                        <a:pathLst>
                          <a:path w="6199" h="6352">
                            <a:moveTo>
                              <a:pt x="6200" y="2647"/>
                            </a:moveTo>
                            <a:lnTo>
                              <a:pt x="2067" y="0"/>
                            </a:lnTo>
                            <a:lnTo>
                              <a:pt x="0" y="4765"/>
                            </a:lnTo>
                            <a:lnTo>
                              <a:pt x="4133"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0" name="Freeform: Shape 2059">
                        <a:extLst>
                          <a:ext uri="{FF2B5EF4-FFF2-40B4-BE49-F238E27FC236}">
                            <a16:creationId xmlns:a16="http://schemas.microsoft.com/office/drawing/2014/main" id="{0349CA0F-4197-F04E-447B-C83BF7246AA0}"/>
                          </a:ext>
                        </a:extLst>
                      </p:cNvPr>
                      <p:cNvSpPr/>
                      <p:nvPr/>
                    </p:nvSpPr>
                    <p:spPr>
                      <a:xfrm>
                        <a:off x="4177106" y="5025490"/>
                        <a:ext cx="7233" cy="8470"/>
                      </a:xfrm>
                      <a:custGeom>
                        <a:avLst/>
                        <a:gdLst>
                          <a:gd name="connsiteX0" fmla="*/ 7233 w 7233"/>
                          <a:gd name="connsiteY0" fmla="*/ 5294 h 8470"/>
                          <a:gd name="connsiteX1" fmla="*/ 2583 w 7233"/>
                          <a:gd name="connsiteY1" fmla="*/ 0 h 8470"/>
                          <a:gd name="connsiteX2" fmla="*/ 0 w 7233"/>
                          <a:gd name="connsiteY2" fmla="*/ 6882 h 8470"/>
                          <a:gd name="connsiteX3" fmla="*/ 4133 w 7233"/>
                          <a:gd name="connsiteY3" fmla="*/ 8470 h 8470"/>
                        </a:gdLst>
                        <a:ahLst/>
                        <a:cxnLst>
                          <a:cxn ang="0">
                            <a:pos x="connsiteX0" y="connsiteY0"/>
                          </a:cxn>
                          <a:cxn ang="0">
                            <a:pos x="connsiteX1" y="connsiteY1"/>
                          </a:cxn>
                          <a:cxn ang="0">
                            <a:pos x="connsiteX2" y="connsiteY2"/>
                          </a:cxn>
                          <a:cxn ang="0">
                            <a:pos x="connsiteX3" y="connsiteY3"/>
                          </a:cxn>
                        </a:cxnLst>
                        <a:rect l="l" t="t" r="r" b="b"/>
                        <a:pathLst>
                          <a:path w="7233" h="8470">
                            <a:moveTo>
                              <a:pt x="7233" y="5294"/>
                            </a:moveTo>
                            <a:lnTo>
                              <a:pt x="2583" y="0"/>
                            </a:lnTo>
                            <a:lnTo>
                              <a:pt x="0" y="6882"/>
                            </a:lnTo>
                            <a:lnTo>
                              <a:pt x="4133" y="847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1" name="Freeform: Shape 2060">
                        <a:extLst>
                          <a:ext uri="{FF2B5EF4-FFF2-40B4-BE49-F238E27FC236}">
                            <a16:creationId xmlns:a16="http://schemas.microsoft.com/office/drawing/2014/main" id="{149EE780-B35B-B998-2A5F-990C8DB4C991}"/>
                          </a:ext>
                        </a:extLst>
                      </p:cNvPr>
                      <p:cNvSpPr/>
                      <p:nvPr/>
                    </p:nvSpPr>
                    <p:spPr>
                      <a:xfrm>
                        <a:off x="4174006" y="5027607"/>
                        <a:ext cx="1821218" cy="429340"/>
                      </a:xfrm>
                      <a:custGeom>
                        <a:avLst/>
                        <a:gdLst>
                          <a:gd name="connsiteX0" fmla="*/ 175147 w 1821218"/>
                          <a:gd name="connsiteY0" fmla="*/ 423517 h 429340"/>
                          <a:gd name="connsiteX1" fmla="*/ 175147 w 1821218"/>
                          <a:gd name="connsiteY1" fmla="*/ 418753 h 429340"/>
                          <a:gd name="connsiteX2" fmla="*/ 175147 w 1821218"/>
                          <a:gd name="connsiteY2" fmla="*/ 414517 h 429340"/>
                          <a:gd name="connsiteX3" fmla="*/ 178247 w 1821218"/>
                          <a:gd name="connsiteY3" fmla="*/ 414517 h 429340"/>
                          <a:gd name="connsiteX4" fmla="*/ 14466 w 1821218"/>
                          <a:gd name="connsiteY4" fmla="*/ 12176 h 429340"/>
                          <a:gd name="connsiteX5" fmla="*/ 1781436 w 1821218"/>
                          <a:gd name="connsiteY5" fmla="*/ 420341 h 429340"/>
                          <a:gd name="connsiteX6" fmla="*/ 178247 w 1821218"/>
                          <a:gd name="connsiteY6" fmla="*/ 414517 h 429340"/>
                          <a:gd name="connsiteX7" fmla="*/ 179280 w 1821218"/>
                          <a:gd name="connsiteY7" fmla="*/ 417164 h 429340"/>
                          <a:gd name="connsiteX8" fmla="*/ 175147 w 1821218"/>
                          <a:gd name="connsiteY8" fmla="*/ 418753 h 429340"/>
                          <a:gd name="connsiteX9" fmla="*/ 175147 w 1821218"/>
                          <a:gd name="connsiteY9" fmla="*/ 423517 h 429340"/>
                          <a:gd name="connsiteX10" fmla="*/ 1820185 w 1821218"/>
                          <a:gd name="connsiteY10" fmla="*/ 429341 h 429340"/>
                          <a:gd name="connsiteX11" fmla="*/ 1821219 w 1821218"/>
                          <a:gd name="connsiteY11" fmla="*/ 420870 h 429340"/>
                          <a:gd name="connsiteX12" fmla="*/ 0 w 1821218"/>
                          <a:gd name="connsiteY12" fmla="*/ 0 h 429340"/>
                          <a:gd name="connsiteX13" fmla="*/ 172564 w 1821218"/>
                          <a:gd name="connsiteY13" fmla="*/ 423517 h 42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1218" h="429340">
                            <a:moveTo>
                              <a:pt x="175147" y="423517"/>
                            </a:moveTo>
                            <a:lnTo>
                              <a:pt x="175147" y="418753"/>
                            </a:lnTo>
                            <a:lnTo>
                              <a:pt x="175147" y="414517"/>
                            </a:lnTo>
                            <a:lnTo>
                              <a:pt x="178247" y="414517"/>
                            </a:lnTo>
                            <a:lnTo>
                              <a:pt x="14466" y="12176"/>
                            </a:lnTo>
                            <a:lnTo>
                              <a:pt x="1781436" y="420341"/>
                            </a:lnTo>
                            <a:lnTo>
                              <a:pt x="178247" y="414517"/>
                            </a:lnTo>
                            <a:lnTo>
                              <a:pt x="179280" y="417164"/>
                            </a:lnTo>
                            <a:lnTo>
                              <a:pt x="175147" y="418753"/>
                            </a:lnTo>
                            <a:lnTo>
                              <a:pt x="175147" y="423517"/>
                            </a:lnTo>
                            <a:lnTo>
                              <a:pt x="1820185" y="429341"/>
                            </a:lnTo>
                            <a:lnTo>
                              <a:pt x="1821219" y="420870"/>
                            </a:lnTo>
                            <a:lnTo>
                              <a:pt x="0" y="0"/>
                            </a:lnTo>
                            <a:lnTo>
                              <a:pt x="172564" y="42351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2" name="Freeform: Shape 2061">
                        <a:extLst>
                          <a:ext uri="{FF2B5EF4-FFF2-40B4-BE49-F238E27FC236}">
                            <a16:creationId xmlns:a16="http://schemas.microsoft.com/office/drawing/2014/main" id="{93D78DD0-81D7-CD6A-6938-B15F1705E80C}"/>
                          </a:ext>
                        </a:extLst>
                      </p:cNvPr>
                      <p:cNvSpPr/>
                      <p:nvPr/>
                    </p:nvSpPr>
                    <p:spPr>
                      <a:xfrm>
                        <a:off x="4349153" y="5442125"/>
                        <a:ext cx="4133" cy="4235"/>
                      </a:xfrm>
                      <a:custGeom>
                        <a:avLst/>
                        <a:gdLst>
                          <a:gd name="connsiteX0" fmla="*/ 4133 w 4133"/>
                          <a:gd name="connsiteY0" fmla="*/ 2647 h 4235"/>
                          <a:gd name="connsiteX1" fmla="*/ 3100 w 4133"/>
                          <a:gd name="connsiteY1" fmla="*/ 0 h 4235"/>
                          <a:gd name="connsiteX2" fmla="*/ 0 w 4133"/>
                          <a:gd name="connsiteY2" fmla="*/ 0 h 4235"/>
                          <a:gd name="connsiteX3" fmla="*/ 0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3" y="2647"/>
                            </a:moveTo>
                            <a:lnTo>
                              <a:pt x="3100" y="0"/>
                            </a:lnTo>
                            <a:lnTo>
                              <a:pt x="0" y="0"/>
                            </a:lnTo>
                            <a:lnTo>
                              <a:pt x="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3" name="Freeform: Shape 2062">
                        <a:extLst>
                          <a:ext uri="{FF2B5EF4-FFF2-40B4-BE49-F238E27FC236}">
                            <a16:creationId xmlns:a16="http://schemas.microsoft.com/office/drawing/2014/main" id="{463842C7-6BDF-91DF-05F9-6875F0B0E561}"/>
                          </a:ext>
                        </a:extLst>
                      </p:cNvPr>
                      <p:cNvSpPr/>
                      <p:nvPr/>
                    </p:nvSpPr>
                    <p:spPr>
                      <a:xfrm>
                        <a:off x="4177106" y="2967197"/>
                        <a:ext cx="1259094" cy="2069410"/>
                      </a:xfrm>
                      <a:custGeom>
                        <a:avLst/>
                        <a:gdLst>
                          <a:gd name="connsiteX0" fmla="*/ 4133 w 1259094"/>
                          <a:gd name="connsiteY0" fmla="*/ 2066764 h 2069410"/>
                          <a:gd name="connsiteX1" fmla="*/ 1033 w 1259094"/>
                          <a:gd name="connsiteY1" fmla="*/ 2063588 h 2069410"/>
                          <a:gd name="connsiteX2" fmla="*/ 16533 w 1259094"/>
                          <a:gd name="connsiteY2" fmla="*/ 2045588 h 2069410"/>
                          <a:gd name="connsiteX3" fmla="*/ 809603 w 1259094"/>
                          <a:gd name="connsiteY3" fmla="*/ 17470 h 2069410"/>
                          <a:gd name="connsiteX4" fmla="*/ 1248245 w 1259094"/>
                          <a:gd name="connsiteY4" fmla="*/ 640040 h 2069410"/>
                          <a:gd name="connsiteX5" fmla="*/ 16533 w 1259094"/>
                          <a:gd name="connsiteY5" fmla="*/ 2045588 h 2069410"/>
                          <a:gd name="connsiteX6" fmla="*/ 7750 w 1259094"/>
                          <a:gd name="connsiteY6" fmla="*/ 2068352 h 2069410"/>
                          <a:gd name="connsiteX7" fmla="*/ 4133 w 1259094"/>
                          <a:gd name="connsiteY7" fmla="*/ 2066764 h 2069410"/>
                          <a:gd name="connsiteX8" fmla="*/ 7233 w 1259094"/>
                          <a:gd name="connsiteY8" fmla="*/ 2069411 h 2069410"/>
                          <a:gd name="connsiteX9" fmla="*/ 1259095 w 1259094"/>
                          <a:gd name="connsiteY9" fmla="*/ 640570 h 2069410"/>
                          <a:gd name="connsiteX10" fmla="*/ 808053 w 1259094"/>
                          <a:gd name="connsiteY10" fmla="*/ 0 h 2069410"/>
                          <a:gd name="connsiteX11" fmla="*/ 0 w 1259094"/>
                          <a:gd name="connsiteY11" fmla="*/ 2065176 h 2069410"/>
                          <a:gd name="connsiteX12" fmla="*/ 7233 w 1259094"/>
                          <a:gd name="connsiteY12" fmla="*/ 2069411 h 206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9094" h="2069410">
                            <a:moveTo>
                              <a:pt x="4133" y="2066764"/>
                            </a:moveTo>
                            <a:lnTo>
                              <a:pt x="1033" y="2063588"/>
                            </a:lnTo>
                            <a:lnTo>
                              <a:pt x="16533" y="2045588"/>
                            </a:lnTo>
                            <a:lnTo>
                              <a:pt x="809603" y="17470"/>
                            </a:lnTo>
                            <a:lnTo>
                              <a:pt x="1248245" y="640040"/>
                            </a:lnTo>
                            <a:lnTo>
                              <a:pt x="16533" y="2045588"/>
                            </a:lnTo>
                            <a:lnTo>
                              <a:pt x="7750" y="2068352"/>
                            </a:lnTo>
                            <a:lnTo>
                              <a:pt x="4133" y="2066764"/>
                            </a:lnTo>
                            <a:lnTo>
                              <a:pt x="7233" y="2069411"/>
                            </a:lnTo>
                            <a:lnTo>
                              <a:pt x="1259095" y="640570"/>
                            </a:lnTo>
                            <a:lnTo>
                              <a:pt x="808053" y="0"/>
                            </a:lnTo>
                            <a:lnTo>
                              <a:pt x="0" y="2065176"/>
                            </a:lnTo>
                            <a:lnTo>
                              <a:pt x="7233" y="206941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4" name="Freeform: Shape 2063">
                        <a:extLst>
                          <a:ext uri="{FF2B5EF4-FFF2-40B4-BE49-F238E27FC236}">
                            <a16:creationId xmlns:a16="http://schemas.microsoft.com/office/drawing/2014/main" id="{A1361E53-1572-290C-45F5-4ACC6371E792}"/>
                          </a:ext>
                        </a:extLst>
                      </p:cNvPr>
                      <p:cNvSpPr/>
                      <p:nvPr/>
                    </p:nvSpPr>
                    <p:spPr>
                      <a:xfrm>
                        <a:off x="4178140" y="5012784"/>
                        <a:ext cx="15499" cy="22763"/>
                      </a:xfrm>
                      <a:custGeom>
                        <a:avLst/>
                        <a:gdLst>
                          <a:gd name="connsiteX0" fmla="*/ 6716 w 15499"/>
                          <a:gd name="connsiteY0" fmla="*/ 22764 h 22763"/>
                          <a:gd name="connsiteX1" fmla="*/ 15500 w 15499"/>
                          <a:gd name="connsiteY1" fmla="*/ 0 h 22763"/>
                          <a:gd name="connsiteX2" fmla="*/ 0 w 15499"/>
                          <a:gd name="connsiteY2" fmla="*/ 18000 h 22763"/>
                          <a:gd name="connsiteX3" fmla="*/ 3100 w 15499"/>
                          <a:gd name="connsiteY3" fmla="*/ 21176 h 22763"/>
                        </a:gdLst>
                        <a:ahLst/>
                        <a:cxnLst>
                          <a:cxn ang="0">
                            <a:pos x="connsiteX0" y="connsiteY0"/>
                          </a:cxn>
                          <a:cxn ang="0">
                            <a:pos x="connsiteX1" y="connsiteY1"/>
                          </a:cxn>
                          <a:cxn ang="0">
                            <a:pos x="connsiteX2" y="connsiteY2"/>
                          </a:cxn>
                          <a:cxn ang="0">
                            <a:pos x="connsiteX3" y="connsiteY3"/>
                          </a:cxn>
                        </a:cxnLst>
                        <a:rect l="l" t="t" r="r" b="b"/>
                        <a:pathLst>
                          <a:path w="15499" h="22763">
                            <a:moveTo>
                              <a:pt x="6716" y="22764"/>
                            </a:moveTo>
                            <a:lnTo>
                              <a:pt x="15500" y="0"/>
                            </a:lnTo>
                            <a:lnTo>
                              <a:pt x="0" y="18000"/>
                            </a:lnTo>
                            <a:lnTo>
                              <a:pt x="3100" y="21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5" name="Freeform: Shape 2064">
                        <a:extLst>
                          <a:ext uri="{FF2B5EF4-FFF2-40B4-BE49-F238E27FC236}">
                            <a16:creationId xmlns:a16="http://schemas.microsoft.com/office/drawing/2014/main" id="{9B751AC8-A821-EB89-36B1-113FFA1EAC4F}"/>
                          </a:ext>
                        </a:extLst>
                      </p:cNvPr>
                      <p:cNvSpPr/>
                      <p:nvPr/>
                    </p:nvSpPr>
                    <p:spPr>
                      <a:xfrm>
                        <a:off x="4181239" y="5029725"/>
                        <a:ext cx="7749" cy="6882"/>
                      </a:xfrm>
                      <a:custGeom>
                        <a:avLst/>
                        <a:gdLst>
                          <a:gd name="connsiteX0" fmla="*/ 7750 w 7749"/>
                          <a:gd name="connsiteY0" fmla="*/ 1588 h 6882"/>
                          <a:gd name="connsiteX1" fmla="*/ 1033 w 7749"/>
                          <a:gd name="connsiteY1" fmla="*/ 0 h 6882"/>
                          <a:gd name="connsiteX2" fmla="*/ 0 w 7749"/>
                          <a:gd name="connsiteY2" fmla="*/ 4235 h 6882"/>
                          <a:gd name="connsiteX3" fmla="*/ 3100 w 7749"/>
                          <a:gd name="connsiteY3" fmla="*/ 6882 h 6882"/>
                        </a:gdLst>
                        <a:ahLst/>
                        <a:cxnLst>
                          <a:cxn ang="0">
                            <a:pos x="connsiteX0" y="connsiteY0"/>
                          </a:cxn>
                          <a:cxn ang="0">
                            <a:pos x="connsiteX1" y="connsiteY1"/>
                          </a:cxn>
                          <a:cxn ang="0">
                            <a:pos x="connsiteX2" y="connsiteY2"/>
                          </a:cxn>
                          <a:cxn ang="0">
                            <a:pos x="connsiteX3" y="connsiteY3"/>
                          </a:cxn>
                        </a:cxnLst>
                        <a:rect l="l" t="t" r="r" b="b"/>
                        <a:pathLst>
                          <a:path w="7749" h="6882">
                            <a:moveTo>
                              <a:pt x="7750" y="1588"/>
                            </a:moveTo>
                            <a:lnTo>
                              <a:pt x="1033" y="0"/>
                            </a:lnTo>
                            <a:lnTo>
                              <a:pt x="0" y="4235"/>
                            </a:lnTo>
                            <a:lnTo>
                              <a:pt x="3100"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6" name="Freeform: Shape 2065">
                        <a:extLst>
                          <a:ext uri="{FF2B5EF4-FFF2-40B4-BE49-F238E27FC236}">
                            <a16:creationId xmlns:a16="http://schemas.microsoft.com/office/drawing/2014/main" id="{C5878473-1B1D-CEF3-13CD-EE9535988418}"/>
                          </a:ext>
                        </a:extLst>
                      </p:cNvPr>
                      <p:cNvSpPr/>
                      <p:nvPr/>
                    </p:nvSpPr>
                    <p:spPr>
                      <a:xfrm>
                        <a:off x="4173489" y="3599296"/>
                        <a:ext cx="1826902" cy="1859240"/>
                      </a:xfrm>
                      <a:custGeom>
                        <a:avLst/>
                        <a:gdLst>
                          <a:gd name="connsiteX0" fmla="*/ 7750 w 1826902"/>
                          <a:gd name="connsiteY0" fmla="*/ 1434664 h 1859240"/>
                          <a:gd name="connsiteX1" fmla="*/ 8783 w 1826902"/>
                          <a:gd name="connsiteY1" fmla="*/ 1430429 h 1859240"/>
                          <a:gd name="connsiteX2" fmla="*/ 15500 w 1826902"/>
                          <a:gd name="connsiteY2" fmla="*/ 1432017 h 1859240"/>
                          <a:gd name="connsiteX3" fmla="*/ 1255479 w 1826902"/>
                          <a:gd name="connsiteY3" fmla="*/ 16941 h 1859240"/>
                          <a:gd name="connsiteX4" fmla="*/ 1814502 w 1826902"/>
                          <a:gd name="connsiteY4" fmla="*/ 1847594 h 1859240"/>
                          <a:gd name="connsiteX5" fmla="*/ 15500 w 1826902"/>
                          <a:gd name="connsiteY5" fmla="*/ 1432017 h 1859240"/>
                          <a:gd name="connsiteX6" fmla="*/ 10850 w 1826902"/>
                          <a:gd name="connsiteY6" fmla="*/ 1437311 h 1859240"/>
                          <a:gd name="connsiteX7" fmla="*/ 7750 w 1826902"/>
                          <a:gd name="connsiteY7" fmla="*/ 1434664 h 1859240"/>
                          <a:gd name="connsiteX8" fmla="*/ 6716 w 1826902"/>
                          <a:gd name="connsiteY8" fmla="*/ 1438900 h 1859240"/>
                          <a:gd name="connsiteX9" fmla="*/ 1826902 w 1826902"/>
                          <a:gd name="connsiteY9" fmla="*/ 1859240 h 1859240"/>
                          <a:gd name="connsiteX10" fmla="*/ 1259095 w 1826902"/>
                          <a:gd name="connsiteY10" fmla="*/ 0 h 1859240"/>
                          <a:gd name="connsiteX11" fmla="*/ 0 w 1826902"/>
                          <a:gd name="connsiteY11" fmla="*/ 1437311 h 1859240"/>
                          <a:gd name="connsiteX12" fmla="*/ 6716 w 1826902"/>
                          <a:gd name="connsiteY12" fmla="*/ 1438900 h 185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6902" h="1859240">
                            <a:moveTo>
                              <a:pt x="7750" y="1434664"/>
                            </a:moveTo>
                            <a:lnTo>
                              <a:pt x="8783" y="1430429"/>
                            </a:lnTo>
                            <a:lnTo>
                              <a:pt x="15500" y="1432017"/>
                            </a:lnTo>
                            <a:lnTo>
                              <a:pt x="1255479" y="16941"/>
                            </a:lnTo>
                            <a:lnTo>
                              <a:pt x="1814502" y="1847594"/>
                            </a:lnTo>
                            <a:lnTo>
                              <a:pt x="15500" y="1432017"/>
                            </a:lnTo>
                            <a:lnTo>
                              <a:pt x="10850" y="1437311"/>
                            </a:lnTo>
                            <a:lnTo>
                              <a:pt x="7750" y="1434664"/>
                            </a:lnTo>
                            <a:lnTo>
                              <a:pt x="6716" y="1438900"/>
                            </a:lnTo>
                            <a:lnTo>
                              <a:pt x="1826902" y="1859240"/>
                            </a:lnTo>
                            <a:lnTo>
                              <a:pt x="1259095" y="0"/>
                            </a:lnTo>
                            <a:lnTo>
                              <a:pt x="0" y="1437311"/>
                            </a:lnTo>
                            <a:lnTo>
                              <a:pt x="6716" y="143890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7" name="Freeform: Shape 2066">
                        <a:extLst>
                          <a:ext uri="{FF2B5EF4-FFF2-40B4-BE49-F238E27FC236}">
                            <a16:creationId xmlns:a16="http://schemas.microsoft.com/office/drawing/2014/main" id="{D2EEEC9F-A594-3EF1-D9AA-DB76482E1B1C}"/>
                          </a:ext>
                        </a:extLst>
                      </p:cNvPr>
                      <p:cNvSpPr/>
                      <p:nvPr/>
                    </p:nvSpPr>
                    <p:spPr>
                      <a:xfrm>
                        <a:off x="5732763" y="2635794"/>
                        <a:ext cx="1143364" cy="1276904"/>
                      </a:xfrm>
                      <a:custGeom>
                        <a:avLst/>
                        <a:gdLst>
                          <a:gd name="connsiteX0" fmla="*/ 5683 w 1143364"/>
                          <a:gd name="connsiteY0" fmla="*/ 690333 h 1276904"/>
                          <a:gd name="connsiteX1" fmla="*/ 7750 w 1143364"/>
                          <a:gd name="connsiteY1" fmla="*/ 686627 h 1276904"/>
                          <a:gd name="connsiteX2" fmla="*/ 11367 w 1143364"/>
                          <a:gd name="connsiteY2" fmla="*/ 688215 h 1276904"/>
                          <a:gd name="connsiteX3" fmla="*/ 338927 w 1143364"/>
                          <a:gd name="connsiteY3" fmla="*/ 17470 h 1276904"/>
                          <a:gd name="connsiteX4" fmla="*/ 1119598 w 1143364"/>
                          <a:gd name="connsiteY4" fmla="*/ 1255199 h 1276904"/>
                          <a:gd name="connsiteX5" fmla="*/ 11367 w 1143364"/>
                          <a:gd name="connsiteY5" fmla="*/ 688215 h 1276904"/>
                          <a:gd name="connsiteX6" fmla="*/ 9300 w 1143364"/>
                          <a:gd name="connsiteY6" fmla="*/ 692451 h 1276904"/>
                          <a:gd name="connsiteX7" fmla="*/ 5683 w 1143364"/>
                          <a:gd name="connsiteY7" fmla="*/ 690333 h 1276904"/>
                          <a:gd name="connsiteX8" fmla="*/ 4134 w 1143364"/>
                          <a:gd name="connsiteY8" fmla="*/ 694568 h 1276904"/>
                          <a:gd name="connsiteX9" fmla="*/ 1143364 w 1143364"/>
                          <a:gd name="connsiteY9" fmla="*/ 1276904 h 1276904"/>
                          <a:gd name="connsiteX10" fmla="*/ 337894 w 1143364"/>
                          <a:gd name="connsiteY10" fmla="*/ 0 h 1276904"/>
                          <a:gd name="connsiteX11" fmla="*/ 0 w 1143364"/>
                          <a:gd name="connsiteY11" fmla="*/ 692451 h 1276904"/>
                          <a:gd name="connsiteX12" fmla="*/ 4134 w 1143364"/>
                          <a:gd name="connsiteY12" fmla="*/ 694568 h 127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64" h="1276904">
                            <a:moveTo>
                              <a:pt x="5683" y="690333"/>
                            </a:moveTo>
                            <a:lnTo>
                              <a:pt x="7750" y="686627"/>
                            </a:lnTo>
                            <a:lnTo>
                              <a:pt x="11367" y="688215"/>
                            </a:lnTo>
                            <a:lnTo>
                              <a:pt x="338927" y="17470"/>
                            </a:lnTo>
                            <a:lnTo>
                              <a:pt x="1119598" y="1255199"/>
                            </a:lnTo>
                            <a:lnTo>
                              <a:pt x="11367" y="688215"/>
                            </a:lnTo>
                            <a:lnTo>
                              <a:pt x="9300" y="692451"/>
                            </a:lnTo>
                            <a:lnTo>
                              <a:pt x="5683" y="690333"/>
                            </a:lnTo>
                            <a:lnTo>
                              <a:pt x="4134" y="694568"/>
                            </a:lnTo>
                            <a:lnTo>
                              <a:pt x="1143364" y="1276904"/>
                            </a:lnTo>
                            <a:lnTo>
                              <a:pt x="337894" y="0"/>
                            </a:lnTo>
                            <a:lnTo>
                              <a:pt x="0" y="692451"/>
                            </a:lnTo>
                            <a:lnTo>
                              <a:pt x="4134" y="69456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8" name="Freeform: Shape 2067">
                        <a:extLst>
                          <a:ext uri="{FF2B5EF4-FFF2-40B4-BE49-F238E27FC236}">
                            <a16:creationId xmlns:a16="http://schemas.microsoft.com/office/drawing/2014/main" id="{0428AAD8-BE3E-1A90-69F4-D463A0E4FA71}"/>
                          </a:ext>
                        </a:extLst>
                      </p:cNvPr>
                      <p:cNvSpPr/>
                      <p:nvPr/>
                    </p:nvSpPr>
                    <p:spPr>
                      <a:xfrm>
                        <a:off x="5738446" y="3322422"/>
                        <a:ext cx="5683" cy="5823"/>
                      </a:xfrm>
                      <a:custGeom>
                        <a:avLst/>
                        <a:gdLst>
                          <a:gd name="connsiteX0" fmla="*/ 5684 w 5683"/>
                          <a:gd name="connsiteY0" fmla="*/ 1588 h 5823"/>
                          <a:gd name="connsiteX1" fmla="*/ 2067 w 5683"/>
                          <a:gd name="connsiteY1" fmla="*/ 0 h 5823"/>
                          <a:gd name="connsiteX2" fmla="*/ 0 w 5683"/>
                          <a:gd name="connsiteY2" fmla="*/ 3706 h 5823"/>
                          <a:gd name="connsiteX3" fmla="*/ 3617 w 5683"/>
                          <a:gd name="connsiteY3" fmla="*/ 5823 h 5823"/>
                        </a:gdLst>
                        <a:ahLst/>
                        <a:cxnLst>
                          <a:cxn ang="0">
                            <a:pos x="connsiteX0" y="connsiteY0"/>
                          </a:cxn>
                          <a:cxn ang="0">
                            <a:pos x="connsiteX1" y="connsiteY1"/>
                          </a:cxn>
                          <a:cxn ang="0">
                            <a:pos x="connsiteX2" y="connsiteY2"/>
                          </a:cxn>
                          <a:cxn ang="0">
                            <a:pos x="connsiteX3" y="connsiteY3"/>
                          </a:cxn>
                        </a:cxnLst>
                        <a:rect l="l" t="t" r="r" b="b"/>
                        <a:pathLst>
                          <a:path w="5683" h="5823">
                            <a:moveTo>
                              <a:pt x="5684" y="1588"/>
                            </a:moveTo>
                            <a:lnTo>
                              <a:pt x="2067" y="0"/>
                            </a:lnTo>
                            <a:lnTo>
                              <a:pt x="0" y="3706"/>
                            </a:lnTo>
                            <a:lnTo>
                              <a:pt x="3617"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9" name="Freeform: Shape 2068">
                        <a:extLst>
                          <a:ext uri="{FF2B5EF4-FFF2-40B4-BE49-F238E27FC236}">
                            <a16:creationId xmlns:a16="http://schemas.microsoft.com/office/drawing/2014/main" id="{F79DDE58-D225-D943-94C3-04251EADB14F}"/>
                          </a:ext>
                        </a:extLst>
                      </p:cNvPr>
                      <p:cNvSpPr/>
                      <p:nvPr/>
                    </p:nvSpPr>
                    <p:spPr>
                      <a:xfrm>
                        <a:off x="5735346" y="3322422"/>
                        <a:ext cx="1136647" cy="866622"/>
                      </a:xfrm>
                      <a:custGeom>
                        <a:avLst/>
                        <a:gdLst>
                          <a:gd name="connsiteX0" fmla="*/ 824069 w 1136647"/>
                          <a:gd name="connsiteY0" fmla="*/ 863975 h 866622"/>
                          <a:gd name="connsiteX1" fmla="*/ 821486 w 1136647"/>
                          <a:gd name="connsiteY1" fmla="*/ 860799 h 866622"/>
                          <a:gd name="connsiteX2" fmla="*/ 818386 w 1136647"/>
                          <a:gd name="connsiteY2" fmla="*/ 857093 h 866622"/>
                          <a:gd name="connsiteX3" fmla="*/ 821486 w 1136647"/>
                          <a:gd name="connsiteY3" fmla="*/ 854975 h 866622"/>
                          <a:gd name="connsiteX4" fmla="*/ 23766 w 1136647"/>
                          <a:gd name="connsiteY4" fmla="*/ 19588 h 866622"/>
                          <a:gd name="connsiteX5" fmla="*/ 1121664 w 1136647"/>
                          <a:gd name="connsiteY5" fmla="*/ 580218 h 866622"/>
                          <a:gd name="connsiteX6" fmla="*/ 821486 w 1136647"/>
                          <a:gd name="connsiteY6" fmla="*/ 854975 h 866622"/>
                          <a:gd name="connsiteX7" fmla="*/ 824586 w 1136647"/>
                          <a:gd name="connsiteY7" fmla="*/ 857622 h 866622"/>
                          <a:gd name="connsiteX8" fmla="*/ 821486 w 1136647"/>
                          <a:gd name="connsiteY8" fmla="*/ 860799 h 866622"/>
                          <a:gd name="connsiteX9" fmla="*/ 824069 w 1136647"/>
                          <a:gd name="connsiteY9" fmla="*/ 863975 h 866622"/>
                          <a:gd name="connsiteX10" fmla="*/ 1136647 w 1136647"/>
                          <a:gd name="connsiteY10" fmla="*/ 578101 h 866622"/>
                          <a:gd name="connsiteX11" fmla="*/ 5167 w 1136647"/>
                          <a:gd name="connsiteY11" fmla="*/ 0 h 866622"/>
                          <a:gd name="connsiteX12" fmla="*/ 0 w 1136647"/>
                          <a:gd name="connsiteY12" fmla="*/ 6882 h 866622"/>
                          <a:gd name="connsiteX13" fmla="*/ 820969 w 1136647"/>
                          <a:gd name="connsiteY13" fmla="*/ 866622 h 866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6647" h="866622">
                            <a:moveTo>
                              <a:pt x="824069" y="863975"/>
                            </a:moveTo>
                            <a:lnTo>
                              <a:pt x="821486" y="860799"/>
                            </a:lnTo>
                            <a:lnTo>
                              <a:pt x="818386" y="857093"/>
                            </a:lnTo>
                            <a:lnTo>
                              <a:pt x="821486" y="854975"/>
                            </a:lnTo>
                            <a:lnTo>
                              <a:pt x="23766" y="19588"/>
                            </a:lnTo>
                            <a:lnTo>
                              <a:pt x="1121664" y="580218"/>
                            </a:lnTo>
                            <a:lnTo>
                              <a:pt x="821486" y="854975"/>
                            </a:lnTo>
                            <a:lnTo>
                              <a:pt x="824586" y="857622"/>
                            </a:lnTo>
                            <a:lnTo>
                              <a:pt x="821486" y="860799"/>
                            </a:lnTo>
                            <a:lnTo>
                              <a:pt x="824069" y="863975"/>
                            </a:lnTo>
                            <a:lnTo>
                              <a:pt x="1136647" y="578101"/>
                            </a:lnTo>
                            <a:lnTo>
                              <a:pt x="5167" y="0"/>
                            </a:lnTo>
                            <a:lnTo>
                              <a:pt x="0" y="6882"/>
                            </a:lnTo>
                            <a:lnTo>
                              <a:pt x="820969" y="86662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0" name="Freeform: Shape 2069">
                        <a:extLst>
                          <a:ext uri="{FF2B5EF4-FFF2-40B4-BE49-F238E27FC236}">
                            <a16:creationId xmlns:a16="http://schemas.microsoft.com/office/drawing/2014/main" id="{FF3932E2-0DB0-6B15-F011-5135227AE16C}"/>
                          </a:ext>
                        </a:extLst>
                      </p:cNvPr>
                      <p:cNvSpPr/>
                      <p:nvPr/>
                    </p:nvSpPr>
                    <p:spPr>
                      <a:xfrm>
                        <a:off x="6553732" y="4177397"/>
                        <a:ext cx="6199" cy="5823"/>
                      </a:xfrm>
                      <a:custGeom>
                        <a:avLst/>
                        <a:gdLst>
                          <a:gd name="connsiteX0" fmla="*/ 6200 w 6199"/>
                          <a:gd name="connsiteY0" fmla="*/ 2647 h 5823"/>
                          <a:gd name="connsiteX1" fmla="*/ 3100 w 6199"/>
                          <a:gd name="connsiteY1" fmla="*/ 0 h 5823"/>
                          <a:gd name="connsiteX2" fmla="*/ 0 w 6199"/>
                          <a:gd name="connsiteY2" fmla="*/ 2117 h 5823"/>
                          <a:gd name="connsiteX3" fmla="*/ 3100 w 6199"/>
                          <a:gd name="connsiteY3" fmla="*/ 5823 h 5823"/>
                        </a:gdLst>
                        <a:ahLst/>
                        <a:cxnLst>
                          <a:cxn ang="0">
                            <a:pos x="connsiteX0" y="connsiteY0"/>
                          </a:cxn>
                          <a:cxn ang="0">
                            <a:pos x="connsiteX1" y="connsiteY1"/>
                          </a:cxn>
                          <a:cxn ang="0">
                            <a:pos x="connsiteX2" y="connsiteY2"/>
                          </a:cxn>
                          <a:cxn ang="0">
                            <a:pos x="connsiteX3" y="connsiteY3"/>
                          </a:cxn>
                        </a:cxnLst>
                        <a:rect l="l" t="t" r="r" b="b"/>
                        <a:pathLst>
                          <a:path w="6199" h="5823">
                            <a:moveTo>
                              <a:pt x="6200" y="2647"/>
                            </a:moveTo>
                            <a:lnTo>
                              <a:pt x="3100" y="0"/>
                            </a:lnTo>
                            <a:lnTo>
                              <a:pt x="0" y="2117"/>
                            </a:lnTo>
                            <a:lnTo>
                              <a:pt x="3100"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1" name="Freeform: Shape 2070">
                        <a:extLst>
                          <a:ext uri="{FF2B5EF4-FFF2-40B4-BE49-F238E27FC236}">
                            <a16:creationId xmlns:a16="http://schemas.microsoft.com/office/drawing/2014/main" id="{5D37BAD4-7863-3E4E-86E7-9C070A4414D4}"/>
                          </a:ext>
                        </a:extLst>
                      </p:cNvPr>
                      <p:cNvSpPr/>
                      <p:nvPr/>
                    </p:nvSpPr>
                    <p:spPr>
                      <a:xfrm>
                        <a:off x="6862694" y="3896287"/>
                        <a:ext cx="5166" cy="5293"/>
                      </a:xfrm>
                      <a:custGeom>
                        <a:avLst/>
                        <a:gdLst>
                          <a:gd name="connsiteX0" fmla="*/ 5167 w 5166"/>
                          <a:gd name="connsiteY0" fmla="*/ 3176 h 5293"/>
                          <a:gd name="connsiteX1" fmla="*/ 3100 w 5166"/>
                          <a:gd name="connsiteY1" fmla="*/ 0 h 5293"/>
                          <a:gd name="connsiteX2" fmla="*/ 0 w 5166"/>
                          <a:gd name="connsiteY2" fmla="*/ 1588 h 5293"/>
                          <a:gd name="connsiteX3" fmla="*/ 1550 w 5166"/>
                          <a:gd name="connsiteY3" fmla="*/ 5294 h 5293"/>
                        </a:gdLst>
                        <a:ahLst/>
                        <a:cxnLst>
                          <a:cxn ang="0">
                            <a:pos x="connsiteX0" y="connsiteY0"/>
                          </a:cxn>
                          <a:cxn ang="0">
                            <a:pos x="connsiteX1" y="connsiteY1"/>
                          </a:cxn>
                          <a:cxn ang="0">
                            <a:pos x="connsiteX2" y="connsiteY2"/>
                          </a:cxn>
                          <a:cxn ang="0">
                            <a:pos x="connsiteX3" y="connsiteY3"/>
                          </a:cxn>
                        </a:cxnLst>
                        <a:rect l="l" t="t" r="r" b="b"/>
                        <a:pathLst>
                          <a:path w="5166" h="5293">
                            <a:moveTo>
                              <a:pt x="5167" y="3176"/>
                            </a:moveTo>
                            <a:lnTo>
                              <a:pt x="3100" y="0"/>
                            </a:lnTo>
                            <a:lnTo>
                              <a:pt x="0" y="1588"/>
                            </a:lnTo>
                            <a:lnTo>
                              <a:pt x="155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2" name="Freeform: Shape 2071">
                        <a:extLst>
                          <a:ext uri="{FF2B5EF4-FFF2-40B4-BE49-F238E27FC236}">
                            <a16:creationId xmlns:a16="http://schemas.microsoft.com/office/drawing/2014/main" id="{0A315118-8483-0958-7F7E-03024968F0D3}"/>
                          </a:ext>
                        </a:extLst>
                      </p:cNvPr>
                      <p:cNvSpPr/>
                      <p:nvPr/>
                    </p:nvSpPr>
                    <p:spPr>
                      <a:xfrm>
                        <a:off x="6061874" y="2637912"/>
                        <a:ext cx="2311010" cy="1269492"/>
                      </a:xfrm>
                      <a:custGeom>
                        <a:avLst/>
                        <a:gdLst>
                          <a:gd name="connsiteX0" fmla="*/ 804436 w 2311010"/>
                          <a:gd name="connsiteY0" fmla="*/ 1267905 h 1269492"/>
                          <a:gd name="connsiteX1" fmla="*/ 802369 w 2311010"/>
                          <a:gd name="connsiteY1" fmla="*/ 1263669 h 1269492"/>
                          <a:gd name="connsiteX2" fmla="*/ 800820 w 2311010"/>
                          <a:gd name="connsiteY2" fmla="*/ 1259964 h 1269492"/>
                          <a:gd name="connsiteX3" fmla="*/ 803920 w 2311010"/>
                          <a:gd name="connsiteY3" fmla="*/ 1258375 h 1269492"/>
                          <a:gd name="connsiteX4" fmla="*/ 18600 w 2311010"/>
                          <a:gd name="connsiteY4" fmla="*/ 13235 h 1269492"/>
                          <a:gd name="connsiteX5" fmla="*/ 2285177 w 2311010"/>
                          <a:gd name="connsiteY5" fmla="*/ 558513 h 1269492"/>
                          <a:gd name="connsiteX6" fmla="*/ 803920 w 2311010"/>
                          <a:gd name="connsiteY6" fmla="*/ 1258375 h 1269492"/>
                          <a:gd name="connsiteX7" fmla="*/ 805986 w 2311010"/>
                          <a:gd name="connsiteY7" fmla="*/ 1261552 h 1269492"/>
                          <a:gd name="connsiteX8" fmla="*/ 802369 w 2311010"/>
                          <a:gd name="connsiteY8" fmla="*/ 1263669 h 1269492"/>
                          <a:gd name="connsiteX9" fmla="*/ 804436 w 2311010"/>
                          <a:gd name="connsiteY9" fmla="*/ 1267905 h 1269492"/>
                          <a:gd name="connsiteX10" fmla="*/ 2311010 w 2311010"/>
                          <a:gd name="connsiteY10" fmla="*/ 555866 h 1269492"/>
                          <a:gd name="connsiteX11" fmla="*/ 0 w 2311010"/>
                          <a:gd name="connsiteY11" fmla="*/ 0 h 1269492"/>
                          <a:gd name="connsiteX12" fmla="*/ 800820 w 2311010"/>
                          <a:gd name="connsiteY12" fmla="*/ 1269493 h 126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11010" h="1269492">
                            <a:moveTo>
                              <a:pt x="804436" y="1267905"/>
                            </a:moveTo>
                            <a:lnTo>
                              <a:pt x="802369" y="1263669"/>
                            </a:lnTo>
                            <a:lnTo>
                              <a:pt x="800820" y="1259964"/>
                            </a:lnTo>
                            <a:lnTo>
                              <a:pt x="803920" y="1258375"/>
                            </a:lnTo>
                            <a:lnTo>
                              <a:pt x="18600" y="13235"/>
                            </a:lnTo>
                            <a:lnTo>
                              <a:pt x="2285177" y="558513"/>
                            </a:lnTo>
                            <a:lnTo>
                              <a:pt x="803920" y="1258375"/>
                            </a:lnTo>
                            <a:lnTo>
                              <a:pt x="805986" y="1261552"/>
                            </a:lnTo>
                            <a:lnTo>
                              <a:pt x="802369" y="1263669"/>
                            </a:lnTo>
                            <a:lnTo>
                              <a:pt x="804436" y="1267905"/>
                            </a:lnTo>
                            <a:lnTo>
                              <a:pt x="2311010" y="555866"/>
                            </a:lnTo>
                            <a:lnTo>
                              <a:pt x="0" y="0"/>
                            </a:lnTo>
                            <a:lnTo>
                              <a:pt x="800820" y="126949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3" name="Freeform: Shape 2072">
                        <a:extLst>
                          <a:ext uri="{FF2B5EF4-FFF2-40B4-BE49-F238E27FC236}">
                            <a16:creationId xmlns:a16="http://schemas.microsoft.com/office/drawing/2014/main" id="{EDE6F925-DB1D-5233-6E78-29238CB1A148}"/>
                          </a:ext>
                        </a:extLst>
                      </p:cNvPr>
                      <p:cNvSpPr/>
                      <p:nvPr/>
                    </p:nvSpPr>
                    <p:spPr>
                      <a:xfrm>
                        <a:off x="6546499" y="3898405"/>
                        <a:ext cx="321878" cy="301755"/>
                      </a:xfrm>
                      <a:custGeom>
                        <a:avLst/>
                        <a:gdLst>
                          <a:gd name="connsiteX0" fmla="*/ 207180 w 321878"/>
                          <a:gd name="connsiteY0" fmla="*/ 298580 h 301755"/>
                          <a:gd name="connsiteX1" fmla="*/ 203047 w 321878"/>
                          <a:gd name="connsiteY1" fmla="*/ 296991 h 301755"/>
                          <a:gd name="connsiteX2" fmla="*/ 198913 w 321878"/>
                          <a:gd name="connsiteY2" fmla="*/ 295403 h 301755"/>
                          <a:gd name="connsiteX3" fmla="*/ 199947 w 321878"/>
                          <a:gd name="connsiteY3" fmla="*/ 292756 h 301755"/>
                          <a:gd name="connsiteX4" fmla="*/ 20666 w 321878"/>
                          <a:gd name="connsiteY4" fmla="*/ 281109 h 301755"/>
                          <a:gd name="connsiteX5" fmla="*/ 307411 w 321878"/>
                          <a:gd name="connsiteY5" fmla="*/ 18529 h 301755"/>
                          <a:gd name="connsiteX6" fmla="*/ 199947 w 321878"/>
                          <a:gd name="connsiteY6" fmla="*/ 292756 h 301755"/>
                          <a:gd name="connsiteX7" fmla="*/ 203563 w 321878"/>
                          <a:gd name="connsiteY7" fmla="*/ 292756 h 301755"/>
                          <a:gd name="connsiteX8" fmla="*/ 203047 w 321878"/>
                          <a:gd name="connsiteY8" fmla="*/ 296991 h 301755"/>
                          <a:gd name="connsiteX9" fmla="*/ 207180 w 321878"/>
                          <a:gd name="connsiteY9" fmla="*/ 298580 h 301755"/>
                          <a:gd name="connsiteX10" fmla="*/ 321878 w 321878"/>
                          <a:gd name="connsiteY10" fmla="*/ 4765 h 301755"/>
                          <a:gd name="connsiteX11" fmla="*/ 315161 w 321878"/>
                          <a:gd name="connsiteY11" fmla="*/ 0 h 301755"/>
                          <a:gd name="connsiteX12" fmla="*/ 0 w 321878"/>
                          <a:gd name="connsiteY12" fmla="*/ 288521 h 301755"/>
                          <a:gd name="connsiteX13" fmla="*/ 205630 w 321878"/>
                          <a:gd name="connsiteY13" fmla="*/ 301756 h 30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878" h="301755">
                            <a:moveTo>
                              <a:pt x="207180" y="298580"/>
                            </a:moveTo>
                            <a:lnTo>
                              <a:pt x="203047" y="296991"/>
                            </a:lnTo>
                            <a:lnTo>
                              <a:pt x="198913" y="295403"/>
                            </a:lnTo>
                            <a:lnTo>
                              <a:pt x="199947" y="292756"/>
                            </a:lnTo>
                            <a:lnTo>
                              <a:pt x="20666" y="281109"/>
                            </a:lnTo>
                            <a:lnTo>
                              <a:pt x="307411" y="18529"/>
                            </a:lnTo>
                            <a:lnTo>
                              <a:pt x="199947" y="292756"/>
                            </a:lnTo>
                            <a:lnTo>
                              <a:pt x="203563" y="292756"/>
                            </a:lnTo>
                            <a:lnTo>
                              <a:pt x="203047" y="296991"/>
                            </a:lnTo>
                            <a:lnTo>
                              <a:pt x="207180" y="298580"/>
                            </a:lnTo>
                            <a:lnTo>
                              <a:pt x="321878" y="4765"/>
                            </a:lnTo>
                            <a:lnTo>
                              <a:pt x="315161" y="0"/>
                            </a:lnTo>
                            <a:lnTo>
                              <a:pt x="0" y="288521"/>
                            </a:lnTo>
                            <a:lnTo>
                              <a:pt x="205630" y="30175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4" name="Freeform: Shape 2073">
                        <a:extLst>
                          <a:ext uri="{FF2B5EF4-FFF2-40B4-BE49-F238E27FC236}">
                            <a16:creationId xmlns:a16="http://schemas.microsoft.com/office/drawing/2014/main" id="{467A79FF-FCC0-0C52-4D1D-6408D648582A}"/>
                          </a:ext>
                        </a:extLst>
                      </p:cNvPr>
                      <p:cNvSpPr/>
                      <p:nvPr/>
                    </p:nvSpPr>
                    <p:spPr>
                      <a:xfrm>
                        <a:off x="6745412" y="4191161"/>
                        <a:ext cx="4650" cy="4235"/>
                      </a:xfrm>
                      <a:custGeom>
                        <a:avLst/>
                        <a:gdLst>
                          <a:gd name="connsiteX0" fmla="*/ 4650 w 4650"/>
                          <a:gd name="connsiteY0" fmla="*/ 0 h 4235"/>
                          <a:gd name="connsiteX1" fmla="*/ 1034 w 4650"/>
                          <a:gd name="connsiteY1" fmla="*/ 0 h 4235"/>
                          <a:gd name="connsiteX2" fmla="*/ 0 w 4650"/>
                          <a:gd name="connsiteY2" fmla="*/ 2647 h 4235"/>
                          <a:gd name="connsiteX3" fmla="*/ 4134 w 4650"/>
                          <a:gd name="connsiteY3" fmla="*/ 4235 h 4235"/>
                        </a:gdLst>
                        <a:ahLst/>
                        <a:cxnLst>
                          <a:cxn ang="0">
                            <a:pos x="connsiteX0" y="connsiteY0"/>
                          </a:cxn>
                          <a:cxn ang="0">
                            <a:pos x="connsiteX1" y="connsiteY1"/>
                          </a:cxn>
                          <a:cxn ang="0">
                            <a:pos x="connsiteX2" y="connsiteY2"/>
                          </a:cxn>
                          <a:cxn ang="0">
                            <a:pos x="connsiteX3" y="connsiteY3"/>
                          </a:cxn>
                        </a:cxnLst>
                        <a:rect l="l" t="t" r="r" b="b"/>
                        <a:pathLst>
                          <a:path w="4650" h="4235">
                            <a:moveTo>
                              <a:pt x="4650" y="0"/>
                            </a:moveTo>
                            <a:lnTo>
                              <a:pt x="1034" y="0"/>
                            </a:lnTo>
                            <a:lnTo>
                              <a:pt x="0" y="2647"/>
                            </a:lnTo>
                            <a:lnTo>
                              <a:pt x="4134"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5" name="Freeform: Shape 2074">
                        <a:extLst>
                          <a:ext uri="{FF2B5EF4-FFF2-40B4-BE49-F238E27FC236}">
                            <a16:creationId xmlns:a16="http://schemas.microsoft.com/office/drawing/2014/main" id="{9E4630D1-063F-9BC6-A10E-F50293B5D2B9}"/>
                          </a:ext>
                        </a:extLst>
                      </p:cNvPr>
                      <p:cNvSpPr/>
                      <p:nvPr/>
                    </p:nvSpPr>
                    <p:spPr>
                      <a:xfrm>
                        <a:off x="6749546" y="4191691"/>
                        <a:ext cx="5166" cy="5293"/>
                      </a:xfrm>
                      <a:custGeom>
                        <a:avLst/>
                        <a:gdLst>
                          <a:gd name="connsiteX0" fmla="*/ 5167 w 5166"/>
                          <a:gd name="connsiteY0" fmla="*/ 2117 h 5293"/>
                          <a:gd name="connsiteX1" fmla="*/ 2067 w 5166"/>
                          <a:gd name="connsiteY1" fmla="*/ 0 h 5293"/>
                          <a:gd name="connsiteX2" fmla="*/ 0 w 5166"/>
                          <a:gd name="connsiteY2" fmla="*/ 3706 h 5293"/>
                          <a:gd name="connsiteX3" fmla="*/ 4133 w 5166"/>
                          <a:gd name="connsiteY3" fmla="*/ 5294 h 5293"/>
                        </a:gdLst>
                        <a:ahLst/>
                        <a:cxnLst>
                          <a:cxn ang="0">
                            <a:pos x="connsiteX0" y="connsiteY0"/>
                          </a:cxn>
                          <a:cxn ang="0">
                            <a:pos x="connsiteX1" y="connsiteY1"/>
                          </a:cxn>
                          <a:cxn ang="0">
                            <a:pos x="connsiteX2" y="connsiteY2"/>
                          </a:cxn>
                          <a:cxn ang="0">
                            <a:pos x="connsiteX3" y="connsiteY3"/>
                          </a:cxn>
                        </a:cxnLst>
                        <a:rect l="l" t="t" r="r" b="b"/>
                        <a:pathLst>
                          <a:path w="5166" h="5293">
                            <a:moveTo>
                              <a:pt x="5167" y="2117"/>
                            </a:moveTo>
                            <a:lnTo>
                              <a:pt x="2067" y="0"/>
                            </a:lnTo>
                            <a:lnTo>
                              <a:pt x="0" y="3706"/>
                            </a:lnTo>
                            <a:lnTo>
                              <a:pt x="4133"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6" name="Freeform: Shape 2075">
                        <a:extLst>
                          <a:ext uri="{FF2B5EF4-FFF2-40B4-BE49-F238E27FC236}">
                            <a16:creationId xmlns:a16="http://schemas.microsoft.com/office/drawing/2014/main" id="{C13B2E95-AA43-71F5-16BA-25717423BBE4}"/>
                          </a:ext>
                        </a:extLst>
                      </p:cNvPr>
                      <p:cNvSpPr/>
                      <p:nvPr/>
                    </p:nvSpPr>
                    <p:spPr>
                      <a:xfrm>
                        <a:off x="6744379" y="3893640"/>
                        <a:ext cx="754836" cy="755978"/>
                      </a:xfrm>
                      <a:custGeom>
                        <a:avLst/>
                        <a:gdLst>
                          <a:gd name="connsiteX0" fmla="*/ 5167 w 754836"/>
                          <a:gd name="connsiteY0" fmla="*/ 301756 h 755978"/>
                          <a:gd name="connsiteX1" fmla="*/ 7233 w 754836"/>
                          <a:gd name="connsiteY1" fmla="*/ 298050 h 755978"/>
                          <a:gd name="connsiteX2" fmla="*/ 10333 w 754836"/>
                          <a:gd name="connsiteY2" fmla="*/ 300168 h 755978"/>
                          <a:gd name="connsiteX3" fmla="*/ 121415 w 754836"/>
                          <a:gd name="connsiteY3" fmla="*/ 16411 h 755978"/>
                          <a:gd name="connsiteX4" fmla="*/ 731587 w 754836"/>
                          <a:gd name="connsiteY4" fmla="*/ 734802 h 755978"/>
                          <a:gd name="connsiteX5" fmla="*/ 10333 w 754836"/>
                          <a:gd name="connsiteY5" fmla="*/ 300168 h 755978"/>
                          <a:gd name="connsiteX6" fmla="*/ 9299 w 754836"/>
                          <a:gd name="connsiteY6" fmla="*/ 303344 h 755978"/>
                          <a:gd name="connsiteX7" fmla="*/ 5167 w 754836"/>
                          <a:gd name="connsiteY7" fmla="*/ 301756 h 755978"/>
                          <a:gd name="connsiteX8" fmla="*/ 3100 w 754836"/>
                          <a:gd name="connsiteY8" fmla="*/ 305462 h 755978"/>
                          <a:gd name="connsiteX9" fmla="*/ 749670 w 754836"/>
                          <a:gd name="connsiteY9" fmla="*/ 755978 h 755978"/>
                          <a:gd name="connsiteX10" fmla="*/ 754837 w 754836"/>
                          <a:gd name="connsiteY10" fmla="*/ 749625 h 755978"/>
                          <a:gd name="connsiteX11" fmla="*/ 118831 w 754836"/>
                          <a:gd name="connsiteY11" fmla="*/ 0 h 755978"/>
                          <a:gd name="connsiteX12" fmla="*/ 0 w 754836"/>
                          <a:gd name="connsiteY12" fmla="*/ 303874 h 755978"/>
                          <a:gd name="connsiteX13" fmla="*/ 3100 w 754836"/>
                          <a:gd name="connsiteY13" fmla="*/ 305462 h 75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4836" h="755978">
                            <a:moveTo>
                              <a:pt x="5167" y="301756"/>
                            </a:moveTo>
                            <a:lnTo>
                              <a:pt x="7233" y="298050"/>
                            </a:lnTo>
                            <a:lnTo>
                              <a:pt x="10333" y="300168"/>
                            </a:lnTo>
                            <a:lnTo>
                              <a:pt x="121415" y="16411"/>
                            </a:lnTo>
                            <a:lnTo>
                              <a:pt x="731587" y="734802"/>
                            </a:lnTo>
                            <a:lnTo>
                              <a:pt x="10333" y="300168"/>
                            </a:lnTo>
                            <a:lnTo>
                              <a:pt x="9299" y="303344"/>
                            </a:lnTo>
                            <a:lnTo>
                              <a:pt x="5167" y="301756"/>
                            </a:lnTo>
                            <a:lnTo>
                              <a:pt x="3100" y="305462"/>
                            </a:lnTo>
                            <a:lnTo>
                              <a:pt x="749670" y="755978"/>
                            </a:lnTo>
                            <a:lnTo>
                              <a:pt x="754837" y="749625"/>
                            </a:lnTo>
                            <a:lnTo>
                              <a:pt x="118831" y="0"/>
                            </a:lnTo>
                            <a:lnTo>
                              <a:pt x="0" y="303874"/>
                            </a:lnTo>
                            <a:lnTo>
                              <a:pt x="3100" y="30546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7" name="Freeform: Shape 2076">
                        <a:extLst>
                          <a:ext uri="{FF2B5EF4-FFF2-40B4-BE49-F238E27FC236}">
                            <a16:creationId xmlns:a16="http://schemas.microsoft.com/office/drawing/2014/main" id="{D89AC7D6-A56C-DFBF-6674-3F48360621BE}"/>
                          </a:ext>
                        </a:extLst>
                      </p:cNvPr>
                      <p:cNvSpPr/>
                      <p:nvPr/>
                    </p:nvSpPr>
                    <p:spPr>
                      <a:xfrm>
                        <a:off x="7493016" y="4639560"/>
                        <a:ext cx="6199" cy="6352"/>
                      </a:xfrm>
                      <a:custGeom>
                        <a:avLst/>
                        <a:gdLst>
                          <a:gd name="connsiteX0" fmla="*/ 6200 w 6199"/>
                          <a:gd name="connsiteY0" fmla="*/ 3706 h 6352"/>
                          <a:gd name="connsiteX1" fmla="*/ 3100 w 6199"/>
                          <a:gd name="connsiteY1" fmla="*/ 0 h 6352"/>
                          <a:gd name="connsiteX2" fmla="*/ 0 w 6199"/>
                          <a:gd name="connsiteY2" fmla="*/ 3176 h 6352"/>
                          <a:gd name="connsiteX3" fmla="*/ 3100 w 6199"/>
                          <a:gd name="connsiteY3" fmla="*/ 6353 h 6352"/>
                        </a:gdLst>
                        <a:ahLst/>
                        <a:cxnLst>
                          <a:cxn ang="0">
                            <a:pos x="connsiteX0" y="connsiteY0"/>
                          </a:cxn>
                          <a:cxn ang="0">
                            <a:pos x="connsiteX1" y="connsiteY1"/>
                          </a:cxn>
                          <a:cxn ang="0">
                            <a:pos x="connsiteX2" y="connsiteY2"/>
                          </a:cxn>
                          <a:cxn ang="0">
                            <a:pos x="connsiteX3" y="connsiteY3"/>
                          </a:cxn>
                        </a:cxnLst>
                        <a:rect l="l" t="t" r="r" b="b"/>
                        <a:pathLst>
                          <a:path w="6199" h="6352">
                            <a:moveTo>
                              <a:pt x="6200" y="3706"/>
                            </a:moveTo>
                            <a:lnTo>
                              <a:pt x="3100" y="0"/>
                            </a:lnTo>
                            <a:lnTo>
                              <a:pt x="0" y="3176"/>
                            </a:lnTo>
                            <a:lnTo>
                              <a:pt x="3100"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 name="Freeform: Shape 2077">
                        <a:extLst>
                          <a:ext uri="{FF2B5EF4-FFF2-40B4-BE49-F238E27FC236}">
                            <a16:creationId xmlns:a16="http://schemas.microsoft.com/office/drawing/2014/main" id="{9A81B305-65E7-EEBC-4BFF-807D983FFECC}"/>
                          </a:ext>
                        </a:extLst>
                      </p:cNvPr>
                      <p:cNvSpPr/>
                      <p:nvPr/>
                    </p:nvSpPr>
                    <p:spPr>
                      <a:xfrm>
                        <a:off x="6856494" y="3601413"/>
                        <a:ext cx="1684304" cy="1050852"/>
                      </a:xfrm>
                      <a:custGeom>
                        <a:avLst/>
                        <a:gdLst>
                          <a:gd name="connsiteX0" fmla="*/ 642206 w 1684304"/>
                          <a:gd name="connsiteY0" fmla="*/ 1047676 h 1050852"/>
                          <a:gd name="connsiteX1" fmla="*/ 639623 w 1684304"/>
                          <a:gd name="connsiteY1" fmla="*/ 1044499 h 1050852"/>
                          <a:gd name="connsiteX2" fmla="*/ 636523 w 1684304"/>
                          <a:gd name="connsiteY2" fmla="*/ 1041323 h 1050852"/>
                          <a:gd name="connsiteX3" fmla="*/ 639623 w 1684304"/>
                          <a:gd name="connsiteY3" fmla="*/ 1038146 h 1050852"/>
                          <a:gd name="connsiteX4" fmla="*/ 16016 w 1684304"/>
                          <a:gd name="connsiteY4" fmla="*/ 303344 h 1050852"/>
                          <a:gd name="connsiteX5" fmla="*/ 1658988 w 1684304"/>
                          <a:gd name="connsiteY5" fmla="*/ 13235 h 1050852"/>
                          <a:gd name="connsiteX6" fmla="*/ 639623 w 1684304"/>
                          <a:gd name="connsiteY6" fmla="*/ 1038146 h 1050852"/>
                          <a:gd name="connsiteX7" fmla="*/ 642723 w 1684304"/>
                          <a:gd name="connsiteY7" fmla="*/ 1041852 h 1050852"/>
                          <a:gd name="connsiteX8" fmla="*/ 639623 w 1684304"/>
                          <a:gd name="connsiteY8" fmla="*/ 1044499 h 1050852"/>
                          <a:gd name="connsiteX9" fmla="*/ 642206 w 1684304"/>
                          <a:gd name="connsiteY9" fmla="*/ 1047676 h 1050852"/>
                          <a:gd name="connsiteX10" fmla="*/ 1684305 w 1684304"/>
                          <a:gd name="connsiteY10" fmla="*/ 0 h 1050852"/>
                          <a:gd name="connsiteX11" fmla="*/ 0 w 1684304"/>
                          <a:gd name="connsiteY11" fmla="*/ 297521 h 1050852"/>
                          <a:gd name="connsiteX12" fmla="*/ 639106 w 1684304"/>
                          <a:gd name="connsiteY12" fmla="*/ 1050852 h 105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4304" h="1050852">
                            <a:moveTo>
                              <a:pt x="642206" y="1047676"/>
                            </a:moveTo>
                            <a:lnTo>
                              <a:pt x="639623" y="1044499"/>
                            </a:lnTo>
                            <a:lnTo>
                              <a:pt x="636523" y="1041323"/>
                            </a:lnTo>
                            <a:lnTo>
                              <a:pt x="639623" y="1038146"/>
                            </a:lnTo>
                            <a:lnTo>
                              <a:pt x="16016" y="303344"/>
                            </a:lnTo>
                            <a:lnTo>
                              <a:pt x="1658988" y="13235"/>
                            </a:lnTo>
                            <a:lnTo>
                              <a:pt x="639623" y="1038146"/>
                            </a:lnTo>
                            <a:lnTo>
                              <a:pt x="642723" y="1041852"/>
                            </a:lnTo>
                            <a:lnTo>
                              <a:pt x="639623" y="1044499"/>
                            </a:lnTo>
                            <a:lnTo>
                              <a:pt x="642206" y="1047676"/>
                            </a:lnTo>
                            <a:lnTo>
                              <a:pt x="1684305" y="0"/>
                            </a:lnTo>
                            <a:lnTo>
                              <a:pt x="0" y="297521"/>
                            </a:lnTo>
                            <a:lnTo>
                              <a:pt x="639106" y="105085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9" name="Freeform: Shape 2078">
                        <a:extLst>
                          <a:ext uri="{FF2B5EF4-FFF2-40B4-BE49-F238E27FC236}">
                            <a16:creationId xmlns:a16="http://schemas.microsoft.com/office/drawing/2014/main" id="{DDF7281E-7744-D92C-2745-93BE771A78BC}"/>
                          </a:ext>
                        </a:extLst>
                      </p:cNvPr>
                      <p:cNvSpPr/>
                      <p:nvPr/>
                    </p:nvSpPr>
                    <p:spPr>
                      <a:xfrm>
                        <a:off x="6862694" y="3189014"/>
                        <a:ext cx="1671388" cy="717332"/>
                      </a:xfrm>
                      <a:custGeom>
                        <a:avLst/>
                        <a:gdLst>
                          <a:gd name="connsiteX0" fmla="*/ 1550 w 1671388"/>
                          <a:gd name="connsiteY0" fmla="*/ 712568 h 717332"/>
                          <a:gd name="connsiteX1" fmla="*/ 1033 w 1671388"/>
                          <a:gd name="connsiteY1" fmla="*/ 708332 h 717332"/>
                          <a:gd name="connsiteX2" fmla="*/ 33066 w 1671388"/>
                          <a:gd name="connsiteY2" fmla="*/ 703038 h 717332"/>
                          <a:gd name="connsiteX3" fmla="*/ 1495207 w 1671388"/>
                          <a:gd name="connsiteY3" fmla="*/ 11647 h 717332"/>
                          <a:gd name="connsiteX4" fmla="*/ 1659505 w 1671388"/>
                          <a:gd name="connsiteY4" fmla="*/ 415576 h 717332"/>
                          <a:gd name="connsiteX5" fmla="*/ 33066 w 1671388"/>
                          <a:gd name="connsiteY5" fmla="*/ 703038 h 717332"/>
                          <a:gd name="connsiteX6" fmla="*/ 3616 w 1671388"/>
                          <a:gd name="connsiteY6" fmla="*/ 716803 h 717332"/>
                          <a:gd name="connsiteX7" fmla="*/ 1550 w 1671388"/>
                          <a:gd name="connsiteY7" fmla="*/ 712568 h 717332"/>
                          <a:gd name="connsiteX8" fmla="*/ 2583 w 1671388"/>
                          <a:gd name="connsiteY8" fmla="*/ 717332 h 717332"/>
                          <a:gd name="connsiteX9" fmla="*/ 1671388 w 1671388"/>
                          <a:gd name="connsiteY9" fmla="*/ 421929 h 717332"/>
                          <a:gd name="connsiteX10" fmla="*/ 1499341 w 1671388"/>
                          <a:gd name="connsiteY10" fmla="*/ 0 h 717332"/>
                          <a:gd name="connsiteX11" fmla="*/ 0 w 1671388"/>
                          <a:gd name="connsiteY11" fmla="*/ 708862 h 717332"/>
                          <a:gd name="connsiteX12" fmla="*/ 2583 w 1671388"/>
                          <a:gd name="connsiteY12" fmla="*/ 717332 h 71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1388" h="717332">
                            <a:moveTo>
                              <a:pt x="1550" y="712568"/>
                            </a:moveTo>
                            <a:lnTo>
                              <a:pt x="1033" y="708332"/>
                            </a:lnTo>
                            <a:lnTo>
                              <a:pt x="33066" y="703038"/>
                            </a:lnTo>
                            <a:lnTo>
                              <a:pt x="1495207" y="11647"/>
                            </a:lnTo>
                            <a:lnTo>
                              <a:pt x="1659505" y="415576"/>
                            </a:lnTo>
                            <a:lnTo>
                              <a:pt x="33066" y="703038"/>
                            </a:lnTo>
                            <a:lnTo>
                              <a:pt x="3616" y="716803"/>
                            </a:lnTo>
                            <a:lnTo>
                              <a:pt x="1550" y="712568"/>
                            </a:lnTo>
                            <a:lnTo>
                              <a:pt x="2583" y="717332"/>
                            </a:lnTo>
                            <a:lnTo>
                              <a:pt x="1671388" y="421929"/>
                            </a:lnTo>
                            <a:lnTo>
                              <a:pt x="1499341" y="0"/>
                            </a:lnTo>
                            <a:lnTo>
                              <a:pt x="0" y="708862"/>
                            </a:lnTo>
                            <a:lnTo>
                              <a:pt x="2583" y="71733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0" name="Freeform: Shape 2079">
                        <a:extLst>
                          <a:ext uri="{FF2B5EF4-FFF2-40B4-BE49-F238E27FC236}">
                            <a16:creationId xmlns:a16="http://schemas.microsoft.com/office/drawing/2014/main" id="{938BCCA9-5F89-321A-12CC-0CDCCA982ABE}"/>
                          </a:ext>
                        </a:extLst>
                      </p:cNvPr>
                      <p:cNvSpPr/>
                      <p:nvPr/>
                    </p:nvSpPr>
                    <p:spPr>
                      <a:xfrm>
                        <a:off x="6863727" y="3892052"/>
                        <a:ext cx="32032" cy="13764"/>
                      </a:xfrm>
                      <a:custGeom>
                        <a:avLst/>
                        <a:gdLst>
                          <a:gd name="connsiteX0" fmla="*/ 2583 w 32032"/>
                          <a:gd name="connsiteY0" fmla="*/ 13764 h 13764"/>
                          <a:gd name="connsiteX1" fmla="*/ 32033 w 32032"/>
                          <a:gd name="connsiteY1" fmla="*/ 0 h 13764"/>
                          <a:gd name="connsiteX2" fmla="*/ 0 w 32032"/>
                          <a:gd name="connsiteY2" fmla="*/ 5294 h 13764"/>
                          <a:gd name="connsiteX3" fmla="*/ 517 w 32032"/>
                          <a:gd name="connsiteY3" fmla="*/ 9529 h 13764"/>
                        </a:gdLst>
                        <a:ahLst/>
                        <a:cxnLst>
                          <a:cxn ang="0">
                            <a:pos x="connsiteX0" y="connsiteY0"/>
                          </a:cxn>
                          <a:cxn ang="0">
                            <a:pos x="connsiteX1" y="connsiteY1"/>
                          </a:cxn>
                          <a:cxn ang="0">
                            <a:pos x="connsiteX2" y="connsiteY2"/>
                          </a:cxn>
                          <a:cxn ang="0">
                            <a:pos x="connsiteX3" y="connsiteY3"/>
                          </a:cxn>
                        </a:cxnLst>
                        <a:rect l="l" t="t" r="r" b="b"/>
                        <a:pathLst>
                          <a:path w="32032" h="13764">
                            <a:moveTo>
                              <a:pt x="2583" y="13764"/>
                            </a:moveTo>
                            <a:lnTo>
                              <a:pt x="32033" y="0"/>
                            </a:lnTo>
                            <a:lnTo>
                              <a:pt x="0" y="5294"/>
                            </a:lnTo>
                            <a:lnTo>
                              <a:pt x="517" y="952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1" name="Freeform: Shape 2080">
                        <a:extLst>
                          <a:ext uri="{FF2B5EF4-FFF2-40B4-BE49-F238E27FC236}">
                            <a16:creationId xmlns:a16="http://schemas.microsoft.com/office/drawing/2014/main" id="{03475C44-6A1E-3865-5368-73BADB573304}"/>
                          </a:ext>
                        </a:extLst>
                      </p:cNvPr>
                      <p:cNvSpPr/>
                      <p:nvPr/>
                    </p:nvSpPr>
                    <p:spPr>
                      <a:xfrm>
                        <a:off x="7496116" y="4641678"/>
                        <a:ext cx="7749" cy="7411"/>
                      </a:xfrm>
                      <a:custGeom>
                        <a:avLst/>
                        <a:gdLst>
                          <a:gd name="connsiteX0" fmla="*/ 7750 w 7749"/>
                          <a:gd name="connsiteY0" fmla="*/ 2117 h 7411"/>
                          <a:gd name="connsiteX1" fmla="*/ 1033 w 7749"/>
                          <a:gd name="connsiteY1" fmla="*/ 0 h 7411"/>
                          <a:gd name="connsiteX2" fmla="*/ 0 w 7749"/>
                          <a:gd name="connsiteY2" fmla="*/ 4235 h 7411"/>
                          <a:gd name="connsiteX3" fmla="*/ 2583 w 7749"/>
                          <a:gd name="connsiteY3" fmla="*/ 7411 h 7411"/>
                        </a:gdLst>
                        <a:ahLst/>
                        <a:cxnLst>
                          <a:cxn ang="0">
                            <a:pos x="connsiteX0" y="connsiteY0"/>
                          </a:cxn>
                          <a:cxn ang="0">
                            <a:pos x="connsiteX1" y="connsiteY1"/>
                          </a:cxn>
                          <a:cxn ang="0">
                            <a:pos x="connsiteX2" y="connsiteY2"/>
                          </a:cxn>
                          <a:cxn ang="0">
                            <a:pos x="connsiteX3" y="connsiteY3"/>
                          </a:cxn>
                        </a:cxnLst>
                        <a:rect l="l" t="t" r="r" b="b"/>
                        <a:pathLst>
                          <a:path w="7749" h="7411">
                            <a:moveTo>
                              <a:pt x="7750" y="2117"/>
                            </a:moveTo>
                            <a:lnTo>
                              <a:pt x="1033" y="0"/>
                            </a:lnTo>
                            <a:lnTo>
                              <a:pt x="0" y="4235"/>
                            </a:lnTo>
                            <a:lnTo>
                              <a:pt x="2583" y="741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940" name="Graphic 139">
                    <a:extLst>
                      <a:ext uri="{FF2B5EF4-FFF2-40B4-BE49-F238E27FC236}">
                        <a16:creationId xmlns:a16="http://schemas.microsoft.com/office/drawing/2014/main" id="{BE29F018-F1B2-2ECA-13BC-E7BFDAE00BA2}"/>
                      </a:ext>
                    </a:extLst>
                  </p:cNvPr>
                  <p:cNvGrpSpPr/>
                  <p:nvPr/>
                </p:nvGrpSpPr>
                <p:grpSpPr>
                  <a:xfrm>
                    <a:off x="2263824" y="1903572"/>
                    <a:ext cx="7277805" cy="3804386"/>
                    <a:chOff x="2263824" y="1903572"/>
                    <a:chExt cx="7277805" cy="3804386"/>
                  </a:xfrm>
                  <a:grpFill/>
                </p:grpSpPr>
                <p:sp>
                  <p:nvSpPr>
                    <p:cNvPr id="1941" name="Freeform: Shape 1940">
                      <a:extLst>
                        <a:ext uri="{FF2B5EF4-FFF2-40B4-BE49-F238E27FC236}">
                          <a16:creationId xmlns:a16="http://schemas.microsoft.com/office/drawing/2014/main" id="{879B6A67-128F-D366-2F64-9FCE9A5DA1F2}"/>
                        </a:ext>
                      </a:extLst>
                    </p:cNvPr>
                    <p:cNvSpPr/>
                    <p:nvPr/>
                  </p:nvSpPr>
                  <p:spPr>
                    <a:xfrm>
                      <a:off x="7237206" y="4095803"/>
                      <a:ext cx="54379" cy="55720"/>
                    </a:xfrm>
                    <a:custGeom>
                      <a:avLst/>
                      <a:gdLst>
                        <a:gd name="connsiteX0" fmla="*/ 25381 w 54379"/>
                        <a:gd name="connsiteY0" fmla="*/ 55653 h 55720"/>
                        <a:gd name="connsiteX1" fmla="*/ 54314 w 54379"/>
                        <a:gd name="connsiteY1" fmla="*/ 29713 h 55720"/>
                        <a:gd name="connsiteX2" fmla="*/ 28998 w 54379"/>
                        <a:gd name="connsiteY2" fmla="*/ 67 h 55720"/>
                        <a:gd name="connsiteX3" fmla="*/ 65 w 54379"/>
                        <a:gd name="connsiteY3" fmla="*/ 26007 h 55720"/>
                        <a:gd name="connsiteX4" fmla="*/ 25381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1" y="55653"/>
                          </a:moveTo>
                          <a:cubicBezTo>
                            <a:pt x="40364" y="56712"/>
                            <a:pt x="53281" y="45066"/>
                            <a:pt x="54314" y="29713"/>
                          </a:cubicBezTo>
                          <a:cubicBezTo>
                            <a:pt x="55347" y="14361"/>
                            <a:pt x="43981" y="1126"/>
                            <a:pt x="28998" y="67"/>
                          </a:cubicBezTo>
                          <a:cubicBezTo>
                            <a:pt x="14015" y="-992"/>
                            <a:pt x="1098" y="10655"/>
                            <a:pt x="65" y="26007"/>
                          </a:cubicBezTo>
                          <a:cubicBezTo>
                            <a:pt x="-968" y="41360"/>
                            <a:pt x="10398" y="54595"/>
                            <a:pt x="25381"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2" name="Freeform: Shape 1941">
                      <a:extLst>
                        <a:ext uri="{FF2B5EF4-FFF2-40B4-BE49-F238E27FC236}">
                          <a16:creationId xmlns:a16="http://schemas.microsoft.com/office/drawing/2014/main" id="{B4F5C61E-AED1-2987-1DC9-5E62C79C6F94}"/>
                        </a:ext>
                      </a:extLst>
                    </p:cNvPr>
                    <p:cNvSpPr/>
                    <p:nvPr/>
                  </p:nvSpPr>
                  <p:spPr>
                    <a:xfrm>
                      <a:off x="5707898" y="3289532"/>
                      <a:ext cx="54379" cy="55720"/>
                    </a:xfrm>
                    <a:custGeom>
                      <a:avLst/>
                      <a:gdLst>
                        <a:gd name="connsiteX0" fmla="*/ 25381 w 54379"/>
                        <a:gd name="connsiteY0" fmla="*/ 55653 h 55720"/>
                        <a:gd name="connsiteX1" fmla="*/ 54314 w 54379"/>
                        <a:gd name="connsiteY1" fmla="*/ 29713 h 55720"/>
                        <a:gd name="connsiteX2" fmla="*/ 28998 w 54379"/>
                        <a:gd name="connsiteY2" fmla="*/ 67 h 55720"/>
                        <a:gd name="connsiteX3" fmla="*/ 65 w 54379"/>
                        <a:gd name="connsiteY3" fmla="*/ 26007 h 55720"/>
                        <a:gd name="connsiteX4" fmla="*/ 25381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1" y="55653"/>
                          </a:moveTo>
                          <a:cubicBezTo>
                            <a:pt x="40364" y="56712"/>
                            <a:pt x="53281" y="45066"/>
                            <a:pt x="54314" y="29713"/>
                          </a:cubicBezTo>
                          <a:cubicBezTo>
                            <a:pt x="55347" y="14361"/>
                            <a:pt x="43981" y="1126"/>
                            <a:pt x="28998" y="67"/>
                          </a:cubicBezTo>
                          <a:cubicBezTo>
                            <a:pt x="14015" y="-992"/>
                            <a:pt x="1098" y="10655"/>
                            <a:pt x="65" y="26007"/>
                          </a:cubicBezTo>
                          <a:cubicBezTo>
                            <a:pt x="-968" y="41360"/>
                            <a:pt x="10398" y="54595"/>
                            <a:pt x="25381"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3" name="Freeform: Shape 1942">
                      <a:extLst>
                        <a:ext uri="{FF2B5EF4-FFF2-40B4-BE49-F238E27FC236}">
                          <a16:creationId xmlns:a16="http://schemas.microsoft.com/office/drawing/2014/main" id="{3D3217F2-C559-6B82-B9CC-9DB2B51ED0A2}"/>
                        </a:ext>
                      </a:extLst>
                    </p:cNvPr>
                    <p:cNvSpPr/>
                    <p:nvPr/>
                  </p:nvSpPr>
                  <p:spPr>
                    <a:xfrm>
                      <a:off x="4019896" y="2052314"/>
                      <a:ext cx="96328" cy="98639"/>
                    </a:xfrm>
                    <a:custGeom>
                      <a:avLst/>
                      <a:gdLst>
                        <a:gd name="connsiteX0" fmla="*/ 45095 w 96328"/>
                        <a:gd name="connsiteY0" fmla="*/ 98554 h 98639"/>
                        <a:gd name="connsiteX1" fmla="*/ 96244 w 96328"/>
                        <a:gd name="connsiteY1" fmla="*/ 52496 h 98639"/>
                        <a:gd name="connsiteX2" fmla="*/ 51295 w 96328"/>
                        <a:gd name="connsiteY2" fmla="*/ 86 h 98639"/>
                        <a:gd name="connsiteX3" fmla="*/ 146 w 96328"/>
                        <a:gd name="connsiteY3" fmla="*/ 46143 h 98639"/>
                        <a:gd name="connsiteX4" fmla="*/ 45095 w 96328"/>
                        <a:gd name="connsiteY4" fmla="*/ 98554 h 98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28" h="98639">
                          <a:moveTo>
                            <a:pt x="45095" y="98554"/>
                          </a:moveTo>
                          <a:cubicBezTo>
                            <a:pt x="71445" y="100142"/>
                            <a:pt x="94694" y="79495"/>
                            <a:pt x="96244" y="52496"/>
                          </a:cubicBezTo>
                          <a:cubicBezTo>
                            <a:pt x="97794" y="25497"/>
                            <a:pt x="77644" y="1674"/>
                            <a:pt x="51295" y="86"/>
                          </a:cubicBezTo>
                          <a:cubicBezTo>
                            <a:pt x="24946" y="-1502"/>
                            <a:pt x="2213" y="19144"/>
                            <a:pt x="146" y="46143"/>
                          </a:cubicBezTo>
                          <a:cubicBezTo>
                            <a:pt x="-1921" y="73672"/>
                            <a:pt x="18229" y="96965"/>
                            <a:pt x="45095" y="98554"/>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4" name="Freeform: Shape 1943">
                      <a:extLst>
                        <a:ext uri="{FF2B5EF4-FFF2-40B4-BE49-F238E27FC236}">
                          <a16:creationId xmlns:a16="http://schemas.microsoft.com/office/drawing/2014/main" id="{4C5AC7AA-77B7-0BA4-D02B-3DB375FC3500}"/>
                        </a:ext>
                      </a:extLst>
                    </p:cNvPr>
                    <p:cNvSpPr/>
                    <p:nvPr/>
                  </p:nvSpPr>
                  <p:spPr>
                    <a:xfrm>
                      <a:off x="4857834" y="2846788"/>
                      <a:ext cx="250519" cy="256698"/>
                    </a:xfrm>
                    <a:custGeom>
                      <a:avLst/>
                      <a:gdLst>
                        <a:gd name="connsiteX0" fmla="*/ 117509 w 250519"/>
                        <a:gd name="connsiteY0" fmla="*/ 256463 h 256698"/>
                        <a:gd name="connsiteX1" fmla="*/ 250290 w 250519"/>
                        <a:gd name="connsiteY1" fmla="*/ 136290 h 256698"/>
                        <a:gd name="connsiteX2" fmla="*/ 133009 w 250519"/>
                        <a:gd name="connsiteY2" fmla="*/ 235 h 256698"/>
                        <a:gd name="connsiteX3" fmla="*/ 227 w 250519"/>
                        <a:gd name="connsiteY3" fmla="*/ 120408 h 256698"/>
                        <a:gd name="connsiteX4" fmla="*/ 117509 w 250519"/>
                        <a:gd name="connsiteY4" fmla="*/ 256463 h 256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19" h="256698">
                          <a:moveTo>
                            <a:pt x="117509" y="256463"/>
                          </a:moveTo>
                          <a:cubicBezTo>
                            <a:pt x="186741" y="260698"/>
                            <a:pt x="246157" y="207229"/>
                            <a:pt x="250290" y="136290"/>
                          </a:cubicBezTo>
                          <a:cubicBezTo>
                            <a:pt x="254423" y="65351"/>
                            <a:pt x="202241" y="4470"/>
                            <a:pt x="133009" y="235"/>
                          </a:cubicBezTo>
                          <a:cubicBezTo>
                            <a:pt x="63776" y="-4000"/>
                            <a:pt x="4361" y="49469"/>
                            <a:pt x="227" y="120408"/>
                          </a:cubicBezTo>
                          <a:cubicBezTo>
                            <a:pt x="-3906" y="191347"/>
                            <a:pt x="48793" y="251698"/>
                            <a:pt x="117509" y="25646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5" name="Freeform: Shape 1944">
                      <a:extLst>
                        <a:ext uri="{FF2B5EF4-FFF2-40B4-BE49-F238E27FC236}">
                          <a16:creationId xmlns:a16="http://schemas.microsoft.com/office/drawing/2014/main" id="{0FD030A6-AEF8-FE9E-EB9B-71EA2BC8CE44}"/>
                        </a:ext>
                      </a:extLst>
                    </p:cNvPr>
                    <p:cNvSpPr/>
                    <p:nvPr/>
                  </p:nvSpPr>
                  <p:spPr>
                    <a:xfrm>
                      <a:off x="5580245" y="2480045"/>
                      <a:ext cx="74089" cy="75916"/>
                    </a:xfrm>
                    <a:custGeom>
                      <a:avLst/>
                      <a:gdLst>
                        <a:gd name="connsiteX0" fmla="*/ 34720 w 74089"/>
                        <a:gd name="connsiteY0" fmla="*/ 75810 h 75916"/>
                        <a:gd name="connsiteX1" fmla="*/ 73986 w 74089"/>
                        <a:gd name="connsiteY1" fmla="*/ 40340 h 75916"/>
                        <a:gd name="connsiteX2" fmla="*/ 39370 w 74089"/>
                        <a:gd name="connsiteY2" fmla="*/ 106 h 75916"/>
                        <a:gd name="connsiteX3" fmla="*/ 104 w 74089"/>
                        <a:gd name="connsiteY3" fmla="*/ 35576 h 75916"/>
                        <a:gd name="connsiteX4" fmla="*/ 34720 w 74089"/>
                        <a:gd name="connsiteY4" fmla="*/ 75810 h 7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89" h="75916">
                          <a:moveTo>
                            <a:pt x="34720" y="75810"/>
                          </a:moveTo>
                          <a:cubicBezTo>
                            <a:pt x="55386" y="77398"/>
                            <a:pt x="72952" y="60987"/>
                            <a:pt x="73986" y="40340"/>
                          </a:cubicBezTo>
                          <a:cubicBezTo>
                            <a:pt x="75536" y="19165"/>
                            <a:pt x="59519" y="1165"/>
                            <a:pt x="39370" y="106"/>
                          </a:cubicBezTo>
                          <a:cubicBezTo>
                            <a:pt x="18703" y="-1482"/>
                            <a:pt x="1137" y="14929"/>
                            <a:pt x="104" y="35576"/>
                          </a:cubicBezTo>
                          <a:cubicBezTo>
                            <a:pt x="-1446" y="56222"/>
                            <a:pt x="14570" y="74222"/>
                            <a:pt x="34720" y="758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6" name="Freeform: Shape 1945">
                      <a:extLst>
                        <a:ext uri="{FF2B5EF4-FFF2-40B4-BE49-F238E27FC236}">
                          <a16:creationId xmlns:a16="http://schemas.microsoft.com/office/drawing/2014/main" id="{1C34DE20-3E9D-BF37-A773-2BD5FC5187E2}"/>
                        </a:ext>
                      </a:extLst>
                    </p:cNvPr>
                    <p:cNvSpPr/>
                    <p:nvPr/>
                  </p:nvSpPr>
                  <p:spPr>
                    <a:xfrm>
                      <a:off x="2992861" y="3618287"/>
                      <a:ext cx="54379" cy="55720"/>
                    </a:xfrm>
                    <a:custGeom>
                      <a:avLst/>
                      <a:gdLst>
                        <a:gd name="connsiteX0" fmla="*/ 25382 w 54379"/>
                        <a:gd name="connsiteY0" fmla="*/ 55653 h 55720"/>
                        <a:gd name="connsiteX1" fmla="*/ 54314 w 54379"/>
                        <a:gd name="connsiteY1" fmla="*/ 29713 h 55720"/>
                        <a:gd name="connsiteX2" fmla="*/ 28998 w 54379"/>
                        <a:gd name="connsiteY2" fmla="*/ 67 h 55720"/>
                        <a:gd name="connsiteX3" fmla="*/ 65 w 54379"/>
                        <a:gd name="connsiteY3" fmla="*/ 26007 h 55720"/>
                        <a:gd name="connsiteX4" fmla="*/ 25382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2" y="55653"/>
                          </a:moveTo>
                          <a:cubicBezTo>
                            <a:pt x="40364" y="56712"/>
                            <a:pt x="53281" y="45066"/>
                            <a:pt x="54314" y="29713"/>
                          </a:cubicBezTo>
                          <a:cubicBezTo>
                            <a:pt x="55348" y="14360"/>
                            <a:pt x="43981" y="1126"/>
                            <a:pt x="28998" y="67"/>
                          </a:cubicBezTo>
                          <a:cubicBezTo>
                            <a:pt x="14015" y="-992"/>
                            <a:pt x="1099" y="10655"/>
                            <a:pt x="65" y="26007"/>
                          </a:cubicBezTo>
                          <a:cubicBezTo>
                            <a:pt x="-968" y="41360"/>
                            <a:pt x="10398" y="54595"/>
                            <a:pt x="25382"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7" name="Freeform: Shape 1946">
                      <a:extLst>
                        <a:ext uri="{FF2B5EF4-FFF2-40B4-BE49-F238E27FC236}">
                          <a16:creationId xmlns:a16="http://schemas.microsoft.com/office/drawing/2014/main" id="{68A45617-0389-B4E4-2659-419E5A9646F7}"/>
                        </a:ext>
                      </a:extLst>
                    </p:cNvPr>
                    <p:cNvSpPr/>
                    <p:nvPr/>
                  </p:nvSpPr>
                  <p:spPr>
                    <a:xfrm>
                      <a:off x="3780248" y="2062391"/>
                      <a:ext cx="54379" cy="55720"/>
                    </a:xfrm>
                    <a:custGeom>
                      <a:avLst/>
                      <a:gdLst>
                        <a:gd name="connsiteX0" fmla="*/ 25381 w 54379"/>
                        <a:gd name="connsiteY0" fmla="*/ 55653 h 55720"/>
                        <a:gd name="connsiteX1" fmla="*/ 54314 w 54379"/>
                        <a:gd name="connsiteY1" fmla="*/ 29713 h 55720"/>
                        <a:gd name="connsiteX2" fmla="*/ 28998 w 54379"/>
                        <a:gd name="connsiteY2" fmla="*/ 67 h 55720"/>
                        <a:gd name="connsiteX3" fmla="*/ 65 w 54379"/>
                        <a:gd name="connsiteY3" fmla="*/ 26007 h 55720"/>
                        <a:gd name="connsiteX4" fmla="*/ 25381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1" y="55653"/>
                          </a:moveTo>
                          <a:cubicBezTo>
                            <a:pt x="40364" y="56712"/>
                            <a:pt x="53281" y="45066"/>
                            <a:pt x="54314" y="29713"/>
                          </a:cubicBezTo>
                          <a:cubicBezTo>
                            <a:pt x="55348" y="14361"/>
                            <a:pt x="43981" y="1126"/>
                            <a:pt x="28998" y="67"/>
                          </a:cubicBezTo>
                          <a:cubicBezTo>
                            <a:pt x="14015" y="-992"/>
                            <a:pt x="1099" y="10655"/>
                            <a:pt x="65" y="26007"/>
                          </a:cubicBezTo>
                          <a:cubicBezTo>
                            <a:pt x="-968" y="41889"/>
                            <a:pt x="10398" y="55124"/>
                            <a:pt x="25381"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8" name="Freeform: Shape 1947">
                      <a:extLst>
                        <a:ext uri="{FF2B5EF4-FFF2-40B4-BE49-F238E27FC236}">
                          <a16:creationId xmlns:a16="http://schemas.microsoft.com/office/drawing/2014/main" id="{20976521-76DA-CFB9-15E6-AF08A6590B62}"/>
                        </a:ext>
                      </a:extLst>
                    </p:cNvPr>
                    <p:cNvSpPr/>
                    <p:nvPr/>
                  </p:nvSpPr>
                  <p:spPr>
                    <a:xfrm>
                      <a:off x="2924662" y="1903572"/>
                      <a:ext cx="54379" cy="55720"/>
                    </a:xfrm>
                    <a:custGeom>
                      <a:avLst/>
                      <a:gdLst>
                        <a:gd name="connsiteX0" fmla="*/ 25382 w 54379"/>
                        <a:gd name="connsiteY0" fmla="*/ 55653 h 55720"/>
                        <a:gd name="connsiteX1" fmla="*/ 54314 w 54379"/>
                        <a:gd name="connsiteY1" fmla="*/ 29713 h 55720"/>
                        <a:gd name="connsiteX2" fmla="*/ 28998 w 54379"/>
                        <a:gd name="connsiteY2" fmla="*/ 67 h 55720"/>
                        <a:gd name="connsiteX3" fmla="*/ 65 w 54379"/>
                        <a:gd name="connsiteY3" fmla="*/ 26007 h 55720"/>
                        <a:gd name="connsiteX4" fmla="*/ 25382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2" y="55653"/>
                          </a:moveTo>
                          <a:cubicBezTo>
                            <a:pt x="40365" y="56712"/>
                            <a:pt x="53281" y="45066"/>
                            <a:pt x="54314" y="29713"/>
                          </a:cubicBezTo>
                          <a:cubicBezTo>
                            <a:pt x="55348" y="14361"/>
                            <a:pt x="43981" y="1126"/>
                            <a:pt x="28998" y="67"/>
                          </a:cubicBezTo>
                          <a:cubicBezTo>
                            <a:pt x="14015" y="-992"/>
                            <a:pt x="1099" y="10655"/>
                            <a:pt x="65" y="26007"/>
                          </a:cubicBezTo>
                          <a:cubicBezTo>
                            <a:pt x="-968" y="41360"/>
                            <a:pt x="10398" y="54595"/>
                            <a:pt x="25382"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9" name="Freeform: Shape 1948">
                      <a:extLst>
                        <a:ext uri="{FF2B5EF4-FFF2-40B4-BE49-F238E27FC236}">
                          <a16:creationId xmlns:a16="http://schemas.microsoft.com/office/drawing/2014/main" id="{55D205A4-9B1F-34A6-197F-3F5AD32FB20C}"/>
                        </a:ext>
                      </a:extLst>
                    </p:cNvPr>
                    <p:cNvSpPr/>
                    <p:nvPr/>
                  </p:nvSpPr>
                  <p:spPr>
                    <a:xfrm>
                      <a:off x="2286073" y="3978277"/>
                      <a:ext cx="54379" cy="55720"/>
                    </a:xfrm>
                    <a:custGeom>
                      <a:avLst/>
                      <a:gdLst>
                        <a:gd name="connsiteX0" fmla="*/ 25381 w 54379"/>
                        <a:gd name="connsiteY0" fmla="*/ 55653 h 55720"/>
                        <a:gd name="connsiteX1" fmla="*/ 54314 w 54379"/>
                        <a:gd name="connsiteY1" fmla="*/ 29713 h 55720"/>
                        <a:gd name="connsiteX2" fmla="*/ 28998 w 54379"/>
                        <a:gd name="connsiteY2" fmla="*/ 67 h 55720"/>
                        <a:gd name="connsiteX3" fmla="*/ 65 w 54379"/>
                        <a:gd name="connsiteY3" fmla="*/ 26007 h 55720"/>
                        <a:gd name="connsiteX4" fmla="*/ 25381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1" y="55653"/>
                          </a:moveTo>
                          <a:cubicBezTo>
                            <a:pt x="40364" y="56712"/>
                            <a:pt x="53281" y="45066"/>
                            <a:pt x="54314" y="29713"/>
                          </a:cubicBezTo>
                          <a:cubicBezTo>
                            <a:pt x="55348" y="14360"/>
                            <a:pt x="43981" y="1126"/>
                            <a:pt x="28998" y="67"/>
                          </a:cubicBezTo>
                          <a:cubicBezTo>
                            <a:pt x="14015" y="-992"/>
                            <a:pt x="1099" y="10655"/>
                            <a:pt x="65" y="26007"/>
                          </a:cubicBezTo>
                          <a:cubicBezTo>
                            <a:pt x="-968" y="41360"/>
                            <a:pt x="10398" y="54595"/>
                            <a:pt x="25381"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0" name="Freeform: Shape 1949">
                      <a:extLst>
                        <a:ext uri="{FF2B5EF4-FFF2-40B4-BE49-F238E27FC236}">
                          <a16:creationId xmlns:a16="http://schemas.microsoft.com/office/drawing/2014/main" id="{5458ED8E-A695-5127-C2C0-EAD2AE800430}"/>
                        </a:ext>
                      </a:extLst>
                    </p:cNvPr>
                    <p:cNvSpPr/>
                    <p:nvPr/>
                  </p:nvSpPr>
                  <p:spPr>
                    <a:xfrm>
                      <a:off x="2924646" y="2997288"/>
                      <a:ext cx="99361" cy="101811"/>
                    </a:xfrm>
                    <a:custGeom>
                      <a:avLst/>
                      <a:gdLst>
                        <a:gd name="connsiteX0" fmla="*/ 46581 w 99361"/>
                        <a:gd name="connsiteY0" fmla="*/ 101728 h 101811"/>
                        <a:gd name="connsiteX1" fmla="*/ 99280 w 99361"/>
                        <a:gd name="connsiteY1" fmla="*/ 54082 h 101811"/>
                        <a:gd name="connsiteX2" fmla="*/ 52781 w 99361"/>
                        <a:gd name="connsiteY2" fmla="*/ 84 h 101811"/>
                        <a:gd name="connsiteX3" fmla="*/ 82 w 99361"/>
                        <a:gd name="connsiteY3" fmla="*/ 47729 h 101811"/>
                        <a:gd name="connsiteX4" fmla="*/ 46581 w 99361"/>
                        <a:gd name="connsiteY4" fmla="*/ 101728 h 101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61" h="101811">
                          <a:moveTo>
                            <a:pt x="46581" y="101728"/>
                          </a:moveTo>
                          <a:cubicBezTo>
                            <a:pt x="73964" y="103316"/>
                            <a:pt x="97730" y="82140"/>
                            <a:pt x="99280" y="54082"/>
                          </a:cubicBezTo>
                          <a:cubicBezTo>
                            <a:pt x="100830" y="26024"/>
                            <a:pt x="80164" y="1672"/>
                            <a:pt x="52781" y="84"/>
                          </a:cubicBezTo>
                          <a:cubicBezTo>
                            <a:pt x="25398" y="-1504"/>
                            <a:pt x="1632" y="19672"/>
                            <a:pt x="82" y="47729"/>
                          </a:cubicBezTo>
                          <a:cubicBezTo>
                            <a:pt x="-1468" y="75788"/>
                            <a:pt x="19198" y="99610"/>
                            <a:pt x="46581" y="10172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1" name="Freeform: Shape 1950">
                      <a:extLst>
                        <a:ext uri="{FF2B5EF4-FFF2-40B4-BE49-F238E27FC236}">
                          <a16:creationId xmlns:a16="http://schemas.microsoft.com/office/drawing/2014/main" id="{AEC6AD0E-11C6-795A-2C93-B6C3DC898E7A}"/>
                        </a:ext>
                      </a:extLst>
                    </p:cNvPr>
                    <p:cNvSpPr/>
                    <p:nvPr/>
                  </p:nvSpPr>
                  <p:spPr>
                    <a:xfrm>
                      <a:off x="6761363" y="3878221"/>
                      <a:ext cx="54379" cy="55720"/>
                    </a:xfrm>
                    <a:custGeom>
                      <a:avLst/>
                      <a:gdLst>
                        <a:gd name="connsiteX0" fmla="*/ 25382 w 54379"/>
                        <a:gd name="connsiteY0" fmla="*/ 55653 h 55720"/>
                        <a:gd name="connsiteX1" fmla="*/ 54314 w 54379"/>
                        <a:gd name="connsiteY1" fmla="*/ 29713 h 55720"/>
                        <a:gd name="connsiteX2" fmla="*/ 28999 w 54379"/>
                        <a:gd name="connsiteY2" fmla="*/ 67 h 55720"/>
                        <a:gd name="connsiteX3" fmla="*/ 65 w 54379"/>
                        <a:gd name="connsiteY3" fmla="*/ 26007 h 55720"/>
                        <a:gd name="connsiteX4" fmla="*/ 25382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2" y="55653"/>
                          </a:moveTo>
                          <a:cubicBezTo>
                            <a:pt x="40365" y="56712"/>
                            <a:pt x="53281" y="45066"/>
                            <a:pt x="54314" y="29713"/>
                          </a:cubicBezTo>
                          <a:cubicBezTo>
                            <a:pt x="55348" y="14360"/>
                            <a:pt x="43981" y="1126"/>
                            <a:pt x="28999" y="67"/>
                          </a:cubicBezTo>
                          <a:cubicBezTo>
                            <a:pt x="14015" y="-992"/>
                            <a:pt x="1099" y="10655"/>
                            <a:pt x="65" y="26007"/>
                          </a:cubicBezTo>
                          <a:cubicBezTo>
                            <a:pt x="-968" y="41889"/>
                            <a:pt x="10398" y="54595"/>
                            <a:pt x="25382"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2" name="Freeform: Shape 1951">
                      <a:extLst>
                        <a:ext uri="{FF2B5EF4-FFF2-40B4-BE49-F238E27FC236}">
                          <a16:creationId xmlns:a16="http://schemas.microsoft.com/office/drawing/2014/main" id="{150ED065-7B73-218C-5D8C-A272090FE49D}"/>
                        </a:ext>
                      </a:extLst>
                    </p:cNvPr>
                    <p:cNvSpPr/>
                    <p:nvPr/>
                  </p:nvSpPr>
                  <p:spPr>
                    <a:xfrm>
                      <a:off x="5669606" y="5393822"/>
                      <a:ext cx="113915" cy="116723"/>
                    </a:xfrm>
                    <a:custGeom>
                      <a:avLst/>
                      <a:gdLst>
                        <a:gd name="connsiteX0" fmla="*/ 53341 w 113915"/>
                        <a:gd name="connsiteY0" fmla="*/ 116596 h 116723"/>
                        <a:gd name="connsiteX1" fmla="*/ 113790 w 113915"/>
                        <a:gd name="connsiteY1" fmla="*/ 62068 h 116723"/>
                        <a:gd name="connsiteX2" fmla="*/ 60574 w 113915"/>
                        <a:gd name="connsiteY2" fmla="*/ 128 h 116723"/>
                        <a:gd name="connsiteX3" fmla="*/ 125 w 113915"/>
                        <a:gd name="connsiteY3" fmla="*/ 54656 h 116723"/>
                        <a:gd name="connsiteX4" fmla="*/ 53341 w 113915"/>
                        <a:gd name="connsiteY4" fmla="*/ 116596 h 11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5" h="116723">
                          <a:moveTo>
                            <a:pt x="53341" y="116596"/>
                          </a:moveTo>
                          <a:cubicBezTo>
                            <a:pt x="84857" y="118713"/>
                            <a:pt x="112240" y="94361"/>
                            <a:pt x="113790" y="62068"/>
                          </a:cubicBezTo>
                          <a:cubicBezTo>
                            <a:pt x="115857" y="29774"/>
                            <a:pt x="92090" y="1716"/>
                            <a:pt x="60574" y="128"/>
                          </a:cubicBezTo>
                          <a:cubicBezTo>
                            <a:pt x="29058" y="-1989"/>
                            <a:pt x="1675" y="22363"/>
                            <a:pt x="125" y="54656"/>
                          </a:cubicBezTo>
                          <a:cubicBezTo>
                            <a:pt x="-1942" y="86949"/>
                            <a:pt x="21825" y="114478"/>
                            <a:pt x="53341" y="11659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3" name="Freeform: Shape 1952">
                      <a:extLst>
                        <a:ext uri="{FF2B5EF4-FFF2-40B4-BE49-F238E27FC236}">
                          <a16:creationId xmlns:a16="http://schemas.microsoft.com/office/drawing/2014/main" id="{8454A504-09E1-F144-3122-03A644647DAE}"/>
                        </a:ext>
                      </a:extLst>
                    </p:cNvPr>
                    <p:cNvSpPr/>
                    <p:nvPr/>
                  </p:nvSpPr>
                  <p:spPr>
                    <a:xfrm>
                      <a:off x="5365811" y="3550992"/>
                      <a:ext cx="113915" cy="116723"/>
                    </a:xfrm>
                    <a:custGeom>
                      <a:avLst/>
                      <a:gdLst>
                        <a:gd name="connsiteX0" fmla="*/ 53341 w 113915"/>
                        <a:gd name="connsiteY0" fmla="*/ 116595 h 116723"/>
                        <a:gd name="connsiteX1" fmla="*/ 113790 w 113915"/>
                        <a:gd name="connsiteY1" fmla="*/ 62068 h 116723"/>
                        <a:gd name="connsiteX2" fmla="*/ 60575 w 113915"/>
                        <a:gd name="connsiteY2" fmla="*/ 128 h 116723"/>
                        <a:gd name="connsiteX3" fmla="*/ 125 w 113915"/>
                        <a:gd name="connsiteY3" fmla="*/ 54656 h 116723"/>
                        <a:gd name="connsiteX4" fmla="*/ 53341 w 113915"/>
                        <a:gd name="connsiteY4" fmla="*/ 116595 h 11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5" h="116723">
                          <a:moveTo>
                            <a:pt x="53341" y="116595"/>
                          </a:moveTo>
                          <a:cubicBezTo>
                            <a:pt x="84857" y="118713"/>
                            <a:pt x="112240" y="94361"/>
                            <a:pt x="113790" y="62068"/>
                          </a:cubicBezTo>
                          <a:cubicBezTo>
                            <a:pt x="115857" y="29774"/>
                            <a:pt x="92091" y="1717"/>
                            <a:pt x="60575" y="128"/>
                          </a:cubicBezTo>
                          <a:cubicBezTo>
                            <a:pt x="29058" y="-1989"/>
                            <a:pt x="1675" y="22363"/>
                            <a:pt x="125" y="54656"/>
                          </a:cubicBezTo>
                          <a:cubicBezTo>
                            <a:pt x="-1941" y="86420"/>
                            <a:pt x="21825" y="114478"/>
                            <a:pt x="53341" y="11659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4" name="Freeform: Shape 1953">
                      <a:extLst>
                        <a:ext uri="{FF2B5EF4-FFF2-40B4-BE49-F238E27FC236}">
                          <a16:creationId xmlns:a16="http://schemas.microsoft.com/office/drawing/2014/main" id="{7AA81509-54DC-E732-49A1-86FCA6B60AF5}"/>
                        </a:ext>
                      </a:extLst>
                    </p:cNvPr>
                    <p:cNvSpPr/>
                    <p:nvPr/>
                  </p:nvSpPr>
                  <p:spPr>
                    <a:xfrm>
                      <a:off x="3532192" y="2745781"/>
                      <a:ext cx="113915" cy="116723"/>
                    </a:xfrm>
                    <a:custGeom>
                      <a:avLst/>
                      <a:gdLst>
                        <a:gd name="connsiteX0" fmla="*/ 53341 w 113915"/>
                        <a:gd name="connsiteY0" fmla="*/ 116595 h 116723"/>
                        <a:gd name="connsiteX1" fmla="*/ 113790 w 113915"/>
                        <a:gd name="connsiteY1" fmla="*/ 62068 h 116723"/>
                        <a:gd name="connsiteX2" fmla="*/ 60574 w 113915"/>
                        <a:gd name="connsiteY2" fmla="*/ 128 h 116723"/>
                        <a:gd name="connsiteX3" fmla="*/ 125 w 113915"/>
                        <a:gd name="connsiteY3" fmla="*/ 54656 h 116723"/>
                        <a:gd name="connsiteX4" fmla="*/ 53341 w 113915"/>
                        <a:gd name="connsiteY4" fmla="*/ 116595 h 11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5" h="116723">
                          <a:moveTo>
                            <a:pt x="53341" y="116595"/>
                          </a:moveTo>
                          <a:cubicBezTo>
                            <a:pt x="84857" y="118713"/>
                            <a:pt x="112240" y="94361"/>
                            <a:pt x="113790" y="62068"/>
                          </a:cubicBezTo>
                          <a:cubicBezTo>
                            <a:pt x="115856" y="29774"/>
                            <a:pt x="92090" y="1716"/>
                            <a:pt x="60574" y="128"/>
                          </a:cubicBezTo>
                          <a:cubicBezTo>
                            <a:pt x="29058" y="-1989"/>
                            <a:pt x="1675" y="22363"/>
                            <a:pt x="125" y="54656"/>
                          </a:cubicBezTo>
                          <a:cubicBezTo>
                            <a:pt x="-1942" y="86949"/>
                            <a:pt x="21825" y="114478"/>
                            <a:pt x="53341" y="11659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5" name="Freeform: Shape 1954">
                      <a:extLst>
                        <a:ext uri="{FF2B5EF4-FFF2-40B4-BE49-F238E27FC236}">
                          <a16:creationId xmlns:a16="http://schemas.microsoft.com/office/drawing/2014/main" id="{D35090EE-8176-AF86-A109-072DDB1F332F}"/>
                        </a:ext>
                      </a:extLst>
                    </p:cNvPr>
                    <p:cNvSpPr/>
                    <p:nvPr/>
                  </p:nvSpPr>
                  <p:spPr>
                    <a:xfrm>
                      <a:off x="6355147" y="3975568"/>
                      <a:ext cx="113978" cy="116723"/>
                    </a:xfrm>
                    <a:custGeom>
                      <a:avLst/>
                      <a:gdLst>
                        <a:gd name="connsiteX0" fmla="*/ 53405 w 113978"/>
                        <a:gd name="connsiteY0" fmla="*/ 116595 h 116723"/>
                        <a:gd name="connsiteX1" fmla="*/ 113853 w 113978"/>
                        <a:gd name="connsiteY1" fmla="*/ 62068 h 116723"/>
                        <a:gd name="connsiteX2" fmla="*/ 60638 w 113978"/>
                        <a:gd name="connsiteY2" fmla="*/ 128 h 116723"/>
                        <a:gd name="connsiteX3" fmla="*/ 189 w 113978"/>
                        <a:gd name="connsiteY3" fmla="*/ 54656 h 116723"/>
                        <a:gd name="connsiteX4" fmla="*/ 53405 w 113978"/>
                        <a:gd name="connsiteY4" fmla="*/ 116595 h 11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78" h="116723">
                          <a:moveTo>
                            <a:pt x="53405" y="116595"/>
                          </a:moveTo>
                          <a:cubicBezTo>
                            <a:pt x="84921" y="118713"/>
                            <a:pt x="112304" y="94361"/>
                            <a:pt x="113853" y="62068"/>
                          </a:cubicBezTo>
                          <a:cubicBezTo>
                            <a:pt x="115920" y="29774"/>
                            <a:pt x="92154" y="1716"/>
                            <a:pt x="60638" y="128"/>
                          </a:cubicBezTo>
                          <a:cubicBezTo>
                            <a:pt x="29121" y="-1989"/>
                            <a:pt x="1739" y="22363"/>
                            <a:pt x="189" y="54656"/>
                          </a:cubicBezTo>
                          <a:cubicBezTo>
                            <a:pt x="-2395" y="86949"/>
                            <a:pt x="21889" y="114478"/>
                            <a:pt x="53405" y="11659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6" name="Freeform: Shape 1955">
                      <a:extLst>
                        <a:ext uri="{FF2B5EF4-FFF2-40B4-BE49-F238E27FC236}">
                          <a16:creationId xmlns:a16="http://schemas.microsoft.com/office/drawing/2014/main" id="{CF0C6CF2-4762-CF57-60D5-D53BEE0345C5}"/>
                        </a:ext>
                      </a:extLst>
                    </p:cNvPr>
                    <p:cNvSpPr/>
                    <p:nvPr/>
                  </p:nvSpPr>
                  <p:spPr>
                    <a:xfrm>
                      <a:off x="7108498" y="2474730"/>
                      <a:ext cx="113915" cy="116723"/>
                    </a:xfrm>
                    <a:custGeom>
                      <a:avLst/>
                      <a:gdLst>
                        <a:gd name="connsiteX0" fmla="*/ 53341 w 113915"/>
                        <a:gd name="connsiteY0" fmla="*/ 116595 h 116723"/>
                        <a:gd name="connsiteX1" fmla="*/ 113790 w 113915"/>
                        <a:gd name="connsiteY1" fmla="*/ 62068 h 116723"/>
                        <a:gd name="connsiteX2" fmla="*/ 60574 w 113915"/>
                        <a:gd name="connsiteY2" fmla="*/ 128 h 116723"/>
                        <a:gd name="connsiteX3" fmla="*/ 125 w 113915"/>
                        <a:gd name="connsiteY3" fmla="*/ 54656 h 116723"/>
                        <a:gd name="connsiteX4" fmla="*/ 53341 w 113915"/>
                        <a:gd name="connsiteY4" fmla="*/ 116595 h 116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5" h="116723">
                          <a:moveTo>
                            <a:pt x="53341" y="116595"/>
                          </a:moveTo>
                          <a:cubicBezTo>
                            <a:pt x="84857" y="118713"/>
                            <a:pt x="112240" y="94361"/>
                            <a:pt x="113790" y="62068"/>
                          </a:cubicBezTo>
                          <a:cubicBezTo>
                            <a:pt x="115857" y="29774"/>
                            <a:pt x="92090" y="1716"/>
                            <a:pt x="60574" y="128"/>
                          </a:cubicBezTo>
                          <a:cubicBezTo>
                            <a:pt x="29058" y="-1989"/>
                            <a:pt x="1675" y="22363"/>
                            <a:pt x="125" y="54656"/>
                          </a:cubicBezTo>
                          <a:cubicBezTo>
                            <a:pt x="-1942" y="86949"/>
                            <a:pt x="21825" y="114478"/>
                            <a:pt x="53341" y="11659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7" name="Freeform: Shape 1956">
                      <a:extLst>
                        <a:ext uri="{FF2B5EF4-FFF2-40B4-BE49-F238E27FC236}">
                          <a16:creationId xmlns:a16="http://schemas.microsoft.com/office/drawing/2014/main" id="{DED25F32-998F-9FE1-6CF4-327F9E32F1C2}"/>
                        </a:ext>
                      </a:extLst>
                    </p:cNvPr>
                    <p:cNvSpPr/>
                    <p:nvPr/>
                  </p:nvSpPr>
                  <p:spPr>
                    <a:xfrm>
                      <a:off x="3710499" y="4867133"/>
                      <a:ext cx="54379" cy="55720"/>
                    </a:xfrm>
                    <a:custGeom>
                      <a:avLst/>
                      <a:gdLst>
                        <a:gd name="connsiteX0" fmla="*/ 25381 w 54379"/>
                        <a:gd name="connsiteY0" fmla="*/ 55653 h 55720"/>
                        <a:gd name="connsiteX1" fmla="*/ 54314 w 54379"/>
                        <a:gd name="connsiteY1" fmla="*/ 29713 h 55720"/>
                        <a:gd name="connsiteX2" fmla="*/ 28998 w 54379"/>
                        <a:gd name="connsiteY2" fmla="*/ 67 h 55720"/>
                        <a:gd name="connsiteX3" fmla="*/ 65 w 54379"/>
                        <a:gd name="connsiteY3" fmla="*/ 26007 h 55720"/>
                        <a:gd name="connsiteX4" fmla="*/ 25381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1" y="55653"/>
                          </a:moveTo>
                          <a:cubicBezTo>
                            <a:pt x="40364" y="56712"/>
                            <a:pt x="53281" y="45066"/>
                            <a:pt x="54314" y="29713"/>
                          </a:cubicBezTo>
                          <a:cubicBezTo>
                            <a:pt x="55348" y="14361"/>
                            <a:pt x="43981" y="1126"/>
                            <a:pt x="28998" y="67"/>
                          </a:cubicBezTo>
                          <a:cubicBezTo>
                            <a:pt x="14015" y="-992"/>
                            <a:pt x="1099" y="10655"/>
                            <a:pt x="65" y="26007"/>
                          </a:cubicBezTo>
                          <a:cubicBezTo>
                            <a:pt x="-968" y="41360"/>
                            <a:pt x="10398" y="54595"/>
                            <a:pt x="25381"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8" name="Freeform: Shape 1957">
                      <a:extLst>
                        <a:ext uri="{FF2B5EF4-FFF2-40B4-BE49-F238E27FC236}">
                          <a16:creationId xmlns:a16="http://schemas.microsoft.com/office/drawing/2014/main" id="{98B72CB8-419C-259A-5CC2-05629E96B513}"/>
                        </a:ext>
                      </a:extLst>
                    </p:cNvPr>
                    <p:cNvSpPr/>
                    <p:nvPr/>
                  </p:nvSpPr>
                  <p:spPr>
                    <a:xfrm>
                      <a:off x="3906829" y="4741666"/>
                      <a:ext cx="54379" cy="55720"/>
                    </a:xfrm>
                    <a:custGeom>
                      <a:avLst/>
                      <a:gdLst>
                        <a:gd name="connsiteX0" fmla="*/ 25381 w 54379"/>
                        <a:gd name="connsiteY0" fmla="*/ 55653 h 55720"/>
                        <a:gd name="connsiteX1" fmla="*/ 54314 w 54379"/>
                        <a:gd name="connsiteY1" fmla="*/ 29713 h 55720"/>
                        <a:gd name="connsiteX2" fmla="*/ 28998 w 54379"/>
                        <a:gd name="connsiteY2" fmla="*/ 67 h 55720"/>
                        <a:gd name="connsiteX3" fmla="*/ 65 w 54379"/>
                        <a:gd name="connsiteY3" fmla="*/ 26007 h 55720"/>
                        <a:gd name="connsiteX4" fmla="*/ 25381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1" y="55653"/>
                          </a:moveTo>
                          <a:cubicBezTo>
                            <a:pt x="40364" y="56712"/>
                            <a:pt x="53281" y="45066"/>
                            <a:pt x="54314" y="29713"/>
                          </a:cubicBezTo>
                          <a:cubicBezTo>
                            <a:pt x="55348" y="14361"/>
                            <a:pt x="43981" y="1126"/>
                            <a:pt x="28998" y="67"/>
                          </a:cubicBezTo>
                          <a:cubicBezTo>
                            <a:pt x="14015" y="-992"/>
                            <a:pt x="1099" y="10655"/>
                            <a:pt x="65" y="26007"/>
                          </a:cubicBezTo>
                          <a:cubicBezTo>
                            <a:pt x="-968" y="41889"/>
                            <a:pt x="10398" y="54595"/>
                            <a:pt x="25381"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9" name="Freeform: Shape 1958">
                      <a:extLst>
                        <a:ext uri="{FF2B5EF4-FFF2-40B4-BE49-F238E27FC236}">
                          <a16:creationId xmlns:a16="http://schemas.microsoft.com/office/drawing/2014/main" id="{617D5411-0A1D-9258-A1C8-F37193C8E110}"/>
                        </a:ext>
                      </a:extLst>
                    </p:cNvPr>
                    <p:cNvSpPr/>
                    <p:nvPr/>
                  </p:nvSpPr>
                  <p:spPr>
                    <a:xfrm>
                      <a:off x="9156072" y="4422970"/>
                      <a:ext cx="54379" cy="55720"/>
                    </a:xfrm>
                    <a:custGeom>
                      <a:avLst/>
                      <a:gdLst>
                        <a:gd name="connsiteX0" fmla="*/ 25382 w 54379"/>
                        <a:gd name="connsiteY0" fmla="*/ 55653 h 55720"/>
                        <a:gd name="connsiteX1" fmla="*/ 54314 w 54379"/>
                        <a:gd name="connsiteY1" fmla="*/ 29713 h 55720"/>
                        <a:gd name="connsiteX2" fmla="*/ 28999 w 54379"/>
                        <a:gd name="connsiteY2" fmla="*/ 67 h 55720"/>
                        <a:gd name="connsiteX3" fmla="*/ 65 w 54379"/>
                        <a:gd name="connsiteY3" fmla="*/ 26007 h 55720"/>
                        <a:gd name="connsiteX4" fmla="*/ 25382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2" y="55653"/>
                          </a:moveTo>
                          <a:cubicBezTo>
                            <a:pt x="40365" y="56712"/>
                            <a:pt x="53281" y="45066"/>
                            <a:pt x="54314" y="29713"/>
                          </a:cubicBezTo>
                          <a:cubicBezTo>
                            <a:pt x="55348" y="14361"/>
                            <a:pt x="43981" y="1126"/>
                            <a:pt x="28999" y="67"/>
                          </a:cubicBezTo>
                          <a:cubicBezTo>
                            <a:pt x="14015" y="-992"/>
                            <a:pt x="1099" y="10655"/>
                            <a:pt x="65" y="26007"/>
                          </a:cubicBezTo>
                          <a:cubicBezTo>
                            <a:pt x="-968" y="41360"/>
                            <a:pt x="10398" y="54595"/>
                            <a:pt x="25382"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0" name="Freeform: Shape 1959">
                      <a:extLst>
                        <a:ext uri="{FF2B5EF4-FFF2-40B4-BE49-F238E27FC236}">
                          <a16:creationId xmlns:a16="http://schemas.microsoft.com/office/drawing/2014/main" id="{17B4AB8C-7629-9DDD-CC40-969D3F18CD4B}"/>
                        </a:ext>
                      </a:extLst>
                    </p:cNvPr>
                    <p:cNvSpPr/>
                    <p:nvPr/>
                  </p:nvSpPr>
                  <p:spPr>
                    <a:xfrm>
                      <a:off x="8894569" y="4890410"/>
                      <a:ext cx="99936" cy="102341"/>
                    </a:xfrm>
                    <a:custGeom>
                      <a:avLst/>
                      <a:gdLst>
                        <a:gd name="connsiteX0" fmla="*/ 46639 w 99936"/>
                        <a:gd name="connsiteY0" fmla="*/ 102257 h 102341"/>
                        <a:gd name="connsiteX1" fmla="*/ 99855 w 99936"/>
                        <a:gd name="connsiteY1" fmla="*/ 54612 h 102341"/>
                        <a:gd name="connsiteX2" fmla="*/ 53355 w 99936"/>
                        <a:gd name="connsiteY2" fmla="*/ 84 h 102341"/>
                        <a:gd name="connsiteX3" fmla="*/ 139 w 99936"/>
                        <a:gd name="connsiteY3" fmla="*/ 47729 h 102341"/>
                        <a:gd name="connsiteX4" fmla="*/ 46639 w 99936"/>
                        <a:gd name="connsiteY4" fmla="*/ 102257 h 10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36" h="102341">
                          <a:moveTo>
                            <a:pt x="46639" y="102257"/>
                          </a:moveTo>
                          <a:cubicBezTo>
                            <a:pt x="74022" y="103845"/>
                            <a:pt x="97788" y="82670"/>
                            <a:pt x="99855" y="54612"/>
                          </a:cubicBezTo>
                          <a:cubicBezTo>
                            <a:pt x="101404" y="26554"/>
                            <a:pt x="80738" y="2201"/>
                            <a:pt x="53355" y="84"/>
                          </a:cubicBezTo>
                          <a:cubicBezTo>
                            <a:pt x="25972" y="-1505"/>
                            <a:pt x="2206" y="19671"/>
                            <a:pt x="139" y="47729"/>
                          </a:cubicBezTo>
                          <a:cubicBezTo>
                            <a:pt x="-1927" y="75787"/>
                            <a:pt x="19256" y="100140"/>
                            <a:pt x="46639" y="10225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1" name="Freeform: Shape 1960">
                      <a:extLst>
                        <a:ext uri="{FF2B5EF4-FFF2-40B4-BE49-F238E27FC236}">
                          <a16:creationId xmlns:a16="http://schemas.microsoft.com/office/drawing/2014/main" id="{C0490428-54EB-0C2E-AC37-96DADE60E126}"/>
                        </a:ext>
                      </a:extLst>
                    </p:cNvPr>
                    <p:cNvSpPr/>
                    <p:nvPr/>
                  </p:nvSpPr>
                  <p:spPr>
                    <a:xfrm>
                      <a:off x="8493252" y="3574361"/>
                      <a:ext cx="69814" cy="71575"/>
                    </a:xfrm>
                    <a:custGeom>
                      <a:avLst/>
                      <a:gdLst>
                        <a:gd name="connsiteX0" fmla="*/ 33080 w 69814"/>
                        <a:gd name="connsiteY0" fmla="*/ 71522 h 71575"/>
                        <a:gd name="connsiteX1" fmla="*/ 69762 w 69814"/>
                        <a:gd name="connsiteY1" fmla="*/ 38170 h 71575"/>
                        <a:gd name="connsiteX2" fmla="*/ 37213 w 69814"/>
                        <a:gd name="connsiteY2" fmla="*/ 53 h 71575"/>
                        <a:gd name="connsiteX3" fmla="*/ 13 w 69814"/>
                        <a:gd name="connsiteY3" fmla="*/ 33405 h 71575"/>
                        <a:gd name="connsiteX4" fmla="*/ 33080 w 69814"/>
                        <a:gd name="connsiteY4" fmla="*/ 71522 h 7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14" h="71575">
                          <a:moveTo>
                            <a:pt x="33080" y="71522"/>
                          </a:moveTo>
                          <a:cubicBezTo>
                            <a:pt x="52196" y="72581"/>
                            <a:pt x="68729" y="57758"/>
                            <a:pt x="69762" y="38170"/>
                          </a:cubicBezTo>
                          <a:cubicBezTo>
                            <a:pt x="70795" y="18582"/>
                            <a:pt x="56329" y="1642"/>
                            <a:pt x="37213" y="53"/>
                          </a:cubicBezTo>
                          <a:cubicBezTo>
                            <a:pt x="18096" y="-1005"/>
                            <a:pt x="1563" y="13818"/>
                            <a:pt x="13" y="33405"/>
                          </a:cubicBezTo>
                          <a:cubicBezTo>
                            <a:pt x="-503" y="52993"/>
                            <a:pt x="13963" y="69934"/>
                            <a:pt x="33080" y="7152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2" name="Freeform: Shape 1961">
                      <a:extLst>
                        <a:ext uri="{FF2B5EF4-FFF2-40B4-BE49-F238E27FC236}">
                          <a16:creationId xmlns:a16="http://schemas.microsoft.com/office/drawing/2014/main" id="{3F325E11-4A59-2BAF-B892-96BBBEECB007}"/>
                        </a:ext>
                      </a:extLst>
                    </p:cNvPr>
                    <p:cNvSpPr/>
                    <p:nvPr/>
                  </p:nvSpPr>
                  <p:spPr>
                    <a:xfrm>
                      <a:off x="8468401" y="3280003"/>
                      <a:ext cx="54379" cy="55720"/>
                    </a:xfrm>
                    <a:custGeom>
                      <a:avLst/>
                      <a:gdLst>
                        <a:gd name="connsiteX0" fmla="*/ 25382 w 54379"/>
                        <a:gd name="connsiteY0" fmla="*/ 55653 h 55720"/>
                        <a:gd name="connsiteX1" fmla="*/ 54314 w 54379"/>
                        <a:gd name="connsiteY1" fmla="*/ 29713 h 55720"/>
                        <a:gd name="connsiteX2" fmla="*/ 28998 w 54379"/>
                        <a:gd name="connsiteY2" fmla="*/ 67 h 55720"/>
                        <a:gd name="connsiteX3" fmla="*/ 65 w 54379"/>
                        <a:gd name="connsiteY3" fmla="*/ 26007 h 55720"/>
                        <a:gd name="connsiteX4" fmla="*/ 25382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2" y="55653"/>
                          </a:moveTo>
                          <a:cubicBezTo>
                            <a:pt x="40365" y="56712"/>
                            <a:pt x="53281" y="45066"/>
                            <a:pt x="54314" y="29713"/>
                          </a:cubicBezTo>
                          <a:cubicBezTo>
                            <a:pt x="55348" y="14360"/>
                            <a:pt x="43981" y="1126"/>
                            <a:pt x="28998" y="67"/>
                          </a:cubicBezTo>
                          <a:cubicBezTo>
                            <a:pt x="14015" y="-992"/>
                            <a:pt x="1099" y="10655"/>
                            <a:pt x="65" y="26007"/>
                          </a:cubicBezTo>
                          <a:cubicBezTo>
                            <a:pt x="-968" y="41889"/>
                            <a:pt x="10398" y="54595"/>
                            <a:pt x="25382"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3" name="Freeform: Shape 1962">
                      <a:extLst>
                        <a:ext uri="{FF2B5EF4-FFF2-40B4-BE49-F238E27FC236}">
                          <a16:creationId xmlns:a16="http://schemas.microsoft.com/office/drawing/2014/main" id="{2E1993A0-0EFF-53A8-58B0-467CFA7FC4A9}"/>
                        </a:ext>
                      </a:extLst>
                    </p:cNvPr>
                    <p:cNvSpPr/>
                    <p:nvPr/>
                  </p:nvSpPr>
                  <p:spPr>
                    <a:xfrm>
                      <a:off x="6731964" y="4173102"/>
                      <a:ext cx="61555" cy="63116"/>
                    </a:xfrm>
                    <a:custGeom>
                      <a:avLst/>
                      <a:gdLst>
                        <a:gd name="connsiteX0" fmla="*/ 28948 w 61555"/>
                        <a:gd name="connsiteY0" fmla="*/ 63057 h 63116"/>
                        <a:gd name="connsiteX1" fmla="*/ 61497 w 61555"/>
                        <a:gd name="connsiteY1" fmla="*/ 33411 h 63116"/>
                        <a:gd name="connsiteX2" fmla="*/ 32565 w 61555"/>
                        <a:gd name="connsiteY2" fmla="*/ 59 h 63116"/>
                        <a:gd name="connsiteX3" fmla="*/ 15 w 61555"/>
                        <a:gd name="connsiteY3" fmla="*/ 29705 h 63116"/>
                        <a:gd name="connsiteX4" fmla="*/ 28948 w 61555"/>
                        <a:gd name="connsiteY4" fmla="*/ 63057 h 63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55" h="63116">
                          <a:moveTo>
                            <a:pt x="28948" y="63057"/>
                          </a:moveTo>
                          <a:cubicBezTo>
                            <a:pt x="45998" y="64116"/>
                            <a:pt x="60464" y="50881"/>
                            <a:pt x="61497" y="33411"/>
                          </a:cubicBezTo>
                          <a:cubicBezTo>
                            <a:pt x="62530" y="15941"/>
                            <a:pt x="49614" y="1118"/>
                            <a:pt x="32565" y="59"/>
                          </a:cubicBezTo>
                          <a:cubicBezTo>
                            <a:pt x="15515" y="-1000"/>
                            <a:pt x="1048" y="12235"/>
                            <a:pt x="15" y="29705"/>
                          </a:cubicBezTo>
                          <a:cubicBezTo>
                            <a:pt x="-502" y="47175"/>
                            <a:pt x="12415" y="61998"/>
                            <a:pt x="28948" y="6305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4" name="Freeform: Shape 1963">
                      <a:extLst>
                        <a:ext uri="{FF2B5EF4-FFF2-40B4-BE49-F238E27FC236}">
                          <a16:creationId xmlns:a16="http://schemas.microsoft.com/office/drawing/2014/main" id="{C1186625-C877-5E3B-77C3-7540744534C1}"/>
                        </a:ext>
                      </a:extLst>
                    </p:cNvPr>
                    <p:cNvSpPr/>
                    <p:nvPr/>
                  </p:nvSpPr>
                  <p:spPr>
                    <a:xfrm>
                      <a:off x="9090466" y="4562211"/>
                      <a:ext cx="65210" cy="66818"/>
                    </a:xfrm>
                    <a:custGeom>
                      <a:avLst/>
                      <a:gdLst>
                        <a:gd name="connsiteX0" fmla="*/ 30539 w 65210"/>
                        <a:gd name="connsiteY0" fmla="*/ 66761 h 66818"/>
                        <a:gd name="connsiteX1" fmla="*/ 65155 w 65210"/>
                        <a:gd name="connsiteY1" fmla="*/ 35527 h 66818"/>
                        <a:gd name="connsiteX2" fmla="*/ 34672 w 65210"/>
                        <a:gd name="connsiteY2" fmla="*/ 57 h 66818"/>
                        <a:gd name="connsiteX3" fmla="*/ 56 w 65210"/>
                        <a:gd name="connsiteY3" fmla="*/ 31291 h 66818"/>
                        <a:gd name="connsiteX4" fmla="*/ 30539 w 65210"/>
                        <a:gd name="connsiteY4" fmla="*/ 66761 h 66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0" h="66818">
                          <a:moveTo>
                            <a:pt x="30539" y="66761"/>
                          </a:moveTo>
                          <a:cubicBezTo>
                            <a:pt x="48622" y="67820"/>
                            <a:pt x="64121" y="54055"/>
                            <a:pt x="65155" y="35527"/>
                          </a:cubicBezTo>
                          <a:cubicBezTo>
                            <a:pt x="66188" y="16998"/>
                            <a:pt x="52755" y="1116"/>
                            <a:pt x="34672" y="57"/>
                          </a:cubicBezTo>
                          <a:cubicBezTo>
                            <a:pt x="16589" y="-1002"/>
                            <a:pt x="1089" y="12763"/>
                            <a:pt x="56" y="31291"/>
                          </a:cubicBezTo>
                          <a:cubicBezTo>
                            <a:pt x="-977" y="49820"/>
                            <a:pt x="12456" y="65702"/>
                            <a:pt x="30539" y="6676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5" name="Freeform: Shape 1964">
                      <a:extLst>
                        <a:ext uri="{FF2B5EF4-FFF2-40B4-BE49-F238E27FC236}">
                          <a16:creationId xmlns:a16="http://schemas.microsoft.com/office/drawing/2014/main" id="{A804BB8F-2BB9-8D86-3876-CE0138F102C8}"/>
                        </a:ext>
                      </a:extLst>
                    </p:cNvPr>
                    <p:cNvSpPr/>
                    <p:nvPr/>
                  </p:nvSpPr>
                  <p:spPr>
                    <a:xfrm>
                      <a:off x="9487250" y="3742696"/>
                      <a:ext cx="54379" cy="55720"/>
                    </a:xfrm>
                    <a:custGeom>
                      <a:avLst/>
                      <a:gdLst>
                        <a:gd name="connsiteX0" fmla="*/ 25381 w 54379"/>
                        <a:gd name="connsiteY0" fmla="*/ 55653 h 55720"/>
                        <a:gd name="connsiteX1" fmla="*/ 54314 w 54379"/>
                        <a:gd name="connsiteY1" fmla="*/ 29713 h 55720"/>
                        <a:gd name="connsiteX2" fmla="*/ 28998 w 54379"/>
                        <a:gd name="connsiteY2" fmla="*/ 67 h 55720"/>
                        <a:gd name="connsiteX3" fmla="*/ 65 w 54379"/>
                        <a:gd name="connsiteY3" fmla="*/ 26537 h 55720"/>
                        <a:gd name="connsiteX4" fmla="*/ 25381 w 54379"/>
                        <a:gd name="connsiteY4" fmla="*/ 55653 h 5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79" h="55720">
                          <a:moveTo>
                            <a:pt x="25381" y="55653"/>
                          </a:moveTo>
                          <a:cubicBezTo>
                            <a:pt x="40364" y="56712"/>
                            <a:pt x="53281" y="45066"/>
                            <a:pt x="54314" y="29713"/>
                          </a:cubicBezTo>
                          <a:cubicBezTo>
                            <a:pt x="55347" y="14360"/>
                            <a:pt x="43981" y="1126"/>
                            <a:pt x="28998" y="67"/>
                          </a:cubicBezTo>
                          <a:cubicBezTo>
                            <a:pt x="14015" y="-992"/>
                            <a:pt x="1098" y="10655"/>
                            <a:pt x="65" y="26537"/>
                          </a:cubicBezTo>
                          <a:cubicBezTo>
                            <a:pt x="-968" y="41360"/>
                            <a:pt x="10398" y="54595"/>
                            <a:pt x="25381" y="5565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6" name="Freeform: Shape 1965">
                      <a:extLst>
                        <a:ext uri="{FF2B5EF4-FFF2-40B4-BE49-F238E27FC236}">
                          <a16:creationId xmlns:a16="http://schemas.microsoft.com/office/drawing/2014/main" id="{7600666F-42CA-25E4-C1F6-FE1C268D0EB4}"/>
                        </a:ext>
                      </a:extLst>
                    </p:cNvPr>
                    <p:cNvSpPr/>
                    <p:nvPr/>
                  </p:nvSpPr>
                  <p:spPr>
                    <a:xfrm>
                      <a:off x="8329974" y="3983609"/>
                      <a:ext cx="33121" cy="33938"/>
                    </a:xfrm>
                    <a:custGeom>
                      <a:avLst/>
                      <a:gdLst>
                        <a:gd name="connsiteX0" fmla="*/ 15528 w 33121"/>
                        <a:gd name="connsiteY0" fmla="*/ 33910 h 33938"/>
                        <a:gd name="connsiteX1" fmla="*/ 33094 w 33121"/>
                        <a:gd name="connsiteY1" fmla="*/ 18028 h 33938"/>
                        <a:gd name="connsiteX2" fmla="*/ 17594 w 33121"/>
                        <a:gd name="connsiteY2" fmla="*/ 29 h 33938"/>
                        <a:gd name="connsiteX3" fmla="*/ 28 w 33121"/>
                        <a:gd name="connsiteY3" fmla="*/ 15910 h 33938"/>
                        <a:gd name="connsiteX4" fmla="*/ 15528 w 33121"/>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1" h="33938">
                          <a:moveTo>
                            <a:pt x="15528" y="33910"/>
                          </a:moveTo>
                          <a:cubicBezTo>
                            <a:pt x="24827" y="34439"/>
                            <a:pt x="32577" y="27557"/>
                            <a:pt x="33094" y="18028"/>
                          </a:cubicBezTo>
                          <a:cubicBezTo>
                            <a:pt x="33611" y="8499"/>
                            <a:pt x="26894" y="558"/>
                            <a:pt x="17594" y="29"/>
                          </a:cubicBezTo>
                          <a:cubicBezTo>
                            <a:pt x="8294" y="-501"/>
                            <a:pt x="544" y="6381"/>
                            <a:pt x="28" y="15910"/>
                          </a:cubicBezTo>
                          <a:cubicBezTo>
                            <a:pt x="-489" y="25440"/>
                            <a:pt x="6228" y="33380"/>
                            <a:pt x="15528"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7" name="Freeform: Shape 1966">
                      <a:extLst>
                        <a:ext uri="{FF2B5EF4-FFF2-40B4-BE49-F238E27FC236}">
                          <a16:creationId xmlns:a16="http://schemas.microsoft.com/office/drawing/2014/main" id="{C6AFCA7E-5DA0-BAA4-9BBE-29010C0AB165}"/>
                        </a:ext>
                      </a:extLst>
                    </p:cNvPr>
                    <p:cNvSpPr/>
                    <p:nvPr/>
                  </p:nvSpPr>
                  <p:spPr>
                    <a:xfrm>
                      <a:off x="6325830" y="4245632"/>
                      <a:ext cx="64177" cy="65759"/>
                    </a:xfrm>
                    <a:custGeom>
                      <a:avLst/>
                      <a:gdLst>
                        <a:gd name="connsiteX0" fmla="*/ 30022 w 64177"/>
                        <a:gd name="connsiteY0" fmla="*/ 65702 h 65759"/>
                        <a:gd name="connsiteX1" fmla="*/ 64122 w 64177"/>
                        <a:gd name="connsiteY1" fmla="*/ 34998 h 65759"/>
                        <a:gd name="connsiteX2" fmla="*/ 34155 w 64177"/>
                        <a:gd name="connsiteY2" fmla="*/ 57 h 65759"/>
                        <a:gd name="connsiteX3" fmla="*/ 56 w 64177"/>
                        <a:gd name="connsiteY3" fmla="*/ 30762 h 65759"/>
                        <a:gd name="connsiteX4" fmla="*/ 30022 w 64177"/>
                        <a:gd name="connsiteY4" fmla="*/ 65702 h 6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7" h="65759">
                          <a:moveTo>
                            <a:pt x="30022" y="65702"/>
                          </a:moveTo>
                          <a:cubicBezTo>
                            <a:pt x="47588" y="66761"/>
                            <a:pt x="63088" y="52997"/>
                            <a:pt x="64122" y="34998"/>
                          </a:cubicBezTo>
                          <a:cubicBezTo>
                            <a:pt x="65155" y="16998"/>
                            <a:pt x="51722" y="1116"/>
                            <a:pt x="34155" y="57"/>
                          </a:cubicBezTo>
                          <a:cubicBezTo>
                            <a:pt x="16589" y="-1001"/>
                            <a:pt x="1089" y="12763"/>
                            <a:pt x="56" y="30762"/>
                          </a:cubicBezTo>
                          <a:cubicBezTo>
                            <a:pt x="-978" y="48762"/>
                            <a:pt x="12456" y="64644"/>
                            <a:pt x="30022" y="6570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8" name="Freeform: Shape 1967">
                      <a:extLst>
                        <a:ext uri="{FF2B5EF4-FFF2-40B4-BE49-F238E27FC236}">
                          <a16:creationId xmlns:a16="http://schemas.microsoft.com/office/drawing/2014/main" id="{D968E760-0267-2C40-F168-8B39D5DA8FEA}"/>
                        </a:ext>
                      </a:extLst>
                    </p:cNvPr>
                    <p:cNvSpPr/>
                    <p:nvPr/>
                  </p:nvSpPr>
                  <p:spPr>
                    <a:xfrm>
                      <a:off x="7474360" y="4610915"/>
                      <a:ext cx="64177" cy="65759"/>
                    </a:xfrm>
                    <a:custGeom>
                      <a:avLst/>
                      <a:gdLst>
                        <a:gd name="connsiteX0" fmla="*/ 30022 w 64177"/>
                        <a:gd name="connsiteY0" fmla="*/ 65702 h 65759"/>
                        <a:gd name="connsiteX1" fmla="*/ 64122 w 64177"/>
                        <a:gd name="connsiteY1" fmla="*/ 34998 h 65759"/>
                        <a:gd name="connsiteX2" fmla="*/ 34156 w 64177"/>
                        <a:gd name="connsiteY2" fmla="*/ 57 h 65759"/>
                        <a:gd name="connsiteX3" fmla="*/ 56 w 64177"/>
                        <a:gd name="connsiteY3" fmla="*/ 30762 h 65759"/>
                        <a:gd name="connsiteX4" fmla="*/ 30022 w 64177"/>
                        <a:gd name="connsiteY4" fmla="*/ 65702 h 6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7" h="65759">
                          <a:moveTo>
                            <a:pt x="30022" y="65702"/>
                          </a:moveTo>
                          <a:cubicBezTo>
                            <a:pt x="47589" y="66761"/>
                            <a:pt x="63088" y="52997"/>
                            <a:pt x="64122" y="34998"/>
                          </a:cubicBezTo>
                          <a:cubicBezTo>
                            <a:pt x="65155" y="16998"/>
                            <a:pt x="51722" y="1116"/>
                            <a:pt x="34156" y="57"/>
                          </a:cubicBezTo>
                          <a:cubicBezTo>
                            <a:pt x="16589" y="-1001"/>
                            <a:pt x="1090" y="12763"/>
                            <a:pt x="56" y="30762"/>
                          </a:cubicBezTo>
                          <a:cubicBezTo>
                            <a:pt x="-977" y="48762"/>
                            <a:pt x="12456" y="64644"/>
                            <a:pt x="30022" y="6570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9" name="Freeform: Shape 1968">
                      <a:extLst>
                        <a:ext uri="{FF2B5EF4-FFF2-40B4-BE49-F238E27FC236}">
                          <a16:creationId xmlns:a16="http://schemas.microsoft.com/office/drawing/2014/main" id="{322BFADA-F094-91AE-3E0F-C95A57BC858B}"/>
                        </a:ext>
                      </a:extLst>
                    </p:cNvPr>
                    <p:cNvSpPr/>
                    <p:nvPr/>
                  </p:nvSpPr>
                  <p:spPr>
                    <a:xfrm>
                      <a:off x="6656005" y="4616767"/>
                      <a:ext cx="33119" cy="33938"/>
                    </a:xfrm>
                    <a:custGeom>
                      <a:avLst/>
                      <a:gdLst>
                        <a:gd name="connsiteX0" fmla="*/ 15526 w 33119"/>
                        <a:gd name="connsiteY0" fmla="*/ 33910 h 33938"/>
                        <a:gd name="connsiteX1" fmla="*/ 33092 w 33119"/>
                        <a:gd name="connsiteY1" fmla="*/ 18028 h 33938"/>
                        <a:gd name="connsiteX2" fmla="*/ 17592 w 33119"/>
                        <a:gd name="connsiteY2" fmla="*/ 29 h 33938"/>
                        <a:gd name="connsiteX3" fmla="*/ 26 w 33119"/>
                        <a:gd name="connsiteY3" fmla="*/ 15910 h 33938"/>
                        <a:gd name="connsiteX4" fmla="*/ 15526 w 33119"/>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19" h="33938">
                          <a:moveTo>
                            <a:pt x="15526" y="33910"/>
                          </a:moveTo>
                          <a:cubicBezTo>
                            <a:pt x="24825" y="34439"/>
                            <a:pt x="32575" y="27557"/>
                            <a:pt x="33092" y="18028"/>
                          </a:cubicBezTo>
                          <a:cubicBezTo>
                            <a:pt x="33609" y="8499"/>
                            <a:pt x="26892" y="558"/>
                            <a:pt x="17592" y="29"/>
                          </a:cubicBezTo>
                          <a:cubicBezTo>
                            <a:pt x="8293" y="-501"/>
                            <a:pt x="543" y="6381"/>
                            <a:pt x="26" y="15910"/>
                          </a:cubicBezTo>
                          <a:cubicBezTo>
                            <a:pt x="-491" y="24910"/>
                            <a:pt x="6742" y="33381"/>
                            <a:pt x="15526"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0" name="Freeform: Shape 1969">
                      <a:extLst>
                        <a:ext uri="{FF2B5EF4-FFF2-40B4-BE49-F238E27FC236}">
                          <a16:creationId xmlns:a16="http://schemas.microsoft.com/office/drawing/2014/main" id="{DE4664D5-1EAF-24D0-CD43-2CCA071152A8}"/>
                        </a:ext>
                      </a:extLst>
                    </p:cNvPr>
                    <p:cNvSpPr/>
                    <p:nvPr/>
                  </p:nvSpPr>
                  <p:spPr>
                    <a:xfrm>
                      <a:off x="5979183" y="5438920"/>
                      <a:ext cx="33119" cy="33938"/>
                    </a:xfrm>
                    <a:custGeom>
                      <a:avLst/>
                      <a:gdLst>
                        <a:gd name="connsiteX0" fmla="*/ 15526 w 33119"/>
                        <a:gd name="connsiteY0" fmla="*/ 33910 h 33938"/>
                        <a:gd name="connsiteX1" fmla="*/ 33092 w 33119"/>
                        <a:gd name="connsiteY1" fmla="*/ 18028 h 33938"/>
                        <a:gd name="connsiteX2" fmla="*/ 17592 w 33119"/>
                        <a:gd name="connsiteY2" fmla="*/ 29 h 33938"/>
                        <a:gd name="connsiteX3" fmla="*/ 26 w 33119"/>
                        <a:gd name="connsiteY3" fmla="*/ 15910 h 33938"/>
                        <a:gd name="connsiteX4" fmla="*/ 15526 w 33119"/>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19" h="33938">
                          <a:moveTo>
                            <a:pt x="15526" y="33910"/>
                          </a:moveTo>
                          <a:cubicBezTo>
                            <a:pt x="24825" y="34439"/>
                            <a:pt x="32575" y="27557"/>
                            <a:pt x="33092" y="18028"/>
                          </a:cubicBezTo>
                          <a:cubicBezTo>
                            <a:pt x="33609" y="8499"/>
                            <a:pt x="26892" y="558"/>
                            <a:pt x="17592" y="29"/>
                          </a:cubicBezTo>
                          <a:cubicBezTo>
                            <a:pt x="8293" y="-501"/>
                            <a:pt x="543" y="6381"/>
                            <a:pt x="26" y="15910"/>
                          </a:cubicBezTo>
                          <a:cubicBezTo>
                            <a:pt x="-491" y="24910"/>
                            <a:pt x="6742" y="32851"/>
                            <a:pt x="15526"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1" name="Freeform: Shape 1970">
                      <a:extLst>
                        <a:ext uri="{FF2B5EF4-FFF2-40B4-BE49-F238E27FC236}">
                          <a16:creationId xmlns:a16="http://schemas.microsoft.com/office/drawing/2014/main" id="{7EF8CE7E-7337-4F1E-2021-223B454A31A5}"/>
                        </a:ext>
                      </a:extLst>
                    </p:cNvPr>
                    <p:cNvSpPr/>
                    <p:nvPr/>
                  </p:nvSpPr>
                  <p:spPr>
                    <a:xfrm>
                      <a:off x="4310880" y="5410269"/>
                      <a:ext cx="89513" cy="91770"/>
                    </a:xfrm>
                    <a:custGeom>
                      <a:avLst/>
                      <a:gdLst>
                        <a:gd name="connsiteX0" fmla="*/ 41890 w 89513"/>
                        <a:gd name="connsiteY0" fmla="*/ 91678 h 91770"/>
                        <a:gd name="connsiteX1" fmla="*/ 89423 w 89513"/>
                        <a:gd name="connsiteY1" fmla="*/ 48797 h 91770"/>
                        <a:gd name="connsiteX2" fmla="*/ 47573 w 89513"/>
                        <a:gd name="connsiteY2" fmla="*/ 92 h 91770"/>
                        <a:gd name="connsiteX3" fmla="*/ 41 w 89513"/>
                        <a:gd name="connsiteY3" fmla="*/ 42974 h 91770"/>
                        <a:gd name="connsiteX4" fmla="*/ 41890 w 89513"/>
                        <a:gd name="connsiteY4" fmla="*/ 91678 h 91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13" h="91770">
                          <a:moveTo>
                            <a:pt x="41890" y="91678"/>
                          </a:moveTo>
                          <a:cubicBezTo>
                            <a:pt x="66690" y="93266"/>
                            <a:pt x="87873" y="74208"/>
                            <a:pt x="89423" y="48797"/>
                          </a:cubicBezTo>
                          <a:cubicBezTo>
                            <a:pt x="90973" y="23386"/>
                            <a:pt x="72373" y="1681"/>
                            <a:pt x="47573" y="92"/>
                          </a:cubicBezTo>
                          <a:cubicBezTo>
                            <a:pt x="22774" y="-1496"/>
                            <a:pt x="1591" y="17563"/>
                            <a:pt x="41" y="42974"/>
                          </a:cubicBezTo>
                          <a:cubicBezTo>
                            <a:pt x="-992" y="68385"/>
                            <a:pt x="17607" y="90090"/>
                            <a:pt x="41890" y="9167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2" name="Freeform: Shape 1971">
                      <a:extLst>
                        <a:ext uri="{FF2B5EF4-FFF2-40B4-BE49-F238E27FC236}">
                          <a16:creationId xmlns:a16="http://schemas.microsoft.com/office/drawing/2014/main" id="{9F23AC6A-6F21-D000-F859-E38B73D4D48A}"/>
                        </a:ext>
                      </a:extLst>
                    </p:cNvPr>
                    <p:cNvSpPr/>
                    <p:nvPr/>
                  </p:nvSpPr>
                  <p:spPr>
                    <a:xfrm>
                      <a:off x="4274173" y="4697197"/>
                      <a:ext cx="53863" cy="55190"/>
                    </a:xfrm>
                    <a:custGeom>
                      <a:avLst/>
                      <a:gdLst>
                        <a:gd name="connsiteX0" fmla="*/ 25382 w 53863"/>
                        <a:gd name="connsiteY0" fmla="*/ 55124 h 55190"/>
                        <a:gd name="connsiteX1" fmla="*/ 53798 w 53863"/>
                        <a:gd name="connsiteY1" fmla="*/ 29184 h 55190"/>
                        <a:gd name="connsiteX2" fmla="*/ 28481 w 53863"/>
                        <a:gd name="connsiteY2" fmla="*/ 67 h 55190"/>
                        <a:gd name="connsiteX3" fmla="*/ 65 w 53863"/>
                        <a:gd name="connsiteY3" fmla="*/ 26007 h 55190"/>
                        <a:gd name="connsiteX4" fmla="*/ 25382 w 53863"/>
                        <a:gd name="connsiteY4" fmla="*/ 55124 h 55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63" h="55190">
                          <a:moveTo>
                            <a:pt x="25382" y="55124"/>
                          </a:moveTo>
                          <a:cubicBezTo>
                            <a:pt x="40364" y="56183"/>
                            <a:pt x="53281" y="44536"/>
                            <a:pt x="53798" y="29184"/>
                          </a:cubicBezTo>
                          <a:cubicBezTo>
                            <a:pt x="54831" y="13831"/>
                            <a:pt x="43465" y="596"/>
                            <a:pt x="28481" y="67"/>
                          </a:cubicBezTo>
                          <a:cubicBezTo>
                            <a:pt x="13499" y="-992"/>
                            <a:pt x="582" y="10655"/>
                            <a:pt x="65" y="26007"/>
                          </a:cubicBezTo>
                          <a:cubicBezTo>
                            <a:pt x="-968" y="40830"/>
                            <a:pt x="10398" y="54065"/>
                            <a:pt x="25382" y="55124"/>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3" name="Freeform: Shape 1972">
                      <a:extLst>
                        <a:ext uri="{FF2B5EF4-FFF2-40B4-BE49-F238E27FC236}">
                          <a16:creationId xmlns:a16="http://schemas.microsoft.com/office/drawing/2014/main" id="{93F0DBB1-78E9-D937-CC55-08EF2726DD1C}"/>
                        </a:ext>
                      </a:extLst>
                    </p:cNvPr>
                    <p:cNvSpPr/>
                    <p:nvPr/>
                  </p:nvSpPr>
                  <p:spPr>
                    <a:xfrm>
                      <a:off x="6777864" y="4470582"/>
                      <a:ext cx="80794" cy="82786"/>
                    </a:xfrm>
                    <a:custGeom>
                      <a:avLst/>
                      <a:gdLst>
                        <a:gd name="connsiteX0" fmla="*/ 37814 w 80794"/>
                        <a:gd name="connsiteY0" fmla="*/ 82686 h 82786"/>
                        <a:gd name="connsiteX1" fmla="*/ 80696 w 80794"/>
                        <a:gd name="connsiteY1" fmla="*/ 44040 h 82786"/>
                        <a:gd name="connsiteX2" fmla="*/ 42980 w 80794"/>
                        <a:gd name="connsiteY2" fmla="*/ 100 h 82786"/>
                        <a:gd name="connsiteX3" fmla="*/ 98 w 80794"/>
                        <a:gd name="connsiteY3" fmla="*/ 38746 h 82786"/>
                        <a:gd name="connsiteX4" fmla="*/ 37814 w 80794"/>
                        <a:gd name="connsiteY4" fmla="*/ 82686 h 82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4" h="82786">
                          <a:moveTo>
                            <a:pt x="37814" y="82686"/>
                          </a:moveTo>
                          <a:cubicBezTo>
                            <a:pt x="60030" y="84274"/>
                            <a:pt x="79146" y="66804"/>
                            <a:pt x="80696" y="44040"/>
                          </a:cubicBezTo>
                          <a:cubicBezTo>
                            <a:pt x="82247" y="21276"/>
                            <a:pt x="65197" y="1689"/>
                            <a:pt x="42980" y="100"/>
                          </a:cubicBezTo>
                          <a:cubicBezTo>
                            <a:pt x="20764" y="-1488"/>
                            <a:pt x="1647" y="15982"/>
                            <a:pt x="98" y="38746"/>
                          </a:cubicBezTo>
                          <a:cubicBezTo>
                            <a:pt x="-1452" y="61510"/>
                            <a:pt x="15598" y="81098"/>
                            <a:pt x="37814" y="8268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4" name="Freeform: Shape 1973">
                      <a:extLst>
                        <a:ext uri="{FF2B5EF4-FFF2-40B4-BE49-F238E27FC236}">
                          <a16:creationId xmlns:a16="http://schemas.microsoft.com/office/drawing/2014/main" id="{3EF81758-17A3-7B8E-BA53-D01AD12611D6}"/>
                        </a:ext>
                      </a:extLst>
                    </p:cNvPr>
                    <p:cNvSpPr/>
                    <p:nvPr/>
                  </p:nvSpPr>
                  <p:spPr>
                    <a:xfrm>
                      <a:off x="3963553" y="4121103"/>
                      <a:ext cx="185827" cy="190409"/>
                    </a:xfrm>
                    <a:custGeom>
                      <a:avLst/>
                      <a:gdLst>
                        <a:gd name="connsiteX0" fmla="*/ 86972 w 185827"/>
                        <a:gd name="connsiteY0" fmla="*/ 190231 h 190409"/>
                        <a:gd name="connsiteX1" fmla="*/ 185654 w 185827"/>
                        <a:gd name="connsiteY1" fmla="*/ 101293 h 190409"/>
                        <a:gd name="connsiteX2" fmla="*/ 98855 w 185827"/>
                        <a:gd name="connsiteY2" fmla="*/ 178 h 190409"/>
                        <a:gd name="connsiteX3" fmla="*/ 174 w 185827"/>
                        <a:gd name="connsiteY3" fmla="*/ 89117 h 190409"/>
                        <a:gd name="connsiteX4" fmla="*/ 86972 w 185827"/>
                        <a:gd name="connsiteY4" fmla="*/ 190231 h 19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827" h="190409">
                          <a:moveTo>
                            <a:pt x="86972" y="190231"/>
                          </a:moveTo>
                          <a:cubicBezTo>
                            <a:pt x="138121" y="193408"/>
                            <a:pt x="182554" y="153703"/>
                            <a:pt x="185654" y="101293"/>
                          </a:cubicBezTo>
                          <a:cubicBezTo>
                            <a:pt x="188754" y="48882"/>
                            <a:pt x="150005" y="3354"/>
                            <a:pt x="98855" y="178"/>
                          </a:cubicBezTo>
                          <a:cubicBezTo>
                            <a:pt x="47706" y="-2998"/>
                            <a:pt x="3274" y="36706"/>
                            <a:pt x="174" y="89117"/>
                          </a:cubicBezTo>
                          <a:cubicBezTo>
                            <a:pt x="-2926" y="142056"/>
                            <a:pt x="35823" y="187055"/>
                            <a:pt x="86972" y="19023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5" name="Freeform: Shape 1974">
                      <a:extLst>
                        <a:ext uri="{FF2B5EF4-FFF2-40B4-BE49-F238E27FC236}">
                          <a16:creationId xmlns:a16="http://schemas.microsoft.com/office/drawing/2014/main" id="{E6D56163-EEDF-8510-C701-58083E048E93}"/>
                        </a:ext>
                      </a:extLst>
                    </p:cNvPr>
                    <p:cNvSpPr/>
                    <p:nvPr/>
                  </p:nvSpPr>
                  <p:spPr>
                    <a:xfrm>
                      <a:off x="8636206" y="3839993"/>
                      <a:ext cx="185827" cy="190409"/>
                    </a:xfrm>
                    <a:custGeom>
                      <a:avLst/>
                      <a:gdLst>
                        <a:gd name="connsiteX0" fmla="*/ 86973 w 185827"/>
                        <a:gd name="connsiteY0" fmla="*/ 190231 h 190409"/>
                        <a:gd name="connsiteX1" fmla="*/ 185654 w 185827"/>
                        <a:gd name="connsiteY1" fmla="*/ 101293 h 190409"/>
                        <a:gd name="connsiteX2" fmla="*/ 98855 w 185827"/>
                        <a:gd name="connsiteY2" fmla="*/ 178 h 190409"/>
                        <a:gd name="connsiteX3" fmla="*/ 174 w 185827"/>
                        <a:gd name="connsiteY3" fmla="*/ 89117 h 190409"/>
                        <a:gd name="connsiteX4" fmla="*/ 86973 w 185827"/>
                        <a:gd name="connsiteY4" fmla="*/ 190231 h 190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827" h="190409">
                          <a:moveTo>
                            <a:pt x="86973" y="190231"/>
                          </a:moveTo>
                          <a:cubicBezTo>
                            <a:pt x="138122" y="193408"/>
                            <a:pt x="182554" y="153703"/>
                            <a:pt x="185654" y="101293"/>
                          </a:cubicBezTo>
                          <a:cubicBezTo>
                            <a:pt x="188754" y="48883"/>
                            <a:pt x="150005" y="3354"/>
                            <a:pt x="98855" y="178"/>
                          </a:cubicBezTo>
                          <a:cubicBezTo>
                            <a:pt x="47707" y="-2998"/>
                            <a:pt x="3274" y="36706"/>
                            <a:pt x="174" y="89117"/>
                          </a:cubicBezTo>
                          <a:cubicBezTo>
                            <a:pt x="-2926" y="141527"/>
                            <a:pt x="35823" y="187055"/>
                            <a:pt x="86973" y="19023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6" name="Freeform: Shape 1975">
                      <a:extLst>
                        <a:ext uri="{FF2B5EF4-FFF2-40B4-BE49-F238E27FC236}">
                          <a16:creationId xmlns:a16="http://schemas.microsoft.com/office/drawing/2014/main" id="{9248FA80-FCE9-AC25-F27C-61D57D5DA077}"/>
                        </a:ext>
                      </a:extLst>
                    </p:cNvPr>
                    <p:cNvSpPr/>
                    <p:nvPr/>
                  </p:nvSpPr>
                  <p:spPr>
                    <a:xfrm>
                      <a:off x="7459376" y="3505533"/>
                      <a:ext cx="63147" cy="64705"/>
                    </a:xfrm>
                    <a:custGeom>
                      <a:avLst/>
                      <a:gdLst>
                        <a:gd name="connsiteX0" fmla="*/ 29507 w 63147"/>
                        <a:gd name="connsiteY0" fmla="*/ 64646 h 64705"/>
                        <a:gd name="connsiteX1" fmla="*/ 63090 w 63147"/>
                        <a:gd name="connsiteY1" fmla="*/ 34470 h 64705"/>
                        <a:gd name="connsiteX2" fmla="*/ 33641 w 63147"/>
                        <a:gd name="connsiteY2" fmla="*/ 59 h 64705"/>
                        <a:gd name="connsiteX3" fmla="*/ 58 w 63147"/>
                        <a:gd name="connsiteY3" fmla="*/ 30235 h 64705"/>
                        <a:gd name="connsiteX4" fmla="*/ 29507 w 63147"/>
                        <a:gd name="connsiteY4" fmla="*/ 64646 h 64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47" h="64705">
                          <a:moveTo>
                            <a:pt x="29507" y="64646"/>
                          </a:moveTo>
                          <a:cubicBezTo>
                            <a:pt x="47074" y="65705"/>
                            <a:pt x="62057" y="52470"/>
                            <a:pt x="63090" y="34470"/>
                          </a:cubicBezTo>
                          <a:cubicBezTo>
                            <a:pt x="64123" y="16471"/>
                            <a:pt x="51207" y="1118"/>
                            <a:pt x="33641" y="59"/>
                          </a:cubicBezTo>
                          <a:cubicBezTo>
                            <a:pt x="16074" y="-999"/>
                            <a:pt x="1091" y="12236"/>
                            <a:pt x="58" y="30235"/>
                          </a:cubicBezTo>
                          <a:cubicBezTo>
                            <a:pt x="-976" y="47705"/>
                            <a:pt x="11941" y="63058"/>
                            <a:pt x="29507" y="6464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7" name="Freeform: Shape 1976">
                      <a:extLst>
                        <a:ext uri="{FF2B5EF4-FFF2-40B4-BE49-F238E27FC236}">
                          <a16:creationId xmlns:a16="http://schemas.microsoft.com/office/drawing/2014/main" id="{FEB401A0-D7AA-B7A6-05B9-BCFD9510CC24}"/>
                        </a:ext>
                      </a:extLst>
                    </p:cNvPr>
                    <p:cNvSpPr/>
                    <p:nvPr/>
                  </p:nvSpPr>
                  <p:spPr>
                    <a:xfrm>
                      <a:off x="5478985" y="2803055"/>
                      <a:ext cx="33192" cy="33938"/>
                    </a:xfrm>
                    <a:custGeom>
                      <a:avLst/>
                      <a:gdLst>
                        <a:gd name="connsiteX0" fmla="*/ 15598 w 33192"/>
                        <a:gd name="connsiteY0" fmla="*/ 33910 h 33938"/>
                        <a:gd name="connsiteX1" fmla="*/ 33165 w 33192"/>
                        <a:gd name="connsiteY1" fmla="*/ 18028 h 33938"/>
                        <a:gd name="connsiteX2" fmla="*/ 17665 w 33192"/>
                        <a:gd name="connsiteY2" fmla="*/ 29 h 33938"/>
                        <a:gd name="connsiteX3" fmla="*/ 98 w 33192"/>
                        <a:gd name="connsiteY3" fmla="*/ 15910 h 33938"/>
                        <a:gd name="connsiteX4" fmla="*/ 15598 w 33192"/>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92" h="33938">
                          <a:moveTo>
                            <a:pt x="15598" y="33910"/>
                          </a:moveTo>
                          <a:cubicBezTo>
                            <a:pt x="24898" y="34439"/>
                            <a:pt x="32648" y="27557"/>
                            <a:pt x="33165" y="18028"/>
                          </a:cubicBezTo>
                          <a:cubicBezTo>
                            <a:pt x="33681" y="8499"/>
                            <a:pt x="26964" y="558"/>
                            <a:pt x="17665" y="29"/>
                          </a:cubicBezTo>
                          <a:cubicBezTo>
                            <a:pt x="8365" y="-501"/>
                            <a:pt x="615" y="6381"/>
                            <a:pt x="98" y="15910"/>
                          </a:cubicBezTo>
                          <a:cubicBezTo>
                            <a:pt x="-935" y="25440"/>
                            <a:pt x="6298" y="33380"/>
                            <a:pt x="15598"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8" name="Freeform: Shape 1977">
                      <a:extLst>
                        <a:ext uri="{FF2B5EF4-FFF2-40B4-BE49-F238E27FC236}">
                          <a16:creationId xmlns:a16="http://schemas.microsoft.com/office/drawing/2014/main" id="{5610A70C-6458-65BC-1DDE-455E53A929E8}"/>
                        </a:ext>
                      </a:extLst>
                    </p:cNvPr>
                    <p:cNvSpPr/>
                    <p:nvPr/>
                  </p:nvSpPr>
                  <p:spPr>
                    <a:xfrm>
                      <a:off x="6053579" y="2632060"/>
                      <a:ext cx="33121" cy="33938"/>
                    </a:xfrm>
                    <a:custGeom>
                      <a:avLst/>
                      <a:gdLst>
                        <a:gd name="connsiteX0" fmla="*/ 15528 w 33121"/>
                        <a:gd name="connsiteY0" fmla="*/ 33910 h 33938"/>
                        <a:gd name="connsiteX1" fmla="*/ 33094 w 33121"/>
                        <a:gd name="connsiteY1" fmla="*/ 18028 h 33938"/>
                        <a:gd name="connsiteX2" fmla="*/ 17594 w 33121"/>
                        <a:gd name="connsiteY2" fmla="*/ 29 h 33938"/>
                        <a:gd name="connsiteX3" fmla="*/ 28 w 33121"/>
                        <a:gd name="connsiteY3" fmla="*/ 15910 h 33938"/>
                        <a:gd name="connsiteX4" fmla="*/ 15528 w 33121"/>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1" h="33938">
                          <a:moveTo>
                            <a:pt x="15528" y="33910"/>
                          </a:moveTo>
                          <a:cubicBezTo>
                            <a:pt x="24828" y="34439"/>
                            <a:pt x="32578" y="27557"/>
                            <a:pt x="33094" y="18028"/>
                          </a:cubicBezTo>
                          <a:cubicBezTo>
                            <a:pt x="33611" y="8499"/>
                            <a:pt x="26894" y="558"/>
                            <a:pt x="17594" y="29"/>
                          </a:cubicBezTo>
                          <a:cubicBezTo>
                            <a:pt x="8295" y="-501"/>
                            <a:pt x="545" y="6381"/>
                            <a:pt x="28" y="15910"/>
                          </a:cubicBezTo>
                          <a:cubicBezTo>
                            <a:pt x="-489" y="24910"/>
                            <a:pt x="6228" y="32851"/>
                            <a:pt x="15528"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9" name="Freeform: Shape 1978">
                      <a:extLst>
                        <a:ext uri="{FF2B5EF4-FFF2-40B4-BE49-F238E27FC236}">
                          <a16:creationId xmlns:a16="http://schemas.microsoft.com/office/drawing/2014/main" id="{BAFB9671-6BEA-6489-93AF-B6F2F588BC6D}"/>
                        </a:ext>
                      </a:extLst>
                    </p:cNvPr>
                    <p:cNvSpPr/>
                    <p:nvPr/>
                  </p:nvSpPr>
                  <p:spPr>
                    <a:xfrm>
                      <a:off x="6413690" y="2711999"/>
                      <a:ext cx="33121" cy="33938"/>
                    </a:xfrm>
                    <a:custGeom>
                      <a:avLst/>
                      <a:gdLst>
                        <a:gd name="connsiteX0" fmla="*/ 15528 w 33121"/>
                        <a:gd name="connsiteY0" fmla="*/ 33910 h 33938"/>
                        <a:gd name="connsiteX1" fmla="*/ 33094 w 33121"/>
                        <a:gd name="connsiteY1" fmla="*/ 18028 h 33938"/>
                        <a:gd name="connsiteX2" fmla="*/ 17594 w 33121"/>
                        <a:gd name="connsiteY2" fmla="*/ 29 h 33938"/>
                        <a:gd name="connsiteX3" fmla="*/ 28 w 33121"/>
                        <a:gd name="connsiteY3" fmla="*/ 15910 h 33938"/>
                        <a:gd name="connsiteX4" fmla="*/ 15528 w 33121"/>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1" h="33938">
                          <a:moveTo>
                            <a:pt x="15528" y="33910"/>
                          </a:moveTo>
                          <a:cubicBezTo>
                            <a:pt x="24827" y="34439"/>
                            <a:pt x="32577" y="27557"/>
                            <a:pt x="33094" y="18028"/>
                          </a:cubicBezTo>
                          <a:cubicBezTo>
                            <a:pt x="33611" y="8499"/>
                            <a:pt x="26894" y="558"/>
                            <a:pt x="17594" y="29"/>
                          </a:cubicBezTo>
                          <a:cubicBezTo>
                            <a:pt x="8294" y="-501"/>
                            <a:pt x="544" y="6381"/>
                            <a:pt x="28" y="15910"/>
                          </a:cubicBezTo>
                          <a:cubicBezTo>
                            <a:pt x="-489" y="25440"/>
                            <a:pt x="6228" y="33381"/>
                            <a:pt x="15528"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0" name="Freeform: Shape 1979">
                      <a:extLst>
                        <a:ext uri="{FF2B5EF4-FFF2-40B4-BE49-F238E27FC236}">
                          <a16:creationId xmlns:a16="http://schemas.microsoft.com/office/drawing/2014/main" id="{FDD86BCC-6D4F-2AE2-4D18-3B75C8176EEC}"/>
                        </a:ext>
                      </a:extLst>
                    </p:cNvPr>
                    <p:cNvSpPr/>
                    <p:nvPr/>
                  </p:nvSpPr>
                  <p:spPr>
                    <a:xfrm>
                      <a:off x="5835033" y="2783467"/>
                      <a:ext cx="33121" cy="33938"/>
                    </a:xfrm>
                    <a:custGeom>
                      <a:avLst/>
                      <a:gdLst>
                        <a:gd name="connsiteX0" fmla="*/ 15528 w 33121"/>
                        <a:gd name="connsiteY0" fmla="*/ 33910 h 33938"/>
                        <a:gd name="connsiteX1" fmla="*/ 33094 w 33121"/>
                        <a:gd name="connsiteY1" fmla="*/ 18028 h 33938"/>
                        <a:gd name="connsiteX2" fmla="*/ 17594 w 33121"/>
                        <a:gd name="connsiteY2" fmla="*/ 29 h 33938"/>
                        <a:gd name="connsiteX3" fmla="*/ 28 w 33121"/>
                        <a:gd name="connsiteY3" fmla="*/ 15910 h 33938"/>
                        <a:gd name="connsiteX4" fmla="*/ 15528 w 33121"/>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1" h="33938">
                          <a:moveTo>
                            <a:pt x="15528" y="33910"/>
                          </a:moveTo>
                          <a:cubicBezTo>
                            <a:pt x="24827" y="34439"/>
                            <a:pt x="32577" y="27557"/>
                            <a:pt x="33094" y="18028"/>
                          </a:cubicBezTo>
                          <a:cubicBezTo>
                            <a:pt x="33611" y="8499"/>
                            <a:pt x="26894" y="558"/>
                            <a:pt x="17594" y="29"/>
                          </a:cubicBezTo>
                          <a:cubicBezTo>
                            <a:pt x="8294" y="-501"/>
                            <a:pt x="544" y="6381"/>
                            <a:pt x="28" y="15910"/>
                          </a:cubicBezTo>
                          <a:cubicBezTo>
                            <a:pt x="-489" y="24910"/>
                            <a:pt x="6228" y="32851"/>
                            <a:pt x="15528"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1" name="Freeform: Shape 1980">
                      <a:extLst>
                        <a:ext uri="{FF2B5EF4-FFF2-40B4-BE49-F238E27FC236}">
                          <a16:creationId xmlns:a16="http://schemas.microsoft.com/office/drawing/2014/main" id="{1EDCB80B-1DF5-70E6-AA73-CD32E88D7693}"/>
                        </a:ext>
                      </a:extLst>
                    </p:cNvPr>
                    <p:cNvSpPr/>
                    <p:nvPr/>
                  </p:nvSpPr>
                  <p:spPr>
                    <a:xfrm>
                      <a:off x="3034750" y="3339863"/>
                      <a:ext cx="33119" cy="33938"/>
                    </a:xfrm>
                    <a:custGeom>
                      <a:avLst/>
                      <a:gdLst>
                        <a:gd name="connsiteX0" fmla="*/ 15526 w 33119"/>
                        <a:gd name="connsiteY0" fmla="*/ 33910 h 33938"/>
                        <a:gd name="connsiteX1" fmla="*/ 33092 w 33119"/>
                        <a:gd name="connsiteY1" fmla="*/ 18028 h 33938"/>
                        <a:gd name="connsiteX2" fmla="*/ 17592 w 33119"/>
                        <a:gd name="connsiteY2" fmla="*/ 29 h 33938"/>
                        <a:gd name="connsiteX3" fmla="*/ 26 w 33119"/>
                        <a:gd name="connsiteY3" fmla="*/ 15910 h 33938"/>
                        <a:gd name="connsiteX4" fmla="*/ 15526 w 33119"/>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19" h="33938">
                          <a:moveTo>
                            <a:pt x="15526" y="33910"/>
                          </a:moveTo>
                          <a:cubicBezTo>
                            <a:pt x="24826" y="34439"/>
                            <a:pt x="32575" y="27557"/>
                            <a:pt x="33092" y="18028"/>
                          </a:cubicBezTo>
                          <a:cubicBezTo>
                            <a:pt x="33609" y="8499"/>
                            <a:pt x="26892" y="558"/>
                            <a:pt x="17592" y="29"/>
                          </a:cubicBezTo>
                          <a:cubicBezTo>
                            <a:pt x="8292" y="-501"/>
                            <a:pt x="543" y="6381"/>
                            <a:pt x="26" y="15910"/>
                          </a:cubicBezTo>
                          <a:cubicBezTo>
                            <a:pt x="-491" y="25440"/>
                            <a:pt x="6743" y="33380"/>
                            <a:pt x="15526"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2" name="Freeform: Shape 1981">
                      <a:extLst>
                        <a:ext uri="{FF2B5EF4-FFF2-40B4-BE49-F238E27FC236}">
                          <a16:creationId xmlns:a16="http://schemas.microsoft.com/office/drawing/2014/main" id="{68CE145E-6F3F-E13D-0598-EA170C0EC476}"/>
                        </a:ext>
                      </a:extLst>
                    </p:cNvPr>
                    <p:cNvSpPr/>
                    <p:nvPr/>
                  </p:nvSpPr>
                  <p:spPr>
                    <a:xfrm>
                      <a:off x="2263824" y="2869687"/>
                      <a:ext cx="81827" cy="83845"/>
                    </a:xfrm>
                    <a:custGeom>
                      <a:avLst/>
                      <a:gdLst>
                        <a:gd name="connsiteX0" fmla="*/ 38330 w 81827"/>
                        <a:gd name="connsiteY0" fmla="*/ 83745 h 83845"/>
                        <a:gd name="connsiteX1" fmla="*/ 81730 w 81827"/>
                        <a:gd name="connsiteY1" fmla="*/ 44570 h 83845"/>
                        <a:gd name="connsiteX2" fmla="*/ 43497 w 81827"/>
                        <a:gd name="connsiteY2" fmla="*/ 100 h 83845"/>
                        <a:gd name="connsiteX3" fmla="*/ 98 w 81827"/>
                        <a:gd name="connsiteY3" fmla="*/ 39276 h 83845"/>
                        <a:gd name="connsiteX4" fmla="*/ 38330 w 81827"/>
                        <a:gd name="connsiteY4" fmla="*/ 83745 h 8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27" h="83845">
                          <a:moveTo>
                            <a:pt x="38330" y="83745"/>
                          </a:moveTo>
                          <a:cubicBezTo>
                            <a:pt x="61063" y="85333"/>
                            <a:pt x="80696" y="67863"/>
                            <a:pt x="81730" y="44570"/>
                          </a:cubicBezTo>
                          <a:cubicBezTo>
                            <a:pt x="83280" y="21276"/>
                            <a:pt x="66230" y="1159"/>
                            <a:pt x="43497" y="100"/>
                          </a:cubicBezTo>
                          <a:cubicBezTo>
                            <a:pt x="20764" y="-1488"/>
                            <a:pt x="1131" y="15982"/>
                            <a:pt x="98" y="39276"/>
                          </a:cubicBezTo>
                          <a:cubicBezTo>
                            <a:pt x="-1452" y="62569"/>
                            <a:pt x="15598" y="82157"/>
                            <a:pt x="38330" y="837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3" name="Freeform: Shape 1982">
                      <a:extLst>
                        <a:ext uri="{FF2B5EF4-FFF2-40B4-BE49-F238E27FC236}">
                          <a16:creationId xmlns:a16="http://schemas.microsoft.com/office/drawing/2014/main" id="{68A73B25-899E-F211-748B-94BA795453B7}"/>
                        </a:ext>
                      </a:extLst>
                    </p:cNvPr>
                    <p:cNvSpPr/>
                    <p:nvPr/>
                  </p:nvSpPr>
                  <p:spPr>
                    <a:xfrm>
                      <a:off x="8438474" y="3392273"/>
                      <a:ext cx="33119" cy="33938"/>
                    </a:xfrm>
                    <a:custGeom>
                      <a:avLst/>
                      <a:gdLst>
                        <a:gd name="connsiteX0" fmla="*/ 15526 w 33119"/>
                        <a:gd name="connsiteY0" fmla="*/ 33910 h 33938"/>
                        <a:gd name="connsiteX1" fmla="*/ 33092 w 33119"/>
                        <a:gd name="connsiteY1" fmla="*/ 18028 h 33938"/>
                        <a:gd name="connsiteX2" fmla="*/ 17592 w 33119"/>
                        <a:gd name="connsiteY2" fmla="*/ 29 h 33938"/>
                        <a:gd name="connsiteX3" fmla="*/ 26 w 33119"/>
                        <a:gd name="connsiteY3" fmla="*/ 15910 h 33938"/>
                        <a:gd name="connsiteX4" fmla="*/ 15526 w 33119"/>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19" h="33938">
                          <a:moveTo>
                            <a:pt x="15526" y="33910"/>
                          </a:moveTo>
                          <a:cubicBezTo>
                            <a:pt x="24825" y="34439"/>
                            <a:pt x="32575" y="27557"/>
                            <a:pt x="33092" y="18028"/>
                          </a:cubicBezTo>
                          <a:cubicBezTo>
                            <a:pt x="33609" y="8499"/>
                            <a:pt x="26892" y="558"/>
                            <a:pt x="17592" y="29"/>
                          </a:cubicBezTo>
                          <a:cubicBezTo>
                            <a:pt x="8293" y="-501"/>
                            <a:pt x="543" y="6381"/>
                            <a:pt x="26" y="15910"/>
                          </a:cubicBezTo>
                          <a:cubicBezTo>
                            <a:pt x="-491" y="24910"/>
                            <a:pt x="6742" y="33381"/>
                            <a:pt x="15526"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4" name="Freeform: Shape 1983">
                      <a:extLst>
                        <a:ext uri="{FF2B5EF4-FFF2-40B4-BE49-F238E27FC236}">
                          <a16:creationId xmlns:a16="http://schemas.microsoft.com/office/drawing/2014/main" id="{2F962B30-22E4-317F-ED83-D25517E86B7C}"/>
                        </a:ext>
                      </a:extLst>
                    </p:cNvPr>
                    <p:cNvSpPr/>
                    <p:nvPr/>
                  </p:nvSpPr>
                  <p:spPr>
                    <a:xfrm>
                      <a:off x="9066730" y="3556916"/>
                      <a:ext cx="33120" cy="33938"/>
                    </a:xfrm>
                    <a:custGeom>
                      <a:avLst/>
                      <a:gdLst>
                        <a:gd name="connsiteX0" fmla="*/ 15526 w 33120"/>
                        <a:gd name="connsiteY0" fmla="*/ 33910 h 33938"/>
                        <a:gd name="connsiteX1" fmla="*/ 33092 w 33120"/>
                        <a:gd name="connsiteY1" fmla="*/ 18028 h 33938"/>
                        <a:gd name="connsiteX2" fmla="*/ 17593 w 33120"/>
                        <a:gd name="connsiteY2" fmla="*/ 29 h 33938"/>
                        <a:gd name="connsiteX3" fmla="*/ 26 w 33120"/>
                        <a:gd name="connsiteY3" fmla="*/ 15910 h 33938"/>
                        <a:gd name="connsiteX4" fmla="*/ 15526 w 33120"/>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 h="33938">
                          <a:moveTo>
                            <a:pt x="15526" y="33910"/>
                          </a:moveTo>
                          <a:cubicBezTo>
                            <a:pt x="24825" y="34439"/>
                            <a:pt x="32575" y="27557"/>
                            <a:pt x="33092" y="18028"/>
                          </a:cubicBezTo>
                          <a:cubicBezTo>
                            <a:pt x="33609" y="8499"/>
                            <a:pt x="26892" y="558"/>
                            <a:pt x="17593" y="29"/>
                          </a:cubicBezTo>
                          <a:cubicBezTo>
                            <a:pt x="8292" y="-501"/>
                            <a:pt x="543" y="6381"/>
                            <a:pt x="26" y="15910"/>
                          </a:cubicBezTo>
                          <a:cubicBezTo>
                            <a:pt x="-490" y="25440"/>
                            <a:pt x="6742" y="33380"/>
                            <a:pt x="15526"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5" name="Freeform: Shape 1984">
                      <a:extLst>
                        <a:ext uri="{FF2B5EF4-FFF2-40B4-BE49-F238E27FC236}">
                          <a16:creationId xmlns:a16="http://schemas.microsoft.com/office/drawing/2014/main" id="{064D314E-BC0B-9033-764B-9FFE21F424B1}"/>
                        </a:ext>
                      </a:extLst>
                    </p:cNvPr>
                    <p:cNvSpPr/>
                    <p:nvPr/>
                  </p:nvSpPr>
                  <p:spPr>
                    <a:xfrm>
                      <a:off x="6129012" y="4099547"/>
                      <a:ext cx="33121" cy="33938"/>
                    </a:xfrm>
                    <a:custGeom>
                      <a:avLst/>
                      <a:gdLst>
                        <a:gd name="connsiteX0" fmla="*/ 15528 w 33121"/>
                        <a:gd name="connsiteY0" fmla="*/ 33910 h 33938"/>
                        <a:gd name="connsiteX1" fmla="*/ 33094 w 33121"/>
                        <a:gd name="connsiteY1" fmla="*/ 18028 h 33938"/>
                        <a:gd name="connsiteX2" fmla="*/ 17594 w 33121"/>
                        <a:gd name="connsiteY2" fmla="*/ 29 h 33938"/>
                        <a:gd name="connsiteX3" fmla="*/ 28 w 33121"/>
                        <a:gd name="connsiteY3" fmla="*/ 15910 h 33938"/>
                        <a:gd name="connsiteX4" fmla="*/ 15528 w 33121"/>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1" h="33938">
                          <a:moveTo>
                            <a:pt x="15528" y="33910"/>
                          </a:moveTo>
                          <a:cubicBezTo>
                            <a:pt x="24827" y="34439"/>
                            <a:pt x="32577" y="27557"/>
                            <a:pt x="33094" y="18028"/>
                          </a:cubicBezTo>
                          <a:cubicBezTo>
                            <a:pt x="33611" y="8499"/>
                            <a:pt x="26894" y="558"/>
                            <a:pt x="17594" y="29"/>
                          </a:cubicBezTo>
                          <a:cubicBezTo>
                            <a:pt x="8294" y="-501"/>
                            <a:pt x="544" y="6381"/>
                            <a:pt x="28" y="15910"/>
                          </a:cubicBezTo>
                          <a:cubicBezTo>
                            <a:pt x="-489" y="25440"/>
                            <a:pt x="6228" y="33380"/>
                            <a:pt x="15528"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6" name="Freeform: Shape 1985">
                      <a:extLst>
                        <a:ext uri="{FF2B5EF4-FFF2-40B4-BE49-F238E27FC236}">
                          <a16:creationId xmlns:a16="http://schemas.microsoft.com/office/drawing/2014/main" id="{4EAE7CAE-4576-BCB9-E276-80B8382CBAB6}"/>
                        </a:ext>
                      </a:extLst>
                    </p:cNvPr>
                    <p:cNvSpPr/>
                    <p:nvPr/>
                  </p:nvSpPr>
                  <p:spPr>
                    <a:xfrm>
                      <a:off x="8203840" y="3963423"/>
                      <a:ext cx="83374" cy="85427"/>
                    </a:xfrm>
                    <a:custGeom>
                      <a:avLst/>
                      <a:gdLst>
                        <a:gd name="connsiteX0" fmla="*/ 38847 w 83374"/>
                        <a:gd name="connsiteY0" fmla="*/ 85330 h 85427"/>
                        <a:gd name="connsiteX1" fmla="*/ 83280 w 83374"/>
                        <a:gd name="connsiteY1" fmla="*/ 45626 h 85427"/>
                        <a:gd name="connsiteX2" fmla="*/ 44530 w 83374"/>
                        <a:gd name="connsiteY2" fmla="*/ 98 h 85427"/>
                        <a:gd name="connsiteX3" fmla="*/ 98 w 83374"/>
                        <a:gd name="connsiteY3" fmla="*/ 39802 h 85427"/>
                        <a:gd name="connsiteX4" fmla="*/ 38847 w 83374"/>
                        <a:gd name="connsiteY4" fmla="*/ 85330 h 85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74" h="85427">
                          <a:moveTo>
                            <a:pt x="38847" y="85330"/>
                          </a:moveTo>
                          <a:cubicBezTo>
                            <a:pt x="61580" y="86919"/>
                            <a:pt x="81729" y="68919"/>
                            <a:pt x="83280" y="45626"/>
                          </a:cubicBezTo>
                          <a:cubicBezTo>
                            <a:pt x="84830" y="22332"/>
                            <a:pt x="67263" y="1686"/>
                            <a:pt x="44530" y="98"/>
                          </a:cubicBezTo>
                          <a:cubicBezTo>
                            <a:pt x="21797" y="-1491"/>
                            <a:pt x="1647" y="16509"/>
                            <a:pt x="98" y="39802"/>
                          </a:cubicBezTo>
                          <a:cubicBezTo>
                            <a:pt x="-1452" y="63625"/>
                            <a:pt x="15598" y="83742"/>
                            <a:pt x="38847" y="8533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7" name="Freeform: Shape 1986">
                      <a:extLst>
                        <a:ext uri="{FF2B5EF4-FFF2-40B4-BE49-F238E27FC236}">
                          <a16:creationId xmlns:a16="http://schemas.microsoft.com/office/drawing/2014/main" id="{5D6B7A0B-170D-4300-F7B1-EEB329034B05}"/>
                        </a:ext>
                      </a:extLst>
                    </p:cNvPr>
                    <p:cNvSpPr/>
                    <p:nvPr/>
                  </p:nvSpPr>
                  <p:spPr>
                    <a:xfrm>
                      <a:off x="6990280" y="4331423"/>
                      <a:ext cx="33121" cy="33938"/>
                    </a:xfrm>
                    <a:custGeom>
                      <a:avLst/>
                      <a:gdLst>
                        <a:gd name="connsiteX0" fmla="*/ 15528 w 33121"/>
                        <a:gd name="connsiteY0" fmla="*/ 33910 h 33938"/>
                        <a:gd name="connsiteX1" fmla="*/ 33094 w 33121"/>
                        <a:gd name="connsiteY1" fmla="*/ 18028 h 33938"/>
                        <a:gd name="connsiteX2" fmla="*/ 17594 w 33121"/>
                        <a:gd name="connsiteY2" fmla="*/ 29 h 33938"/>
                        <a:gd name="connsiteX3" fmla="*/ 28 w 33121"/>
                        <a:gd name="connsiteY3" fmla="*/ 15910 h 33938"/>
                        <a:gd name="connsiteX4" fmla="*/ 15528 w 33121"/>
                        <a:gd name="connsiteY4" fmla="*/ 33910 h 33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1" h="33938">
                          <a:moveTo>
                            <a:pt x="15528" y="33910"/>
                          </a:moveTo>
                          <a:cubicBezTo>
                            <a:pt x="24828" y="34439"/>
                            <a:pt x="32578" y="27557"/>
                            <a:pt x="33094" y="18028"/>
                          </a:cubicBezTo>
                          <a:cubicBezTo>
                            <a:pt x="33611" y="8499"/>
                            <a:pt x="26894" y="558"/>
                            <a:pt x="17594" y="29"/>
                          </a:cubicBezTo>
                          <a:cubicBezTo>
                            <a:pt x="8294" y="-501"/>
                            <a:pt x="544" y="6381"/>
                            <a:pt x="28" y="15910"/>
                          </a:cubicBezTo>
                          <a:cubicBezTo>
                            <a:pt x="-489" y="24910"/>
                            <a:pt x="6228" y="33380"/>
                            <a:pt x="15528" y="339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8" name="Freeform: Shape 1987">
                      <a:extLst>
                        <a:ext uri="{FF2B5EF4-FFF2-40B4-BE49-F238E27FC236}">
                          <a16:creationId xmlns:a16="http://schemas.microsoft.com/office/drawing/2014/main" id="{FA23869B-1A1A-4917-41DC-29749077DCFC}"/>
                        </a:ext>
                      </a:extLst>
                    </p:cNvPr>
                    <p:cNvSpPr/>
                    <p:nvPr/>
                  </p:nvSpPr>
                  <p:spPr>
                    <a:xfrm>
                      <a:off x="6448807" y="4384876"/>
                      <a:ext cx="20236" cy="20735"/>
                    </a:xfrm>
                    <a:custGeom>
                      <a:avLst/>
                      <a:gdLst>
                        <a:gd name="connsiteX0" fmla="*/ 9344 w 20236"/>
                        <a:gd name="connsiteY0" fmla="*/ 20691 h 20735"/>
                        <a:gd name="connsiteX1" fmla="*/ 20193 w 20236"/>
                        <a:gd name="connsiteY1" fmla="*/ 11162 h 20735"/>
                        <a:gd name="connsiteX2" fmla="*/ 10894 w 20236"/>
                        <a:gd name="connsiteY2" fmla="*/ 45 h 20735"/>
                        <a:gd name="connsiteX3" fmla="*/ 44 w 20236"/>
                        <a:gd name="connsiteY3" fmla="*/ 9574 h 20735"/>
                        <a:gd name="connsiteX4" fmla="*/ 9344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4" y="20691"/>
                          </a:moveTo>
                          <a:cubicBezTo>
                            <a:pt x="15027" y="21221"/>
                            <a:pt x="19677" y="16985"/>
                            <a:pt x="20193" y="11162"/>
                          </a:cubicBezTo>
                          <a:cubicBezTo>
                            <a:pt x="20710" y="5339"/>
                            <a:pt x="16577" y="574"/>
                            <a:pt x="10894" y="45"/>
                          </a:cubicBezTo>
                          <a:cubicBezTo>
                            <a:pt x="5210" y="-485"/>
                            <a:pt x="561" y="3750"/>
                            <a:pt x="44" y="9574"/>
                          </a:cubicBezTo>
                          <a:cubicBezTo>
                            <a:pt x="-473" y="15397"/>
                            <a:pt x="3661" y="20691"/>
                            <a:pt x="9344"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9" name="Freeform: Shape 1988">
                      <a:extLst>
                        <a:ext uri="{FF2B5EF4-FFF2-40B4-BE49-F238E27FC236}">
                          <a16:creationId xmlns:a16="http://schemas.microsoft.com/office/drawing/2014/main" id="{20A6B46D-71CA-F90E-6BE7-30504A3D65CA}"/>
                        </a:ext>
                      </a:extLst>
                    </p:cNvPr>
                    <p:cNvSpPr/>
                    <p:nvPr/>
                  </p:nvSpPr>
                  <p:spPr>
                    <a:xfrm>
                      <a:off x="6087146" y="5113854"/>
                      <a:ext cx="20236" cy="20735"/>
                    </a:xfrm>
                    <a:custGeom>
                      <a:avLst/>
                      <a:gdLst>
                        <a:gd name="connsiteX0" fmla="*/ 9344 w 20236"/>
                        <a:gd name="connsiteY0" fmla="*/ 20691 h 20735"/>
                        <a:gd name="connsiteX1" fmla="*/ 20193 w 20236"/>
                        <a:gd name="connsiteY1" fmla="*/ 11162 h 20735"/>
                        <a:gd name="connsiteX2" fmla="*/ 10894 w 20236"/>
                        <a:gd name="connsiteY2" fmla="*/ 45 h 20735"/>
                        <a:gd name="connsiteX3" fmla="*/ 44 w 20236"/>
                        <a:gd name="connsiteY3" fmla="*/ 9574 h 20735"/>
                        <a:gd name="connsiteX4" fmla="*/ 9344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4" y="20691"/>
                          </a:moveTo>
                          <a:cubicBezTo>
                            <a:pt x="15027" y="21221"/>
                            <a:pt x="19677" y="16985"/>
                            <a:pt x="20193" y="11162"/>
                          </a:cubicBezTo>
                          <a:cubicBezTo>
                            <a:pt x="20710" y="5339"/>
                            <a:pt x="16577" y="574"/>
                            <a:pt x="10894" y="45"/>
                          </a:cubicBezTo>
                          <a:cubicBezTo>
                            <a:pt x="5210" y="-485"/>
                            <a:pt x="561" y="3750"/>
                            <a:pt x="44" y="9574"/>
                          </a:cubicBezTo>
                          <a:cubicBezTo>
                            <a:pt x="-473" y="15397"/>
                            <a:pt x="3661" y="20162"/>
                            <a:pt x="9344"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0" name="Freeform: Shape 1989">
                      <a:extLst>
                        <a:ext uri="{FF2B5EF4-FFF2-40B4-BE49-F238E27FC236}">
                          <a16:creationId xmlns:a16="http://schemas.microsoft.com/office/drawing/2014/main" id="{BCBC77A7-0FDA-B296-5AEF-8B7AA865EE72}"/>
                        </a:ext>
                      </a:extLst>
                    </p:cNvPr>
                    <p:cNvSpPr/>
                    <p:nvPr/>
                  </p:nvSpPr>
                  <p:spPr>
                    <a:xfrm>
                      <a:off x="5923366" y="5258380"/>
                      <a:ext cx="20236" cy="20735"/>
                    </a:xfrm>
                    <a:custGeom>
                      <a:avLst/>
                      <a:gdLst>
                        <a:gd name="connsiteX0" fmla="*/ 9344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4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4" y="20691"/>
                          </a:moveTo>
                          <a:cubicBezTo>
                            <a:pt x="15027" y="21221"/>
                            <a:pt x="19677" y="16985"/>
                            <a:pt x="20193" y="11162"/>
                          </a:cubicBezTo>
                          <a:cubicBezTo>
                            <a:pt x="20710" y="5339"/>
                            <a:pt x="16576" y="574"/>
                            <a:pt x="10893" y="45"/>
                          </a:cubicBezTo>
                          <a:cubicBezTo>
                            <a:pt x="5210" y="-485"/>
                            <a:pt x="560" y="3750"/>
                            <a:pt x="44" y="9574"/>
                          </a:cubicBezTo>
                          <a:cubicBezTo>
                            <a:pt x="-473" y="15397"/>
                            <a:pt x="3660" y="20162"/>
                            <a:pt x="9344"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1" name="Freeform: Shape 1990">
                      <a:extLst>
                        <a:ext uri="{FF2B5EF4-FFF2-40B4-BE49-F238E27FC236}">
                          <a16:creationId xmlns:a16="http://schemas.microsoft.com/office/drawing/2014/main" id="{B89A8E00-9B13-4E70-ED6D-40F2B7EDA8D8}"/>
                        </a:ext>
                      </a:extLst>
                    </p:cNvPr>
                    <p:cNvSpPr/>
                    <p:nvPr/>
                  </p:nvSpPr>
                  <p:spPr>
                    <a:xfrm>
                      <a:off x="5774052" y="5386493"/>
                      <a:ext cx="20236" cy="20735"/>
                    </a:xfrm>
                    <a:custGeom>
                      <a:avLst/>
                      <a:gdLst>
                        <a:gd name="connsiteX0" fmla="*/ 9344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4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4" y="20691"/>
                          </a:moveTo>
                          <a:cubicBezTo>
                            <a:pt x="15027" y="21221"/>
                            <a:pt x="19677" y="16985"/>
                            <a:pt x="20193" y="11162"/>
                          </a:cubicBezTo>
                          <a:cubicBezTo>
                            <a:pt x="20710" y="5339"/>
                            <a:pt x="16577" y="574"/>
                            <a:pt x="10893" y="45"/>
                          </a:cubicBezTo>
                          <a:cubicBezTo>
                            <a:pt x="5210" y="-485"/>
                            <a:pt x="560" y="3750"/>
                            <a:pt x="44" y="9574"/>
                          </a:cubicBezTo>
                          <a:cubicBezTo>
                            <a:pt x="-473" y="15397"/>
                            <a:pt x="3661" y="20691"/>
                            <a:pt x="9344"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2" name="Freeform: Shape 1991">
                      <a:extLst>
                        <a:ext uri="{FF2B5EF4-FFF2-40B4-BE49-F238E27FC236}">
                          <a16:creationId xmlns:a16="http://schemas.microsoft.com/office/drawing/2014/main" id="{3EE2663E-3F95-192F-B8E8-2D6DA234332F}"/>
                        </a:ext>
                      </a:extLst>
                    </p:cNvPr>
                    <p:cNvSpPr/>
                    <p:nvPr/>
                  </p:nvSpPr>
                  <p:spPr>
                    <a:xfrm>
                      <a:off x="4162099" y="5011699"/>
                      <a:ext cx="36216" cy="37111"/>
                    </a:xfrm>
                    <a:custGeom>
                      <a:avLst/>
                      <a:gdLst>
                        <a:gd name="connsiteX0" fmla="*/ 17074 w 36216"/>
                        <a:gd name="connsiteY0" fmla="*/ 37084 h 37111"/>
                        <a:gd name="connsiteX1" fmla="*/ 36190 w 36216"/>
                        <a:gd name="connsiteY1" fmla="*/ 19614 h 37111"/>
                        <a:gd name="connsiteX2" fmla="*/ 19141 w 36216"/>
                        <a:gd name="connsiteY2" fmla="*/ 27 h 37111"/>
                        <a:gd name="connsiteX3" fmla="*/ 24 w 36216"/>
                        <a:gd name="connsiteY3" fmla="*/ 17497 h 37111"/>
                        <a:gd name="connsiteX4" fmla="*/ 17074 w 36216"/>
                        <a:gd name="connsiteY4" fmla="*/ 37084 h 37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16" h="37111">
                          <a:moveTo>
                            <a:pt x="17074" y="37084"/>
                          </a:moveTo>
                          <a:cubicBezTo>
                            <a:pt x="26891" y="37614"/>
                            <a:pt x="35674" y="30202"/>
                            <a:pt x="36190" y="19614"/>
                          </a:cubicBezTo>
                          <a:cubicBezTo>
                            <a:pt x="36707" y="9026"/>
                            <a:pt x="29474" y="556"/>
                            <a:pt x="19141" y="27"/>
                          </a:cubicBezTo>
                          <a:cubicBezTo>
                            <a:pt x="9324" y="-503"/>
                            <a:pt x="541" y="6909"/>
                            <a:pt x="24" y="17497"/>
                          </a:cubicBezTo>
                          <a:cubicBezTo>
                            <a:pt x="-492" y="28085"/>
                            <a:pt x="7258" y="36555"/>
                            <a:pt x="17074" y="37084"/>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3" name="Freeform: Shape 1992">
                      <a:extLst>
                        <a:ext uri="{FF2B5EF4-FFF2-40B4-BE49-F238E27FC236}">
                          <a16:creationId xmlns:a16="http://schemas.microsoft.com/office/drawing/2014/main" id="{14BFA65B-A1BF-D307-5F16-ADA5FAB019A1}"/>
                        </a:ext>
                      </a:extLst>
                    </p:cNvPr>
                    <p:cNvSpPr/>
                    <p:nvPr/>
                  </p:nvSpPr>
                  <p:spPr>
                    <a:xfrm>
                      <a:off x="4921589" y="5660689"/>
                      <a:ext cx="46077" cy="47269"/>
                    </a:xfrm>
                    <a:custGeom>
                      <a:avLst/>
                      <a:gdLst>
                        <a:gd name="connsiteX0" fmla="*/ 21720 w 46077"/>
                        <a:gd name="connsiteY0" fmla="*/ 47193 h 47269"/>
                        <a:gd name="connsiteX1" fmla="*/ 46003 w 46077"/>
                        <a:gd name="connsiteY1" fmla="*/ 24958 h 47269"/>
                        <a:gd name="connsiteX2" fmla="*/ 24303 w 46077"/>
                        <a:gd name="connsiteY2" fmla="*/ 77 h 47269"/>
                        <a:gd name="connsiteX3" fmla="*/ 20 w 46077"/>
                        <a:gd name="connsiteY3" fmla="*/ 22311 h 47269"/>
                        <a:gd name="connsiteX4" fmla="*/ 21720 w 46077"/>
                        <a:gd name="connsiteY4" fmla="*/ 47193 h 47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77" h="47269">
                          <a:moveTo>
                            <a:pt x="21720" y="47193"/>
                          </a:moveTo>
                          <a:cubicBezTo>
                            <a:pt x="34637" y="48251"/>
                            <a:pt x="45487" y="38193"/>
                            <a:pt x="46003" y="24958"/>
                          </a:cubicBezTo>
                          <a:cubicBezTo>
                            <a:pt x="47037" y="11723"/>
                            <a:pt x="37220" y="606"/>
                            <a:pt x="24303" y="77"/>
                          </a:cubicBezTo>
                          <a:cubicBezTo>
                            <a:pt x="11387" y="-982"/>
                            <a:pt x="537" y="9076"/>
                            <a:pt x="20" y="22311"/>
                          </a:cubicBezTo>
                          <a:cubicBezTo>
                            <a:pt x="-496" y="35017"/>
                            <a:pt x="8804" y="46134"/>
                            <a:pt x="21720" y="4719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4" name="Freeform: Shape 1993">
                      <a:extLst>
                        <a:ext uri="{FF2B5EF4-FFF2-40B4-BE49-F238E27FC236}">
                          <a16:creationId xmlns:a16="http://schemas.microsoft.com/office/drawing/2014/main" id="{53E2C17B-5D5D-6D4D-9B7F-E506542A7A7B}"/>
                        </a:ext>
                      </a:extLst>
                    </p:cNvPr>
                    <p:cNvSpPr/>
                    <p:nvPr/>
                  </p:nvSpPr>
                  <p:spPr>
                    <a:xfrm>
                      <a:off x="5051271" y="5079941"/>
                      <a:ext cx="46077" cy="47269"/>
                    </a:xfrm>
                    <a:custGeom>
                      <a:avLst/>
                      <a:gdLst>
                        <a:gd name="connsiteX0" fmla="*/ 21720 w 46077"/>
                        <a:gd name="connsiteY0" fmla="*/ 47193 h 47269"/>
                        <a:gd name="connsiteX1" fmla="*/ 46003 w 46077"/>
                        <a:gd name="connsiteY1" fmla="*/ 24958 h 47269"/>
                        <a:gd name="connsiteX2" fmla="*/ 24304 w 46077"/>
                        <a:gd name="connsiteY2" fmla="*/ 77 h 47269"/>
                        <a:gd name="connsiteX3" fmla="*/ 21 w 46077"/>
                        <a:gd name="connsiteY3" fmla="*/ 22311 h 47269"/>
                        <a:gd name="connsiteX4" fmla="*/ 21720 w 46077"/>
                        <a:gd name="connsiteY4" fmla="*/ 47193 h 47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77" h="47269">
                          <a:moveTo>
                            <a:pt x="21720" y="47193"/>
                          </a:moveTo>
                          <a:cubicBezTo>
                            <a:pt x="34637" y="48251"/>
                            <a:pt x="45486" y="38193"/>
                            <a:pt x="46003" y="24958"/>
                          </a:cubicBezTo>
                          <a:cubicBezTo>
                            <a:pt x="47036" y="11723"/>
                            <a:pt x="37220" y="606"/>
                            <a:pt x="24304" y="77"/>
                          </a:cubicBezTo>
                          <a:cubicBezTo>
                            <a:pt x="11387" y="-982"/>
                            <a:pt x="537" y="9076"/>
                            <a:pt x="21" y="22311"/>
                          </a:cubicBezTo>
                          <a:cubicBezTo>
                            <a:pt x="-496" y="35546"/>
                            <a:pt x="8804" y="46663"/>
                            <a:pt x="21720" y="4719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5" name="Freeform: Shape 1994">
                      <a:extLst>
                        <a:ext uri="{FF2B5EF4-FFF2-40B4-BE49-F238E27FC236}">
                          <a16:creationId xmlns:a16="http://schemas.microsoft.com/office/drawing/2014/main" id="{164983D1-849E-0B2F-8A30-B4753EA9CC92}"/>
                        </a:ext>
                      </a:extLst>
                    </p:cNvPr>
                    <p:cNvSpPr/>
                    <p:nvPr/>
                  </p:nvSpPr>
                  <p:spPr>
                    <a:xfrm>
                      <a:off x="6840434" y="3927477"/>
                      <a:ext cx="20236" cy="20735"/>
                    </a:xfrm>
                    <a:custGeom>
                      <a:avLst/>
                      <a:gdLst>
                        <a:gd name="connsiteX0" fmla="*/ 9344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4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4" y="20691"/>
                          </a:moveTo>
                          <a:cubicBezTo>
                            <a:pt x="15027" y="21221"/>
                            <a:pt x="19677" y="16985"/>
                            <a:pt x="20193" y="11162"/>
                          </a:cubicBezTo>
                          <a:cubicBezTo>
                            <a:pt x="20710" y="5339"/>
                            <a:pt x="16576" y="574"/>
                            <a:pt x="10893" y="45"/>
                          </a:cubicBezTo>
                          <a:cubicBezTo>
                            <a:pt x="5210" y="-485"/>
                            <a:pt x="560" y="3751"/>
                            <a:pt x="44" y="9574"/>
                          </a:cubicBezTo>
                          <a:cubicBezTo>
                            <a:pt x="-473" y="15397"/>
                            <a:pt x="3660" y="20162"/>
                            <a:pt x="9344"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6" name="Freeform: Shape 1995">
                      <a:extLst>
                        <a:ext uri="{FF2B5EF4-FFF2-40B4-BE49-F238E27FC236}">
                          <a16:creationId xmlns:a16="http://schemas.microsoft.com/office/drawing/2014/main" id="{5CDE1A3A-30A9-DD90-6073-68A3604E2F0A}"/>
                        </a:ext>
                      </a:extLst>
                    </p:cNvPr>
                    <p:cNvSpPr/>
                    <p:nvPr/>
                  </p:nvSpPr>
                  <p:spPr>
                    <a:xfrm>
                      <a:off x="6866783" y="3884596"/>
                      <a:ext cx="20236" cy="20735"/>
                    </a:xfrm>
                    <a:custGeom>
                      <a:avLst/>
                      <a:gdLst>
                        <a:gd name="connsiteX0" fmla="*/ 9344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4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4" y="20691"/>
                          </a:moveTo>
                          <a:cubicBezTo>
                            <a:pt x="15027" y="21221"/>
                            <a:pt x="19677" y="16985"/>
                            <a:pt x="20193" y="11162"/>
                          </a:cubicBezTo>
                          <a:cubicBezTo>
                            <a:pt x="20710" y="5339"/>
                            <a:pt x="16577" y="574"/>
                            <a:pt x="10893" y="45"/>
                          </a:cubicBezTo>
                          <a:cubicBezTo>
                            <a:pt x="5210" y="-485"/>
                            <a:pt x="560" y="3751"/>
                            <a:pt x="44" y="9574"/>
                          </a:cubicBezTo>
                          <a:cubicBezTo>
                            <a:pt x="-473" y="15397"/>
                            <a:pt x="3661" y="20162"/>
                            <a:pt x="9344"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7" name="Freeform: Shape 1996">
                      <a:extLst>
                        <a:ext uri="{FF2B5EF4-FFF2-40B4-BE49-F238E27FC236}">
                          <a16:creationId xmlns:a16="http://schemas.microsoft.com/office/drawing/2014/main" id="{764400AB-75ED-9B43-1AB8-031CE199E48A}"/>
                        </a:ext>
                      </a:extLst>
                    </p:cNvPr>
                    <p:cNvSpPr/>
                    <p:nvPr/>
                  </p:nvSpPr>
                  <p:spPr>
                    <a:xfrm>
                      <a:off x="6400758" y="4016416"/>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6" y="16985"/>
                            <a:pt x="20193" y="11162"/>
                          </a:cubicBezTo>
                          <a:cubicBezTo>
                            <a:pt x="20710" y="5339"/>
                            <a:pt x="16576" y="574"/>
                            <a:pt x="10893" y="45"/>
                          </a:cubicBezTo>
                          <a:cubicBezTo>
                            <a:pt x="5210" y="-485"/>
                            <a:pt x="560" y="3750"/>
                            <a:pt x="44" y="9574"/>
                          </a:cubicBezTo>
                          <a:cubicBezTo>
                            <a:pt x="-473" y="15397"/>
                            <a:pt x="3660" y="20162"/>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8" name="Freeform: Shape 1997">
                      <a:extLst>
                        <a:ext uri="{FF2B5EF4-FFF2-40B4-BE49-F238E27FC236}">
                          <a16:creationId xmlns:a16="http://schemas.microsoft.com/office/drawing/2014/main" id="{4698028F-F5C2-2F5E-C7B8-2CE6B0182480}"/>
                        </a:ext>
                      </a:extLst>
                    </p:cNvPr>
                    <p:cNvSpPr/>
                    <p:nvPr/>
                  </p:nvSpPr>
                  <p:spPr>
                    <a:xfrm>
                      <a:off x="6670970" y="4058238"/>
                      <a:ext cx="20236" cy="20735"/>
                    </a:xfrm>
                    <a:custGeom>
                      <a:avLst/>
                      <a:gdLst>
                        <a:gd name="connsiteX0" fmla="*/ 9344 w 20236"/>
                        <a:gd name="connsiteY0" fmla="*/ 20691 h 20735"/>
                        <a:gd name="connsiteX1" fmla="*/ 20193 w 20236"/>
                        <a:gd name="connsiteY1" fmla="*/ 11162 h 20735"/>
                        <a:gd name="connsiteX2" fmla="*/ 10894 w 20236"/>
                        <a:gd name="connsiteY2" fmla="*/ 45 h 20735"/>
                        <a:gd name="connsiteX3" fmla="*/ 44 w 20236"/>
                        <a:gd name="connsiteY3" fmla="*/ 9574 h 20735"/>
                        <a:gd name="connsiteX4" fmla="*/ 9344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4" y="20691"/>
                          </a:moveTo>
                          <a:cubicBezTo>
                            <a:pt x="15027" y="21221"/>
                            <a:pt x="19677" y="16985"/>
                            <a:pt x="20193" y="11162"/>
                          </a:cubicBezTo>
                          <a:cubicBezTo>
                            <a:pt x="20710" y="5339"/>
                            <a:pt x="16577" y="574"/>
                            <a:pt x="10894" y="45"/>
                          </a:cubicBezTo>
                          <a:cubicBezTo>
                            <a:pt x="5210" y="-485"/>
                            <a:pt x="561" y="3750"/>
                            <a:pt x="44" y="9574"/>
                          </a:cubicBezTo>
                          <a:cubicBezTo>
                            <a:pt x="-473" y="15397"/>
                            <a:pt x="3661" y="20162"/>
                            <a:pt x="9344"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9" name="Freeform: Shape 1998">
                      <a:extLst>
                        <a:ext uri="{FF2B5EF4-FFF2-40B4-BE49-F238E27FC236}">
                          <a16:creationId xmlns:a16="http://schemas.microsoft.com/office/drawing/2014/main" id="{18DCD537-2B1E-CCDB-1081-A0C7D421316C}"/>
                        </a:ext>
                      </a:extLst>
                    </p:cNvPr>
                    <p:cNvSpPr/>
                    <p:nvPr/>
                  </p:nvSpPr>
                  <p:spPr>
                    <a:xfrm>
                      <a:off x="6545939" y="4174176"/>
                      <a:ext cx="20236" cy="20735"/>
                    </a:xfrm>
                    <a:custGeom>
                      <a:avLst/>
                      <a:gdLst>
                        <a:gd name="connsiteX0" fmla="*/ 9344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4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4" y="20691"/>
                          </a:moveTo>
                          <a:cubicBezTo>
                            <a:pt x="15027" y="21221"/>
                            <a:pt x="19677" y="16985"/>
                            <a:pt x="20193" y="11162"/>
                          </a:cubicBezTo>
                          <a:cubicBezTo>
                            <a:pt x="20710" y="5339"/>
                            <a:pt x="16576" y="574"/>
                            <a:pt x="10893" y="45"/>
                          </a:cubicBezTo>
                          <a:cubicBezTo>
                            <a:pt x="5210" y="-485"/>
                            <a:pt x="560" y="3750"/>
                            <a:pt x="44" y="9574"/>
                          </a:cubicBezTo>
                          <a:cubicBezTo>
                            <a:pt x="-473" y="15397"/>
                            <a:pt x="3660" y="20162"/>
                            <a:pt x="9344"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0" name="Freeform: Shape 1999">
                      <a:extLst>
                        <a:ext uri="{FF2B5EF4-FFF2-40B4-BE49-F238E27FC236}">
                          <a16:creationId xmlns:a16="http://schemas.microsoft.com/office/drawing/2014/main" id="{6CA6DF60-2916-1C05-2F0F-63DC8992D918}"/>
                        </a:ext>
                      </a:extLst>
                    </p:cNvPr>
                    <p:cNvSpPr/>
                    <p:nvPr/>
                  </p:nvSpPr>
                  <p:spPr>
                    <a:xfrm>
                      <a:off x="8172894" y="3944947"/>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6" y="16985"/>
                            <a:pt x="20193" y="11162"/>
                          </a:cubicBezTo>
                          <a:cubicBezTo>
                            <a:pt x="20710" y="5339"/>
                            <a:pt x="16576" y="574"/>
                            <a:pt x="10893" y="45"/>
                          </a:cubicBezTo>
                          <a:cubicBezTo>
                            <a:pt x="5210" y="-485"/>
                            <a:pt x="560" y="3750"/>
                            <a:pt x="44" y="9574"/>
                          </a:cubicBezTo>
                          <a:cubicBezTo>
                            <a:pt x="-473" y="15397"/>
                            <a:pt x="3660" y="20162"/>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1" name="Freeform: Shape 2000">
                      <a:extLst>
                        <a:ext uri="{FF2B5EF4-FFF2-40B4-BE49-F238E27FC236}">
                          <a16:creationId xmlns:a16="http://schemas.microsoft.com/office/drawing/2014/main" id="{1735226B-E937-4962-D5FC-20D8C41D0594}"/>
                        </a:ext>
                      </a:extLst>
                    </p:cNvPr>
                    <p:cNvSpPr/>
                    <p:nvPr/>
                  </p:nvSpPr>
                  <p:spPr>
                    <a:xfrm>
                      <a:off x="7056913" y="2879272"/>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6" y="16985"/>
                            <a:pt x="20193" y="11162"/>
                          </a:cubicBezTo>
                          <a:cubicBezTo>
                            <a:pt x="20710" y="5339"/>
                            <a:pt x="16576" y="574"/>
                            <a:pt x="10893" y="45"/>
                          </a:cubicBezTo>
                          <a:cubicBezTo>
                            <a:pt x="5210" y="-485"/>
                            <a:pt x="560" y="3751"/>
                            <a:pt x="44" y="9574"/>
                          </a:cubicBezTo>
                          <a:cubicBezTo>
                            <a:pt x="-473" y="15397"/>
                            <a:pt x="3660" y="20162"/>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2" name="Freeform: Shape 2001">
                      <a:extLst>
                        <a:ext uri="{FF2B5EF4-FFF2-40B4-BE49-F238E27FC236}">
                          <a16:creationId xmlns:a16="http://schemas.microsoft.com/office/drawing/2014/main" id="{2C10DD7F-F47C-89D7-B432-9D64AEE9C0F0}"/>
                        </a:ext>
                      </a:extLst>
                    </p:cNvPr>
                    <p:cNvSpPr/>
                    <p:nvPr/>
                  </p:nvSpPr>
                  <p:spPr>
                    <a:xfrm>
                      <a:off x="6589338" y="4180528"/>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6" y="16985"/>
                            <a:pt x="20193" y="11162"/>
                          </a:cubicBezTo>
                          <a:cubicBezTo>
                            <a:pt x="20710" y="5339"/>
                            <a:pt x="16576" y="574"/>
                            <a:pt x="10893" y="45"/>
                          </a:cubicBezTo>
                          <a:cubicBezTo>
                            <a:pt x="5210" y="-485"/>
                            <a:pt x="560" y="3750"/>
                            <a:pt x="44" y="9574"/>
                          </a:cubicBezTo>
                          <a:cubicBezTo>
                            <a:pt x="-473" y="15397"/>
                            <a:pt x="3660" y="20162"/>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3" name="Freeform: Shape 2002">
                      <a:extLst>
                        <a:ext uri="{FF2B5EF4-FFF2-40B4-BE49-F238E27FC236}">
                          <a16:creationId xmlns:a16="http://schemas.microsoft.com/office/drawing/2014/main" id="{862189BA-FE3C-B490-6510-2CFB54101461}"/>
                        </a:ext>
                      </a:extLst>
                    </p:cNvPr>
                    <p:cNvSpPr/>
                    <p:nvPr/>
                  </p:nvSpPr>
                  <p:spPr>
                    <a:xfrm>
                      <a:off x="6730902" y="4558518"/>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6" y="21221"/>
                            <a:pt x="19676" y="16985"/>
                            <a:pt x="20193" y="11162"/>
                          </a:cubicBezTo>
                          <a:cubicBezTo>
                            <a:pt x="20710" y="5339"/>
                            <a:pt x="16576" y="574"/>
                            <a:pt x="10893" y="45"/>
                          </a:cubicBezTo>
                          <a:cubicBezTo>
                            <a:pt x="5210" y="-485"/>
                            <a:pt x="560" y="3751"/>
                            <a:pt x="44" y="9574"/>
                          </a:cubicBezTo>
                          <a:cubicBezTo>
                            <a:pt x="-473" y="15397"/>
                            <a:pt x="3660" y="20691"/>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4" name="Freeform: Shape 2003">
                      <a:extLst>
                        <a:ext uri="{FF2B5EF4-FFF2-40B4-BE49-F238E27FC236}">
                          <a16:creationId xmlns:a16="http://schemas.microsoft.com/office/drawing/2014/main" id="{BA94327C-9B21-4124-F3A5-AC9CAB65DEA1}"/>
                        </a:ext>
                      </a:extLst>
                    </p:cNvPr>
                    <p:cNvSpPr/>
                    <p:nvPr/>
                  </p:nvSpPr>
                  <p:spPr>
                    <a:xfrm>
                      <a:off x="6796980" y="3807851"/>
                      <a:ext cx="33709" cy="34464"/>
                    </a:xfrm>
                    <a:custGeom>
                      <a:avLst/>
                      <a:gdLst>
                        <a:gd name="connsiteX0" fmla="*/ 15598 w 33709"/>
                        <a:gd name="connsiteY0" fmla="*/ 34437 h 34464"/>
                        <a:gd name="connsiteX1" fmla="*/ 33681 w 33709"/>
                        <a:gd name="connsiteY1" fmla="*/ 18556 h 34464"/>
                        <a:gd name="connsiteX2" fmla="*/ 18181 w 33709"/>
                        <a:gd name="connsiteY2" fmla="*/ 27 h 34464"/>
                        <a:gd name="connsiteX3" fmla="*/ 98 w 33709"/>
                        <a:gd name="connsiteY3" fmla="*/ 15909 h 34464"/>
                        <a:gd name="connsiteX4" fmla="*/ 15598 w 33709"/>
                        <a:gd name="connsiteY4" fmla="*/ 34437 h 34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09" h="34464">
                          <a:moveTo>
                            <a:pt x="15598" y="34437"/>
                          </a:moveTo>
                          <a:cubicBezTo>
                            <a:pt x="24898" y="34967"/>
                            <a:pt x="32648" y="27555"/>
                            <a:pt x="33681" y="18556"/>
                          </a:cubicBezTo>
                          <a:cubicBezTo>
                            <a:pt x="34198" y="9027"/>
                            <a:pt x="27482" y="1086"/>
                            <a:pt x="18181" y="27"/>
                          </a:cubicBezTo>
                          <a:cubicBezTo>
                            <a:pt x="8882" y="-503"/>
                            <a:pt x="1132" y="6909"/>
                            <a:pt x="98" y="15909"/>
                          </a:cubicBezTo>
                          <a:cubicBezTo>
                            <a:pt x="-935" y="25967"/>
                            <a:pt x="6299" y="33908"/>
                            <a:pt x="15598" y="3443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5" name="Freeform: Shape 2004">
                      <a:extLst>
                        <a:ext uri="{FF2B5EF4-FFF2-40B4-BE49-F238E27FC236}">
                          <a16:creationId xmlns:a16="http://schemas.microsoft.com/office/drawing/2014/main" id="{FDE2C605-4658-52F6-0E40-69C5E9A28564}"/>
                        </a:ext>
                      </a:extLst>
                    </p:cNvPr>
                    <p:cNvSpPr/>
                    <p:nvPr/>
                  </p:nvSpPr>
                  <p:spPr>
                    <a:xfrm>
                      <a:off x="6231811" y="4077826"/>
                      <a:ext cx="20236" cy="20735"/>
                    </a:xfrm>
                    <a:custGeom>
                      <a:avLst/>
                      <a:gdLst>
                        <a:gd name="connsiteX0" fmla="*/ 9344 w 20236"/>
                        <a:gd name="connsiteY0" fmla="*/ 20691 h 20735"/>
                        <a:gd name="connsiteX1" fmla="*/ 20193 w 20236"/>
                        <a:gd name="connsiteY1" fmla="*/ 11162 h 20735"/>
                        <a:gd name="connsiteX2" fmla="*/ 10894 w 20236"/>
                        <a:gd name="connsiteY2" fmla="*/ 45 h 20735"/>
                        <a:gd name="connsiteX3" fmla="*/ 44 w 20236"/>
                        <a:gd name="connsiteY3" fmla="*/ 9574 h 20735"/>
                        <a:gd name="connsiteX4" fmla="*/ 9344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4" y="20691"/>
                          </a:moveTo>
                          <a:cubicBezTo>
                            <a:pt x="15027" y="21221"/>
                            <a:pt x="19677" y="16985"/>
                            <a:pt x="20193" y="11162"/>
                          </a:cubicBezTo>
                          <a:cubicBezTo>
                            <a:pt x="20710" y="5339"/>
                            <a:pt x="16577" y="574"/>
                            <a:pt x="10894" y="45"/>
                          </a:cubicBezTo>
                          <a:cubicBezTo>
                            <a:pt x="5210" y="-485"/>
                            <a:pt x="561" y="3751"/>
                            <a:pt x="44" y="9574"/>
                          </a:cubicBezTo>
                          <a:cubicBezTo>
                            <a:pt x="-473" y="15397"/>
                            <a:pt x="3661" y="20162"/>
                            <a:pt x="9344"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6" name="Freeform: Shape 2005">
                      <a:extLst>
                        <a:ext uri="{FF2B5EF4-FFF2-40B4-BE49-F238E27FC236}">
                          <a16:creationId xmlns:a16="http://schemas.microsoft.com/office/drawing/2014/main" id="{E25018B6-42F7-22B3-32DB-397FC933C27F}"/>
                        </a:ext>
                      </a:extLst>
                    </p:cNvPr>
                    <p:cNvSpPr/>
                    <p:nvPr/>
                  </p:nvSpPr>
                  <p:spPr>
                    <a:xfrm>
                      <a:off x="5339026" y="3217556"/>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7" y="16985"/>
                            <a:pt x="20193" y="11162"/>
                          </a:cubicBezTo>
                          <a:cubicBezTo>
                            <a:pt x="20710" y="5339"/>
                            <a:pt x="16576" y="574"/>
                            <a:pt x="10893" y="45"/>
                          </a:cubicBezTo>
                          <a:cubicBezTo>
                            <a:pt x="5210" y="-485"/>
                            <a:pt x="560" y="3751"/>
                            <a:pt x="44" y="9574"/>
                          </a:cubicBezTo>
                          <a:cubicBezTo>
                            <a:pt x="-473" y="15397"/>
                            <a:pt x="3660" y="20691"/>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7" name="Freeform: Shape 2006">
                      <a:extLst>
                        <a:ext uri="{FF2B5EF4-FFF2-40B4-BE49-F238E27FC236}">
                          <a16:creationId xmlns:a16="http://schemas.microsoft.com/office/drawing/2014/main" id="{E43328E6-65CA-0D5C-79EA-3457301070AD}"/>
                        </a:ext>
                      </a:extLst>
                    </p:cNvPr>
                    <p:cNvSpPr/>
                    <p:nvPr/>
                  </p:nvSpPr>
                  <p:spPr>
                    <a:xfrm>
                      <a:off x="5872733" y="2507106"/>
                      <a:ext cx="20236" cy="20735"/>
                    </a:xfrm>
                    <a:custGeom>
                      <a:avLst/>
                      <a:gdLst>
                        <a:gd name="connsiteX0" fmla="*/ 9344 w 20236"/>
                        <a:gd name="connsiteY0" fmla="*/ 20691 h 20735"/>
                        <a:gd name="connsiteX1" fmla="*/ 20193 w 20236"/>
                        <a:gd name="connsiteY1" fmla="*/ 11162 h 20735"/>
                        <a:gd name="connsiteX2" fmla="*/ 10894 w 20236"/>
                        <a:gd name="connsiteY2" fmla="*/ 45 h 20735"/>
                        <a:gd name="connsiteX3" fmla="*/ 44 w 20236"/>
                        <a:gd name="connsiteY3" fmla="*/ 9574 h 20735"/>
                        <a:gd name="connsiteX4" fmla="*/ 9344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4" y="20691"/>
                          </a:moveTo>
                          <a:cubicBezTo>
                            <a:pt x="15027" y="21221"/>
                            <a:pt x="19677" y="16985"/>
                            <a:pt x="20193" y="11162"/>
                          </a:cubicBezTo>
                          <a:cubicBezTo>
                            <a:pt x="20710" y="5339"/>
                            <a:pt x="16577" y="574"/>
                            <a:pt x="10894" y="45"/>
                          </a:cubicBezTo>
                          <a:cubicBezTo>
                            <a:pt x="5210" y="-485"/>
                            <a:pt x="561" y="3750"/>
                            <a:pt x="44" y="9574"/>
                          </a:cubicBezTo>
                          <a:cubicBezTo>
                            <a:pt x="-473" y="15397"/>
                            <a:pt x="3661" y="20691"/>
                            <a:pt x="9344"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8" name="Freeform: Shape 2007">
                      <a:extLst>
                        <a:ext uri="{FF2B5EF4-FFF2-40B4-BE49-F238E27FC236}">
                          <a16:creationId xmlns:a16="http://schemas.microsoft.com/office/drawing/2014/main" id="{076C666C-3B2B-FA92-3C4D-783E38B09572}"/>
                        </a:ext>
                      </a:extLst>
                    </p:cNvPr>
                    <p:cNvSpPr/>
                    <p:nvPr/>
                  </p:nvSpPr>
                  <p:spPr>
                    <a:xfrm>
                      <a:off x="3441346" y="3275790"/>
                      <a:ext cx="20232" cy="20735"/>
                    </a:xfrm>
                    <a:custGeom>
                      <a:avLst/>
                      <a:gdLst>
                        <a:gd name="connsiteX0" fmla="*/ 9339 w 20232"/>
                        <a:gd name="connsiteY0" fmla="*/ 20691 h 20735"/>
                        <a:gd name="connsiteX1" fmla="*/ 20189 w 20232"/>
                        <a:gd name="connsiteY1" fmla="*/ 11162 h 20735"/>
                        <a:gd name="connsiteX2" fmla="*/ 10889 w 20232"/>
                        <a:gd name="connsiteY2" fmla="*/ 45 h 20735"/>
                        <a:gd name="connsiteX3" fmla="*/ 39 w 20232"/>
                        <a:gd name="connsiteY3" fmla="*/ 9574 h 20735"/>
                        <a:gd name="connsiteX4" fmla="*/ 9339 w 20232"/>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2" h="20735">
                          <a:moveTo>
                            <a:pt x="9339" y="20691"/>
                          </a:moveTo>
                          <a:cubicBezTo>
                            <a:pt x="15023" y="21221"/>
                            <a:pt x="19673" y="16985"/>
                            <a:pt x="20189" y="11162"/>
                          </a:cubicBezTo>
                          <a:cubicBezTo>
                            <a:pt x="20706" y="5339"/>
                            <a:pt x="16572" y="574"/>
                            <a:pt x="10889" y="45"/>
                          </a:cubicBezTo>
                          <a:cubicBezTo>
                            <a:pt x="5206" y="-485"/>
                            <a:pt x="556" y="3751"/>
                            <a:pt x="39" y="9574"/>
                          </a:cubicBezTo>
                          <a:cubicBezTo>
                            <a:pt x="-477" y="15397"/>
                            <a:pt x="4173" y="20162"/>
                            <a:pt x="9339"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9" name="Freeform: Shape 2008">
                      <a:extLst>
                        <a:ext uri="{FF2B5EF4-FFF2-40B4-BE49-F238E27FC236}">
                          <a16:creationId xmlns:a16="http://schemas.microsoft.com/office/drawing/2014/main" id="{B725B60F-5AB8-6562-0CF1-803DEEF0DFE7}"/>
                        </a:ext>
                      </a:extLst>
                    </p:cNvPr>
                    <p:cNvSpPr/>
                    <p:nvPr/>
                  </p:nvSpPr>
                  <p:spPr>
                    <a:xfrm>
                      <a:off x="5100330" y="3073031"/>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7" y="16985"/>
                            <a:pt x="20193" y="11162"/>
                          </a:cubicBezTo>
                          <a:cubicBezTo>
                            <a:pt x="20710" y="5339"/>
                            <a:pt x="16577" y="574"/>
                            <a:pt x="10893" y="45"/>
                          </a:cubicBezTo>
                          <a:cubicBezTo>
                            <a:pt x="5210" y="-485"/>
                            <a:pt x="560" y="3750"/>
                            <a:pt x="44" y="9574"/>
                          </a:cubicBezTo>
                          <a:cubicBezTo>
                            <a:pt x="-473" y="15397"/>
                            <a:pt x="3660" y="20162"/>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0" name="Freeform: Shape 2009">
                      <a:extLst>
                        <a:ext uri="{FF2B5EF4-FFF2-40B4-BE49-F238E27FC236}">
                          <a16:creationId xmlns:a16="http://schemas.microsoft.com/office/drawing/2014/main" id="{B209DB2C-03EC-7585-8C57-4012B3105323}"/>
                        </a:ext>
                      </a:extLst>
                    </p:cNvPr>
                    <p:cNvSpPr/>
                    <p:nvPr/>
                  </p:nvSpPr>
                  <p:spPr>
                    <a:xfrm>
                      <a:off x="5077597" y="3118030"/>
                      <a:ext cx="20236" cy="20735"/>
                    </a:xfrm>
                    <a:custGeom>
                      <a:avLst/>
                      <a:gdLst>
                        <a:gd name="connsiteX0" fmla="*/ 9343 w 20236"/>
                        <a:gd name="connsiteY0" fmla="*/ 20691 h 20735"/>
                        <a:gd name="connsiteX1" fmla="*/ 20193 w 20236"/>
                        <a:gd name="connsiteY1" fmla="*/ 11162 h 20735"/>
                        <a:gd name="connsiteX2" fmla="*/ 10894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7" y="16985"/>
                            <a:pt x="20193" y="11162"/>
                          </a:cubicBezTo>
                          <a:cubicBezTo>
                            <a:pt x="20710" y="5339"/>
                            <a:pt x="16577" y="574"/>
                            <a:pt x="10894" y="45"/>
                          </a:cubicBezTo>
                          <a:cubicBezTo>
                            <a:pt x="5210" y="-485"/>
                            <a:pt x="560" y="3750"/>
                            <a:pt x="44" y="9574"/>
                          </a:cubicBezTo>
                          <a:cubicBezTo>
                            <a:pt x="-473" y="15397"/>
                            <a:pt x="3660" y="20162"/>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1" name="Freeform: Shape 2010">
                      <a:extLst>
                        <a:ext uri="{FF2B5EF4-FFF2-40B4-BE49-F238E27FC236}">
                          <a16:creationId xmlns:a16="http://schemas.microsoft.com/office/drawing/2014/main" id="{534691BB-39AA-68C3-2ED1-81F4A2A5D1C0}"/>
                        </a:ext>
                      </a:extLst>
                    </p:cNvPr>
                    <p:cNvSpPr/>
                    <p:nvPr/>
                  </p:nvSpPr>
                  <p:spPr>
                    <a:xfrm>
                      <a:off x="5308543" y="3303848"/>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7" y="16985"/>
                            <a:pt x="20193" y="11162"/>
                          </a:cubicBezTo>
                          <a:cubicBezTo>
                            <a:pt x="20710" y="5339"/>
                            <a:pt x="16577" y="574"/>
                            <a:pt x="10893" y="45"/>
                          </a:cubicBezTo>
                          <a:cubicBezTo>
                            <a:pt x="5210" y="-485"/>
                            <a:pt x="560" y="3750"/>
                            <a:pt x="44" y="9574"/>
                          </a:cubicBezTo>
                          <a:cubicBezTo>
                            <a:pt x="-473" y="15397"/>
                            <a:pt x="3660" y="20162"/>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2" name="Freeform: Shape 2011">
                      <a:extLst>
                        <a:ext uri="{FF2B5EF4-FFF2-40B4-BE49-F238E27FC236}">
                          <a16:creationId xmlns:a16="http://schemas.microsoft.com/office/drawing/2014/main" id="{0C03D667-CDCA-3CB2-9FF1-7DF147FF5F96}"/>
                        </a:ext>
                      </a:extLst>
                    </p:cNvPr>
                    <p:cNvSpPr/>
                    <p:nvPr/>
                  </p:nvSpPr>
                  <p:spPr>
                    <a:xfrm>
                      <a:off x="3691404" y="2417638"/>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7" y="16985"/>
                            <a:pt x="20193" y="11162"/>
                          </a:cubicBezTo>
                          <a:cubicBezTo>
                            <a:pt x="20710" y="5339"/>
                            <a:pt x="16577" y="574"/>
                            <a:pt x="10893" y="45"/>
                          </a:cubicBezTo>
                          <a:cubicBezTo>
                            <a:pt x="5210" y="-485"/>
                            <a:pt x="560" y="3750"/>
                            <a:pt x="44" y="9574"/>
                          </a:cubicBezTo>
                          <a:cubicBezTo>
                            <a:pt x="-473" y="15397"/>
                            <a:pt x="3660" y="20162"/>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3" name="Freeform: Shape 2012">
                      <a:extLst>
                        <a:ext uri="{FF2B5EF4-FFF2-40B4-BE49-F238E27FC236}">
                          <a16:creationId xmlns:a16="http://schemas.microsoft.com/office/drawing/2014/main" id="{E111C4BF-157A-920D-2AA8-551955E7F6FE}"/>
                        </a:ext>
                      </a:extLst>
                    </p:cNvPr>
                    <p:cNvSpPr/>
                    <p:nvPr/>
                  </p:nvSpPr>
                  <p:spPr>
                    <a:xfrm>
                      <a:off x="2795003" y="3199027"/>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7" y="16985"/>
                            <a:pt x="20193" y="11162"/>
                          </a:cubicBezTo>
                          <a:cubicBezTo>
                            <a:pt x="20710" y="5339"/>
                            <a:pt x="16577" y="574"/>
                            <a:pt x="10893" y="45"/>
                          </a:cubicBezTo>
                          <a:cubicBezTo>
                            <a:pt x="5210" y="-485"/>
                            <a:pt x="560" y="3751"/>
                            <a:pt x="44" y="9574"/>
                          </a:cubicBezTo>
                          <a:cubicBezTo>
                            <a:pt x="-473" y="15397"/>
                            <a:pt x="3660" y="20691"/>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4" name="Freeform: Shape 2013">
                      <a:extLst>
                        <a:ext uri="{FF2B5EF4-FFF2-40B4-BE49-F238E27FC236}">
                          <a16:creationId xmlns:a16="http://schemas.microsoft.com/office/drawing/2014/main" id="{FF4ABA57-7B03-D55C-804C-DE1AB934DA65}"/>
                        </a:ext>
                      </a:extLst>
                    </p:cNvPr>
                    <p:cNvSpPr/>
                    <p:nvPr/>
                  </p:nvSpPr>
                  <p:spPr>
                    <a:xfrm>
                      <a:off x="2641573" y="3309689"/>
                      <a:ext cx="35184" cy="36052"/>
                    </a:xfrm>
                    <a:custGeom>
                      <a:avLst/>
                      <a:gdLst>
                        <a:gd name="connsiteX0" fmla="*/ 16559 w 35184"/>
                        <a:gd name="connsiteY0" fmla="*/ 36026 h 36052"/>
                        <a:gd name="connsiteX1" fmla="*/ 35159 w 35184"/>
                        <a:gd name="connsiteY1" fmla="*/ 19085 h 36052"/>
                        <a:gd name="connsiteX2" fmla="*/ 18626 w 35184"/>
                        <a:gd name="connsiteY2" fmla="*/ 27 h 36052"/>
                        <a:gd name="connsiteX3" fmla="*/ 26 w 35184"/>
                        <a:gd name="connsiteY3" fmla="*/ 16967 h 36052"/>
                        <a:gd name="connsiteX4" fmla="*/ 16559 w 35184"/>
                        <a:gd name="connsiteY4" fmla="*/ 36026 h 36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4" h="36052">
                          <a:moveTo>
                            <a:pt x="16559" y="36026"/>
                          </a:moveTo>
                          <a:cubicBezTo>
                            <a:pt x="26376" y="36555"/>
                            <a:pt x="34642" y="29143"/>
                            <a:pt x="35159" y="19085"/>
                          </a:cubicBezTo>
                          <a:cubicBezTo>
                            <a:pt x="35676" y="9026"/>
                            <a:pt x="28442" y="556"/>
                            <a:pt x="18626" y="27"/>
                          </a:cubicBezTo>
                          <a:cubicBezTo>
                            <a:pt x="8809" y="-503"/>
                            <a:pt x="543" y="6909"/>
                            <a:pt x="26" y="16967"/>
                          </a:cubicBezTo>
                          <a:cubicBezTo>
                            <a:pt x="-491" y="27026"/>
                            <a:pt x="6743" y="35496"/>
                            <a:pt x="16559" y="3602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5" name="Freeform: Shape 2014">
                      <a:extLst>
                        <a:ext uri="{FF2B5EF4-FFF2-40B4-BE49-F238E27FC236}">
                          <a16:creationId xmlns:a16="http://schemas.microsoft.com/office/drawing/2014/main" id="{A800544C-DED6-EB3A-085B-F5FEF392816D}"/>
                        </a:ext>
                      </a:extLst>
                    </p:cNvPr>
                    <p:cNvSpPr/>
                    <p:nvPr/>
                  </p:nvSpPr>
                  <p:spPr>
                    <a:xfrm>
                      <a:off x="2426595" y="3038063"/>
                      <a:ext cx="47678" cy="48850"/>
                    </a:xfrm>
                    <a:custGeom>
                      <a:avLst/>
                      <a:gdLst>
                        <a:gd name="connsiteX0" fmla="*/ 22291 w 47678"/>
                        <a:gd name="connsiteY0" fmla="*/ 48778 h 48850"/>
                        <a:gd name="connsiteX1" fmla="*/ 47607 w 47678"/>
                        <a:gd name="connsiteY1" fmla="*/ 26013 h 48850"/>
                        <a:gd name="connsiteX2" fmla="*/ 25391 w 47678"/>
                        <a:gd name="connsiteY2" fmla="*/ 73 h 48850"/>
                        <a:gd name="connsiteX3" fmla="*/ 75 w 47678"/>
                        <a:gd name="connsiteY3" fmla="*/ 22837 h 48850"/>
                        <a:gd name="connsiteX4" fmla="*/ 22291 w 47678"/>
                        <a:gd name="connsiteY4" fmla="*/ 48778 h 4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8" h="48850">
                          <a:moveTo>
                            <a:pt x="22291" y="48778"/>
                          </a:moveTo>
                          <a:cubicBezTo>
                            <a:pt x="35724" y="49836"/>
                            <a:pt x="47090" y="39248"/>
                            <a:pt x="47607" y="26013"/>
                          </a:cubicBezTo>
                          <a:cubicBezTo>
                            <a:pt x="48640" y="12249"/>
                            <a:pt x="38307" y="602"/>
                            <a:pt x="25391" y="73"/>
                          </a:cubicBezTo>
                          <a:cubicBezTo>
                            <a:pt x="11958" y="-986"/>
                            <a:pt x="591" y="9602"/>
                            <a:pt x="75" y="22837"/>
                          </a:cubicBezTo>
                          <a:cubicBezTo>
                            <a:pt x="-959" y="36601"/>
                            <a:pt x="8858" y="48248"/>
                            <a:pt x="22291" y="4877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6" name="Freeform: Shape 2015">
                      <a:extLst>
                        <a:ext uri="{FF2B5EF4-FFF2-40B4-BE49-F238E27FC236}">
                          <a16:creationId xmlns:a16="http://schemas.microsoft.com/office/drawing/2014/main" id="{39627FFA-24F9-E463-2A73-1B13441A8EFD}"/>
                        </a:ext>
                      </a:extLst>
                    </p:cNvPr>
                    <p:cNvSpPr/>
                    <p:nvPr/>
                  </p:nvSpPr>
                  <p:spPr>
                    <a:xfrm>
                      <a:off x="3881018" y="2372640"/>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7" y="16985"/>
                            <a:pt x="20193" y="11162"/>
                          </a:cubicBezTo>
                          <a:cubicBezTo>
                            <a:pt x="20710" y="5339"/>
                            <a:pt x="16577" y="574"/>
                            <a:pt x="10893" y="45"/>
                          </a:cubicBezTo>
                          <a:cubicBezTo>
                            <a:pt x="5210" y="-485"/>
                            <a:pt x="560" y="3750"/>
                            <a:pt x="44" y="9574"/>
                          </a:cubicBezTo>
                          <a:cubicBezTo>
                            <a:pt x="-473" y="15397"/>
                            <a:pt x="3660" y="20691"/>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7" name="Freeform: Shape 2016">
                      <a:extLst>
                        <a:ext uri="{FF2B5EF4-FFF2-40B4-BE49-F238E27FC236}">
                          <a16:creationId xmlns:a16="http://schemas.microsoft.com/office/drawing/2014/main" id="{7DCAC719-0E43-46CB-1D7B-78BB349AAF33}"/>
                        </a:ext>
                      </a:extLst>
                    </p:cNvPr>
                    <p:cNvSpPr/>
                    <p:nvPr/>
                  </p:nvSpPr>
                  <p:spPr>
                    <a:xfrm>
                      <a:off x="2871922" y="2610861"/>
                      <a:ext cx="73005" cy="74748"/>
                    </a:xfrm>
                    <a:custGeom>
                      <a:avLst/>
                      <a:gdLst>
                        <a:gd name="connsiteX0" fmla="*/ 34206 w 73005"/>
                        <a:gd name="connsiteY0" fmla="*/ 74696 h 74748"/>
                        <a:gd name="connsiteX1" fmla="*/ 72956 w 73005"/>
                        <a:gd name="connsiteY1" fmla="*/ 39756 h 74748"/>
                        <a:gd name="connsiteX2" fmla="*/ 38856 w 73005"/>
                        <a:gd name="connsiteY2" fmla="*/ 52 h 74748"/>
                        <a:gd name="connsiteX3" fmla="*/ 107 w 73005"/>
                        <a:gd name="connsiteY3" fmla="*/ 34992 h 74748"/>
                        <a:gd name="connsiteX4" fmla="*/ 34206 w 73005"/>
                        <a:gd name="connsiteY4" fmla="*/ 74696 h 74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5" h="74748">
                          <a:moveTo>
                            <a:pt x="34206" y="74696"/>
                          </a:moveTo>
                          <a:cubicBezTo>
                            <a:pt x="54356" y="75755"/>
                            <a:pt x="71406" y="60403"/>
                            <a:pt x="72956" y="39756"/>
                          </a:cubicBezTo>
                          <a:cubicBezTo>
                            <a:pt x="73989" y="19110"/>
                            <a:pt x="59006" y="1640"/>
                            <a:pt x="38856" y="52"/>
                          </a:cubicBezTo>
                          <a:cubicBezTo>
                            <a:pt x="18706" y="-1007"/>
                            <a:pt x="1657" y="14345"/>
                            <a:pt x="107" y="34992"/>
                          </a:cubicBezTo>
                          <a:cubicBezTo>
                            <a:pt x="-1443" y="55638"/>
                            <a:pt x="14056" y="73638"/>
                            <a:pt x="34206" y="7469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8" name="Freeform: Shape 2017">
                      <a:extLst>
                        <a:ext uri="{FF2B5EF4-FFF2-40B4-BE49-F238E27FC236}">
                          <a16:creationId xmlns:a16="http://schemas.microsoft.com/office/drawing/2014/main" id="{5F74511F-BDC4-EDBC-79EB-8331A88CA179}"/>
                        </a:ext>
                      </a:extLst>
                    </p:cNvPr>
                    <p:cNvSpPr/>
                    <p:nvPr/>
                  </p:nvSpPr>
                  <p:spPr>
                    <a:xfrm>
                      <a:off x="2506751" y="3393890"/>
                      <a:ext cx="57865" cy="59292"/>
                    </a:xfrm>
                    <a:custGeom>
                      <a:avLst/>
                      <a:gdLst>
                        <a:gd name="connsiteX0" fmla="*/ 57866 w 57865"/>
                        <a:gd name="connsiteY0" fmla="*/ 29646 h 59292"/>
                        <a:gd name="connsiteX1" fmla="*/ 28933 w 57865"/>
                        <a:gd name="connsiteY1" fmla="*/ 59292 h 59292"/>
                        <a:gd name="connsiteX2" fmla="*/ 0 w 57865"/>
                        <a:gd name="connsiteY2" fmla="*/ 29646 h 59292"/>
                        <a:gd name="connsiteX3" fmla="*/ 28933 w 57865"/>
                        <a:gd name="connsiteY3" fmla="*/ 0 h 59292"/>
                        <a:gd name="connsiteX4" fmla="*/ 57866 w 57865"/>
                        <a:gd name="connsiteY4" fmla="*/ 29646 h 59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65" h="59292">
                          <a:moveTo>
                            <a:pt x="57866" y="29646"/>
                          </a:moveTo>
                          <a:cubicBezTo>
                            <a:pt x="57866" y="46019"/>
                            <a:pt x="44912" y="59292"/>
                            <a:pt x="28933" y="59292"/>
                          </a:cubicBezTo>
                          <a:cubicBezTo>
                            <a:pt x="12954" y="59292"/>
                            <a:pt x="0" y="46019"/>
                            <a:pt x="0" y="29646"/>
                          </a:cubicBezTo>
                          <a:cubicBezTo>
                            <a:pt x="0" y="13273"/>
                            <a:pt x="12954" y="0"/>
                            <a:pt x="28933" y="0"/>
                          </a:cubicBezTo>
                          <a:cubicBezTo>
                            <a:pt x="44912" y="0"/>
                            <a:pt x="57866" y="13273"/>
                            <a:pt x="57866" y="2964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9" name="Freeform: Shape 2018">
                      <a:extLst>
                        <a:ext uri="{FF2B5EF4-FFF2-40B4-BE49-F238E27FC236}">
                          <a16:creationId xmlns:a16="http://schemas.microsoft.com/office/drawing/2014/main" id="{E9F3E69B-49C5-D1E2-57DB-394FDF7B8249}"/>
                        </a:ext>
                      </a:extLst>
                    </p:cNvPr>
                    <p:cNvSpPr/>
                    <p:nvPr/>
                  </p:nvSpPr>
                  <p:spPr>
                    <a:xfrm>
                      <a:off x="4784628" y="4542613"/>
                      <a:ext cx="52832" cy="54132"/>
                    </a:xfrm>
                    <a:custGeom>
                      <a:avLst/>
                      <a:gdLst>
                        <a:gd name="connsiteX0" fmla="*/ 24868 w 52832"/>
                        <a:gd name="connsiteY0" fmla="*/ 54065 h 54132"/>
                        <a:gd name="connsiteX1" fmla="*/ 52767 w 52832"/>
                        <a:gd name="connsiteY1" fmla="*/ 28654 h 54132"/>
                        <a:gd name="connsiteX2" fmla="*/ 27968 w 52832"/>
                        <a:gd name="connsiteY2" fmla="*/ 67 h 54132"/>
                        <a:gd name="connsiteX3" fmla="*/ 68 w 52832"/>
                        <a:gd name="connsiteY3" fmla="*/ 25478 h 54132"/>
                        <a:gd name="connsiteX4" fmla="*/ 24868 w 52832"/>
                        <a:gd name="connsiteY4" fmla="*/ 54065 h 54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 h="54132">
                          <a:moveTo>
                            <a:pt x="24868" y="54065"/>
                          </a:moveTo>
                          <a:cubicBezTo>
                            <a:pt x="39334" y="55124"/>
                            <a:pt x="52251" y="43477"/>
                            <a:pt x="52767" y="28654"/>
                          </a:cubicBezTo>
                          <a:cubicBezTo>
                            <a:pt x="53801" y="13831"/>
                            <a:pt x="42434" y="596"/>
                            <a:pt x="27968" y="67"/>
                          </a:cubicBezTo>
                          <a:cubicBezTo>
                            <a:pt x="13501" y="-992"/>
                            <a:pt x="585" y="10655"/>
                            <a:pt x="68" y="25478"/>
                          </a:cubicBezTo>
                          <a:cubicBezTo>
                            <a:pt x="-965" y="40301"/>
                            <a:pt x="9885" y="53007"/>
                            <a:pt x="24868" y="5406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0" name="Freeform: Shape 2019">
                      <a:extLst>
                        <a:ext uri="{FF2B5EF4-FFF2-40B4-BE49-F238E27FC236}">
                          <a16:creationId xmlns:a16="http://schemas.microsoft.com/office/drawing/2014/main" id="{67B78E1E-35DA-24DA-BA96-F9B83A193D5A}"/>
                        </a:ext>
                      </a:extLst>
                    </p:cNvPr>
                    <p:cNvSpPr/>
                    <p:nvPr/>
                  </p:nvSpPr>
                  <p:spPr>
                    <a:xfrm>
                      <a:off x="4334153" y="3909985"/>
                      <a:ext cx="52781" cy="54132"/>
                    </a:xfrm>
                    <a:custGeom>
                      <a:avLst/>
                      <a:gdLst>
                        <a:gd name="connsiteX0" fmla="*/ 24817 w 52781"/>
                        <a:gd name="connsiteY0" fmla="*/ 54065 h 54132"/>
                        <a:gd name="connsiteX1" fmla="*/ 52717 w 52781"/>
                        <a:gd name="connsiteY1" fmla="*/ 28654 h 54132"/>
                        <a:gd name="connsiteX2" fmla="*/ 27917 w 52781"/>
                        <a:gd name="connsiteY2" fmla="*/ 67 h 54132"/>
                        <a:gd name="connsiteX3" fmla="*/ 18 w 52781"/>
                        <a:gd name="connsiteY3" fmla="*/ 25478 h 54132"/>
                        <a:gd name="connsiteX4" fmla="*/ 24817 w 52781"/>
                        <a:gd name="connsiteY4" fmla="*/ 54065 h 54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81" h="54132">
                          <a:moveTo>
                            <a:pt x="24817" y="54065"/>
                          </a:moveTo>
                          <a:cubicBezTo>
                            <a:pt x="39284" y="55124"/>
                            <a:pt x="52200" y="43477"/>
                            <a:pt x="52717" y="28654"/>
                          </a:cubicBezTo>
                          <a:cubicBezTo>
                            <a:pt x="53750" y="13831"/>
                            <a:pt x="42383" y="596"/>
                            <a:pt x="27917" y="67"/>
                          </a:cubicBezTo>
                          <a:cubicBezTo>
                            <a:pt x="13451" y="-992"/>
                            <a:pt x="534" y="10655"/>
                            <a:pt x="18" y="25478"/>
                          </a:cubicBezTo>
                          <a:cubicBezTo>
                            <a:pt x="-499" y="40301"/>
                            <a:pt x="10351" y="53007"/>
                            <a:pt x="24817" y="5406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1" name="Freeform: Shape 2020">
                      <a:extLst>
                        <a:ext uri="{FF2B5EF4-FFF2-40B4-BE49-F238E27FC236}">
                          <a16:creationId xmlns:a16="http://schemas.microsoft.com/office/drawing/2014/main" id="{1FC2F7C3-1B09-3A90-E945-FC607B4E5492}"/>
                        </a:ext>
                      </a:extLst>
                    </p:cNvPr>
                    <p:cNvSpPr/>
                    <p:nvPr/>
                  </p:nvSpPr>
                  <p:spPr>
                    <a:xfrm>
                      <a:off x="6570738" y="3444138"/>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6" y="21221"/>
                            <a:pt x="19676" y="16985"/>
                            <a:pt x="20193" y="11162"/>
                          </a:cubicBezTo>
                          <a:cubicBezTo>
                            <a:pt x="20710" y="5339"/>
                            <a:pt x="16576" y="574"/>
                            <a:pt x="10893" y="45"/>
                          </a:cubicBezTo>
                          <a:cubicBezTo>
                            <a:pt x="5210" y="-485"/>
                            <a:pt x="560" y="3750"/>
                            <a:pt x="44" y="9574"/>
                          </a:cubicBezTo>
                          <a:cubicBezTo>
                            <a:pt x="-473" y="15397"/>
                            <a:pt x="3660" y="20691"/>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2" name="Freeform: Shape 2021">
                      <a:extLst>
                        <a:ext uri="{FF2B5EF4-FFF2-40B4-BE49-F238E27FC236}">
                          <a16:creationId xmlns:a16="http://schemas.microsoft.com/office/drawing/2014/main" id="{F88D0C6E-7D6E-9DAE-50EF-24867EEA2630}"/>
                        </a:ext>
                      </a:extLst>
                    </p:cNvPr>
                    <p:cNvSpPr/>
                    <p:nvPr/>
                  </p:nvSpPr>
                  <p:spPr>
                    <a:xfrm>
                      <a:off x="8680769" y="3242967"/>
                      <a:ext cx="20236" cy="20735"/>
                    </a:xfrm>
                    <a:custGeom>
                      <a:avLst/>
                      <a:gdLst>
                        <a:gd name="connsiteX0" fmla="*/ 9344 w 20236"/>
                        <a:gd name="connsiteY0" fmla="*/ 20691 h 20735"/>
                        <a:gd name="connsiteX1" fmla="*/ 20193 w 20236"/>
                        <a:gd name="connsiteY1" fmla="*/ 11162 h 20735"/>
                        <a:gd name="connsiteX2" fmla="*/ 10894 w 20236"/>
                        <a:gd name="connsiteY2" fmla="*/ 45 h 20735"/>
                        <a:gd name="connsiteX3" fmla="*/ 44 w 20236"/>
                        <a:gd name="connsiteY3" fmla="*/ 9574 h 20735"/>
                        <a:gd name="connsiteX4" fmla="*/ 9344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4" y="20691"/>
                          </a:moveTo>
                          <a:cubicBezTo>
                            <a:pt x="15027" y="21221"/>
                            <a:pt x="19677" y="16985"/>
                            <a:pt x="20193" y="11162"/>
                          </a:cubicBezTo>
                          <a:cubicBezTo>
                            <a:pt x="20710" y="5339"/>
                            <a:pt x="16577" y="574"/>
                            <a:pt x="10894" y="45"/>
                          </a:cubicBezTo>
                          <a:cubicBezTo>
                            <a:pt x="5210" y="-485"/>
                            <a:pt x="561" y="3750"/>
                            <a:pt x="44" y="9574"/>
                          </a:cubicBezTo>
                          <a:cubicBezTo>
                            <a:pt x="-473" y="15397"/>
                            <a:pt x="3661" y="20691"/>
                            <a:pt x="9344"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3" name="Freeform: Shape 2022">
                      <a:extLst>
                        <a:ext uri="{FF2B5EF4-FFF2-40B4-BE49-F238E27FC236}">
                          <a16:creationId xmlns:a16="http://schemas.microsoft.com/office/drawing/2014/main" id="{EE8F4138-3C87-B2D6-BDA4-D59141BDA8F4}"/>
                        </a:ext>
                      </a:extLst>
                    </p:cNvPr>
                    <p:cNvSpPr/>
                    <p:nvPr/>
                  </p:nvSpPr>
                  <p:spPr>
                    <a:xfrm>
                      <a:off x="8705052" y="3912124"/>
                      <a:ext cx="20236" cy="20735"/>
                    </a:xfrm>
                    <a:custGeom>
                      <a:avLst/>
                      <a:gdLst>
                        <a:gd name="connsiteX0" fmla="*/ 9343 w 20236"/>
                        <a:gd name="connsiteY0" fmla="*/ 20691 h 20735"/>
                        <a:gd name="connsiteX1" fmla="*/ 20193 w 20236"/>
                        <a:gd name="connsiteY1" fmla="*/ 11162 h 20735"/>
                        <a:gd name="connsiteX2" fmla="*/ 10893 w 20236"/>
                        <a:gd name="connsiteY2" fmla="*/ 45 h 20735"/>
                        <a:gd name="connsiteX3" fmla="*/ 44 w 20236"/>
                        <a:gd name="connsiteY3" fmla="*/ 9574 h 20735"/>
                        <a:gd name="connsiteX4" fmla="*/ 9343 w 20236"/>
                        <a:gd name="connsiteY4" fmla="*/ 20691 h 20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6" h="20735">
                          <a:moveTo>
                            <a:pt x="9343" y="20691"/>
                          </a:moveTo>
                          <a:cubicBezTo>
                            <a:pt x="15027" y="21221"/>
                            <a:pt x="19676" y="16985"/>
                            <a:pt x="20193" y="11162"/>
                          </a:cubicBezTo>
                          <a:cubicBezTo>
                            <a:pt x="20710" y="5339"/>
                            <a:pt x="16576" y="574"/>
                            <a:pt x="10893" y="45"/>
                          </a:cubicBezTo>
                          <a:cubicBezTo>
                            <a:pt x="5210" y="-485"/>
                            <a:pt x="560" y="3750"/>
                            <a:pt x="44" y="9574"/>
                          </a:cubicBezTo>
                          <a:cubicBezTo>
                            <a:pt x="-473" y="15397"/>
                            <a:pt x="3660" y="20691"/>
                            <a:pt x="9343" y="2069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grpSp>
          <p:nvGrpSpPr>
            <p:cNvPr id="5" name="Graphic 139">
              <a:extLst>
                <a:ext uri="{FF2B5EF4-FFF2-40B4-BE49-F238E27FC236}">
                  <a16:creationId xmlns:a16="http://schemas.microsoft.com/office/drawing/2014/main" id="{80DD3E4C-3750-80C7-3925-993CD6C49DFE}"/>
                </a:ext>
              </a:extLst>
            </p:cNvPr>
            <p:cNvGrpSpPr/>
            <p:nvPr/>
          </p:nvGrpSpPr>
          <p:grpSpPr>
            <a:xfrm>
              <a:off x="80010" y="1415408"/>
              <a:ext cx="11900248" cy="4917231"/>
              <a:chOff x="80010" y="1415408"/>
              <a:chExt cx="11900248" cy="4917231"/>
            </a:xfrm>
            <a:grpFill/>
          </p:grpSpPr>
          <p:grpSp>
            <p:nvGrpSpPr>
              <p:cNvPr id="7" name="Graphic 139">
                <a:extLst>
                  <a:ext uri="{FF2B5EF4-FFF2-40B4-BE49-F238E27FC236}">
                    <a16:creationId xmlns:a16="http://schemas.microsoft.com/office/drawing/2014/main" id="{59145CAB-33FC-1D2A-CD19-94B021E9FB1B}"/>
                  </a:ext>
                </a:extLst>
              </p:cNvPr>
              <p:cNvGrpSpPr/>
              <p:nvPr/>
            </p:nvGrpSpPr>
            <p:grpSpPr>
              <a:xfrm>
                <a:off x="80010" y="1605780"/>
                <a:ext cx="3560358" cy="2206341"/>
                <a:chOff x="80010" y="1605780"/>
                <a:chExt cx="3560358" cy="2206341"/>
              </a:xfrm>
              <a:grpFill/>
            </p:grpSpPr>
            <p:grpSp>
              <p:nvGrpSpPr>
                <p:cNvPr id="1780" name="Graphic 139">
                  <a:extLst>
                    <a:ext uri="{FF2B5EF4-FFF2-40B4-BE49-F238E27FC236}">
                      <a16:creationId xmlns:a16="http://schemas.microsoft.com/office/drawing/2014/main" id="{59A91FDB-8443-8F40-436C-C6C594D76B1D}"/>
                    </a:ext>
                  </a:extLst>
                </p:cNvPr>
                <p:cNvGrpSpPr/>
                <p:nvPr/>
              </p:nvGrpSpPr>
              <p:grpSpPr>
                <a:xfrm>
                  <a:off x="80010" y="1625706"/>
                  <a:ext cx="3546856" cy="2158349"/>
                  <a:chOff x="80010" y="1625706"/>
                  <a:chExt cx="3546856" cy="2158349"/>
                </a:xfrm>
                <a:grpFill/>
              </p:grpSpPr>
              <p:grpSp>
                <p:nvGrpSpPr>
                  <p:cNvPr id="1841" name="Graphic 139">
                    <a:extLst>
                      <a:ext uri="{FF2B5EF4-FFF2-40B4-BE49-F238E27FC236}">
                        <a16:creationId xmlns:a16="http://schemas.microsoft.com/office/drawing/2014/main" id="{6E549CD5-DC7B-B273-9284-F526D51C4876}"/>
                      </a:ext>
                    </a:extLst>
                  </p:cNvPr>
                  <p:cNvGrpSpPr/>
                  <p:nvPr/>
                </p:nvGrpSpPr>
                <p:grpSpPr>
                  <a:xfrm>
                    <a:off x="80010" y="1625706"/>
                    <a:ext cx="3546856" cy="2158349"/>
                    <a:chOff x="80010" y="1625706"/>
                    <a:chExt cx="3546856" cy="2158349"/>
                  </a:xfrm>
                  <a:grpFill/>
                </p:grpSpPr>
                <p:sp>
                  <p:nvSpPr>
                    <p:cNvPr id="1882" name="Freeform: Shape 1881">
                      <a:extLst>
                        <a:ext uri="{FF2B5EF4-FFF2-40B4-BE49-F238E27FC236}">
                          <a16:creationId xmlns:a16="http://schemas.microsoft.com/office/drawing/2014/main" id="{2A2F4998-AD46-E555-7466-F96A776CC273}"/>
                        </a:ext>
                      </a:extLst>
                    </p:cNvPr>
                    <p:cNvSpPr/>
                    <p:nvPr/>
                  </p:nvSpPr>
                  <p:spPr>
                    <a:xfrm>
                      <a:off x="2236539" y="2600854"/>
                      <a:ext cx="7749" cy="6352"/>
                    </a:xfrm>
                    <a:custGeom>
                      <a:avLst/>
                      <a:gdLst>
                        <a:gd name="connsiteX0" fmla="*/ 6717 w 7749"/>
                        <a:gd name="connsiteY0" fmla="*/ 1588 h 6352"/>
                        <a:gd name="connsiteX1" fmla="*/ 4133 w 7749"/>
                        <a:gd name="connsiteY1" fmla="*/ 0 h 6352"/>
                        <a:gd name="connsiteX2" fmla="*/ 0 w 7749"/>
                        <a:gd name="connsiteY2" fmla="*/ 6353 h 6352"/>
                        <a:gd name="connsiteX3" fmla="*/ 7750 w 7749"/>
                        <a:gd name="connsiteY3" fmla="*/ 4235 h 6352"/>
                      </a:gdLst>
                      <a:ahLst/>
                      <a:cxnLst>
                        <a:cxn ang="0">
                          <a:pos x="connsiteX0" y="connsiteY0"/>
                        </a:cxn>
                        <a:cxn ang="0">
                          <a:pos x="connsiteX1" y="connsiteY1"/>
                        </a:cxn>
                        <a:cxn ang="0">
                          <a:pos x="connsiteX2" y="connsiteY2"/>
                        </a:cxn>
                        <a:cxn ang="0">
                          <a:pos x="connsiteX3" y="connsiteY3"/>
                        </a:cxn>
                      </a:cxnLst>
                      <a:rect l="l" t="t" r="r" b="b"/>
                      <a:pathLst>
                        <a:path w="7749" h="6352">
                          <a:moveTo>
                            <a:pt x="6717" y="1588"/>
                          </a:moveTo>
                          <a:lnTo>
                            <a:pt x="4133" y="0"/>
                          </a:lnTo>
                          <a:lnTo>
                            <a:pt x="0" y="6353"/>
                          </a:lnTo>
                          <a:lnTo>
                            <a:pt x="775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3" name="Freeform: Shape 1882">
                      <a:extLst>
                        <a:ext uri="{FF2B5EF4-FFF2-40B4-BE49-F238E27FC236}">
                          <a16:creationId xmlns:a16="http://schemas.microsoft.com/office/drawing/2014/main" id="{6E99AA3F-9BFD-11EA-07E8-362435F32407}"/>
                        </a:ext>
                      </a:extLst>
                    </p:cNvPr>
                    <p:cNvSpPr/>
                    <p:nvPr/>
                  </p:nvSpPr>
                  <p:spPr>
                    <a:xfrm>
                      <a:off x="1703348" y="2597148"/>
                      <a:ext cx="546623" cy="386988"/>
                    </a:xfrm>
                    <a:custGeom>
                      <a:avLst/>
                      <a:gdLst>
                        <a:gd name="connsiteX0" fmla="*/ 546624 w 546623"/>
                        <a:gd name="connsiteY0" fmla="*/ 0 h 386988"/>
                        <a:gd name="connsiteX1" fmla="*/ 539391 w 546623"/>
                        <a:gd name="connsiteY1" fmla="*/ 2118 h 386988"/>
                        <a:gd name="connsiteX2" fmla="*/ 539907 w 546623"/>
                        <a:gd name="connsiteY2" fmla="*/ 5294 h 386988"/>
                        <a:gd name="connsiteX3" fmla="*/ 540941 w 546623"/>
                        <a:gd name="connsiteY3" fmla="*/ 7941 h 386988"/>
                        <a:gd name="connsiteX4" fmla="*/ 533191 w 546623"/>
                        <a:gd name="connsiteY4" fmla="*/ 10059 h 386988"/>
                        <a:gd name="connsiteX5" fmla="*/ 302761 w 546623"/>
                        <a:gd name="connsiteY5" fmla="*/ 378519 h 386988"/>
                        <a:gd name="connsiteX6" fmla="*/ 13433 w 546623"/>
                        <a:gd name="connsiteY6" fmla="*/ 158290 h 386988"/>
                        <a:gd name="connsiteX7" fmla="*/ 533191 w 546623"/>
                        <a:gd name="connsiteY7" fmla="*/ 10059 h 386988"/>
                        <a:gd name="connsiteX8" fmla="*/ 537324 w 546623"/>
                        <a:gd name="connsiteY8" fmla="*/ 3706 h 386988"/>
                        <a:gd name="connsiteX9" fmla="*/ 539907 w 546623"/>
                        <a:gd name="connsiteY9" fmla="*/ 5294 h 386988"/>
                        <a:gd name="connsiteX10" fmla="*/ 539391 w 546623"/>
                        <a:gd name="connsiteY10" fmla="*/ 2118 h 386988"/>
                        <a:gd name="connsiteX11" fmla="*/ 0 w 546623"/>
                        <a:gd name="connsiteY11" fmla="*/ 155643 h 386988"/>
                        <a:gd name="connsiteX12" fmla="*/ 304311 w 546623"/>
                        <a:gd name="connsiteY12" fmla="*/ 386989 h 38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623" h="386988">
                          <a:moveTo>
                            <a:pt x="546624" y="0"/>
                          </a:moveTo>
                          <a:lnTo>
                            <a:pt x="539391" y="2118"/>
                          </a:lnTo>
                          <a:lnTo>
                            <a:pt x="539907" y="5294"/>
                          </a:lnTo>
                          <a:lnTo>
                            <a:pt x="540941" y="7941"/>
                          </a:lnTo>
                          <a:lnTo>
                            <a:pt x="533191" y="10059"/>
                          </a:lnTo>
                          <a:lnTo>
                            <a:pt x="302761" y="378519"/>
                          </a:lnTo>
                          <a:lnTo>
                            <a:pt x="13433" y="158290"/>
                          </a:lnTo>
                          <a:lnTo>
                            <a:pt x="533191" y="10059"/>
                          </a:lnTo>
                          <a:lnTo>
                            <a:pt x="537324" y="3706"/>
                          </a:lnTo>
                          <a:lnTo>
                            <a:pt x="539907" y="5294"/>
                          </a:lnTo>
                          <a:lnTo>
                            <a:pt x="539391" y="2118"/>
                          </a:lnTo>
                          <a:lnTo>
                            <a:pt x="0" y="155643"/>
                          </a:lnTo>
                          <a:lnTo>
                            <a:pt x="304311" y="38698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4" name="Freeform: Shape 1883">
                      <a:extLst>
                        <a:ext uri="{FF2B5EF4-FFF2-40B4-BE49-F238E27FC236}">
                          <a16:creationId xmlns:a16="http://schemas.microsoft.com/office/drawing/2014/main" id="{2575CE95-D352-46EA-0E55-5690A065D005}"/>
                        </a:ext>
                      </a:extLst>
                    </p:cNvPr>
                    <p:cNvSpPr/>
                    <p:nvPr/>
                  </p:nvSpPr>
                  <p:spPr>
                    <a:xfrm>
                      <a:off x="1708515" y="2754379"/>
                      <a:ext cx="3616" cy="3705"/>
                    </a:xfrm>
                    <a:custGeom>
                      <a:avLst/>
                      <a:gdLst>
                        <a:gd name="connsiteX0" fmla="*/ 3617 w 3616"/>
                        <a:gd name="connsiteY0" fmla="*/ 2118 h 3705"/>
                        <a:gd name="connsiteX1" fmla="*/ 1550 w 3616"/>
                        <a:gd name="connsiteY1" fmla="*/ 0 h 3705"/>
                        <a:gd name="connsiteX2" fmla="*/ 0 w 3616"/>
                        <a:gd name="connsiteY2" fmla="*/ 2647 h 3705"/>
                        <a:gd name="connsiteX3" fmla="*/ 2067 w 3616"/>
                        <a:gd name="connsiteY3" fmla="*/ 3706 h 3705"/>
                      </a:gdLst>
                      <a:ahLst/>
                      <a:cxnLst>
                        <a:cxn ang="0">
                          <a:pos x="connsiteX0" y="connsiteY0"/>
                        </a:cxn>
                        <a:cxn ang="0">
                          <a:pos x="connsiteX1" y="connsiteY1"/>
                        </a:cxn>
                        <a:cxn ang="0">
                          <a:pos x="connsiteX2" y="connsiteY2"/>
                        </a:cxn>
                        <a:cxn ang="0">
                          <a:pos x="connsiteX3" y="connsiteY3"/>
                        </a:cxn>
                      </a:cxnLst>
                      <a:rect l="l" t="t" r="r" b="b"/>
                      <a:pathLst>
                        <a:path w="3616" h="3705">
                          <a:moveTo>
                            <a:pt x="3617" y="2118"/>
                          </a:moveTo>
                          <a:lnTo>
                            <a:pt x="1550" y="0"/>
                          </a:lnTo>
                          <a:lnTo>
                            <a:pt x="0" y="2647"/>
                          </a:lnTo>
                          <a:lnTo>
                            <a:pt x="2067"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5" name="Freeform: Shape 1884">
                      <a:extLst>
                        <a:ext uri="{FF2B5EF4-FFF2-40B4-BE49-F238E27FC236}">
                          <a16:creationId xmlns:a16="http://schemas.microsoft.com/office/drawing/2014/main" id="{320FACE0-DDFB-25D2-EFD4-029F94856DAB}"/>
                        </a:ext>
                      </a:extLst>
                    </p:cNvPr>
                    <p:cNvSpPr/>
                    <p:nvPr/>
                  </p:nvSpPr>
                  <p:spPr>
                    <a:xfrm>
                      <a:off x="767681" y="2750144"/>
                      <a:ext cx="1244628" cy="931208"/>
                    </a:xfrm>
                    <a:custGeom>
                      <a:avLst/>
                      <a:gdLst>
                        <a:gd name="connsiteX0" fmla="*/ 1244629 w 1244628"/>
                        <a:gd name="connsiteY0" fmla="*/ 230287 h 931208"/>
                        <a:gd name="connsiteX1" fmla="*/ 942384 w 1244628"/>
                        <a:gd name="connsiteY1" fmla="*/ 0 h 931208"/>
                        <a:gd name="connsiteX2" fmla="*/ 940317 w 1244628"/>
                        <a:gd name="connsiteY2" fmla="*/ 2118 h 931208"/>
                        <a:gd name="connsiteX3" fmla="*/ 942384 w 1244628"/>
                        <a:gd name="connsiteY3" fmla="*/ 4235 h 931208"/>
                        <a:gd name="connsiteX4" fmla="*/ 944450 w 1244628"/>
                        <a:gd name="connsiteY4" fmla="*/ 6353 h 931208"/>
                        <a:gd name="connsiteX5" fmla="*/ 942901 w 1244628"/>
                        <a:gd name="connsiteY5" fmla="*/ 7941 h 931208"/>
                        <a:gd name="connsiteX6" fmla="*/ 1233262 w 1244628"/>
                        <a:gd name="connsiteY6" fmla="*/ 229229 h 931208"/>
                        <a:gd name="connsiteX7" fmla="*/ 20666 w 1244628"/>
                        <a:gd name="connsiteY7" fmla="*/ 914797 h 931208"/>
                        <a:gd name="connsiteX8" fmla="*/ 942901 w 1244628"/>
                        <a:gd name="connsiteY8" fmla="*/ 7941 h 931208"/>
                        <a:gd name="connsiteX9" fmla="*/ 940834 w 1244628"/>
                        <a:gd name="connsiteY9" fmla="*/ 6882 h 931208"/>
                        <a:gd name="connsiteX10" fmla="*/ 942384 w 1244628"/>
                        <a:gd name="connsiteY10" fmla="*/ 4235 h 931208"/>
                        <a:gd name="connsiteX11" fmla="*/ 940317 w 1244628"/>
                        <a:gd name="connsiteY11" fmla="*/ 2118 h 931208"/>
                        <a:gd name="connsiteX12" fmla="*/ 0 w 1244628"/>
                        <a:gd name="connsiteY12" fmla="*/ 926444 h 931208"/>
                        <a:gd name="connsiteX13" fmla="*/ 3100 w 1244628"/>
                        <a:gd name="connsiteY13" fmla="*/ 931208 h 93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4628" h="931208">
                          <a:moveTo>
                            <a:pt x="1244629" y="230287"/>
                          </a:moveTo>
                          <a:lnTo>
                            <a:pt x="942384" y="0"/>
                          </a:lnTo>
                          <a:lnTo>
                            <a:pt x="940317" y="2118"/>
                          </a:lnTo>
                          <a:lnTo>
                            <a:pt x="942384" y="4235"/>
                          </a:lnTo>
                          <a:lnTo>
                            <a:pt x="944450" y="6353"/>
                          </a:lnTo>
                          <a:lnTo>
                            <a:pt x="942901" y="7941"/>
                          </a:lnTo>
                          <a:lnTo>
                            <a:pt x="1233262" y="229229"/>
                          </a:lnTo>
                          <a:lnTo>
                            <a:pt x="20666" y="914797"/>
                          </a:lnTo>
                          <a:lnTo>
                            <a:pt x="942901" y="7941"/>
                          </a:lnTo>
                          <a:lnTo>
                            <a:pt x="940834" y="6882"/>
                          </a:lnTo>
                          <a:lnTo>
                            <a:pt x="942384" y="4235"/>
                          </a:lnTo>
                          <a:lnTo>
                            <a:pt x="940317" y="2118"/>
                          </a:lnTo>
                          <a:lnTo>
                            <a:pt x="0" y="926444"/>
                          </a:lnTo>
                          <a:lnTo>
                            <a:pt x="3100" y="93120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6" name="Freeform: Shape 1885">
                      <a:extLst>
                        <a:ext uri="{FF2B5EF4-FFF2-40B4-BE49-F238E27FC236}">
                          <a16:creationId xmlns:a16="http://schemas.microsoft.com/office/drawing/2014/main" id="{6DE66848-05D2-36FF-483B-FB910A05CC1C}"/>
                        </a:ext>
                      </a:extLst>
                    </p:cNvPr>
                    <p:cNvSpPr/>
                    <p:nvPr/>
                  </p:nvSpPr>
                  <p:spPr>
                    <a:xfrm>
                      <a:off x="1696115" y="2752262"/>
                      <a:ext cx="14983" cy="11646"/>
                    </a:xfrm>
                    <a:custGeom>
                      <a:avLst/>
                      <a:gdLst>
                        <a:gd name="connsiteX0" fmla="*/ 13950 w 14983"/>
                        <a:gd name="connsiteY0" fmla="*/ 2118 h 11646"/>
                        <a:gd name="connsiteX1" fmla="*/ 11883 w 14983"/>
                        <a:gd name="connsiteY1" fmla="*/ 0 h 11646"/>
                        <a:gd name="connsiteX2" fmla="*/ 0 w 14983"/>
                        <a:gd name="connsiteY2" fmla="*/ 11647 h 11646"/>
                        <a:gd name="connsiteX3" fmla="*/ 14983 w 14983"/>
                        <a:gd name="connsiteY3" fmla="*/ 4765 h 11646"/>
                      </a:gdLst>
                      <a:ahLst/>
                      <a:cxnLst>
                        <a:cxn ang="0">
                          <a:pos x="connsiteX0" y="connsiteY0"/>
                        </a:cxn>
                        <a:cxn ang="0">
                          <a:pos x="connsiteX1" y="connsiteY1"/>
                        </a:cxn>
                        <a:cxn ang="0">
                          <a:pos x="connsiteX2" y="connsiteY2"/>
                        </a:cxn>
                        <a:cxn ang="0">
                          <a:pos x="connsiteX3" y="connsiteY3"/>
                        </a:cxn>
                      </a:cxnLst>
                      <a:rect l="l" t="t" r="r" b="b"/>
                      <a:pathLst>
                        <a:path w="14983" h="11646">
                          <a:moveTo>
                            <a:pt x="13950" y="2118"/>
                          </a:moveTo>
                          <a:lnTo>
                            <a:pt x="11883" y="0"/>
                          </a:lnTo>
                          <a:lnTo>
                            <a:pt x="0" y="11647"/>
                          </a:lnTo>
                          <a:lnTo>
                            <a:pt x="14983"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7" name="Freeform: Shape 1886">
                      <a:extLst>
                        <a:ext uri="{FF2B5EF4-FFF2-40B4-BE49-F238E27FC236}">
                          <a16:creationId xmlns:a16="http://schemas.microsoft.com/office/drawing/2014/main" id="{E05A639F-5813-9637-0549-80E3CB5E051A}"/>
                        </a:ext>
                      </a:extLst>
                    </p:cNvPr>
                    <p:cNvSpPr/>
                    <p:nvPr/>
                  </p:nvSpPr>
                  <p:spPr>
                    <a:xfrm>
                      <a:off x="352288" y="2751732"/>
                      <a:ext cx="1359843" cy="931208"/>
                    </a:xfrm>
                    <a:custGeom>
                      <a:avLst/>
                      <a:gdLst>
                        <a:gd name="connsiteX0" fmla="*/ 1359843 w 1359843"/>
                        <a:gd name="connsiteY0" fmla="*/ 4765 h 931208"/>
                        <a:gd name="connsiteX1" fmla="*/ 1356743 w 1359843"/>
                        <a:gd name="connsiteY1" fmla="*/ 0 h 931208"/>
                        <a:gd name="connsiteX2" fmla="*/ 1357777 w 1359843"/>
                        <a:gd name="connsiteY2" fmla="*/ 2647 h 931208"/>
                        <a:gd name="connsiteX3" fmla="*/ 1358810 w 1359843"/>
                        <a:gd name="connsiteY3" fmla="*/ 5294 h 931208"/>
                        <a:gd name="connsiteX4" fmla="*/ 1343827 w 1359843"/>
                        <a:gd name="connsiteY4" fmla="*/ 12176 h 931208"/>
                        <a:gd name="connsiteX5" fmla="*/ 416943 w 1359843"/>
                        <a:gd name="connsiteY5" fmla="*/ 922738 h 931208"/>
                        <a:gd name="connsiteX6" fmla="*/ 11366 w 1359843"/>
                        <a:gd name="connsiteY6" fmla="*/ 598218 h 931208"/>
                        <a:gd name="connsiteX7" fmla="*/ 1343827 w 1359843"/>
                        <a:gd name="connsiteY7" fmla="*/ 12176 h 931208"/>
                        <a:gd name="connsiteX8" fmla="*/ 1355710 w 1359843"/>
                        <a:gd name="connsiteY8" fmla="*/ 529 h 931208"/>
                        <a:gd name="connsiteX9" fmla="*/ 1357777 w 1359843"/>
                        <a:gd name="connsiteY9" fmla="*/ 2647 h 931208"/>
                        <a:gd name="connsiteX10" fmla="*/ 1356743 w 1359843"/>
                        <a:gd name="connsiteY10" fmla="*/ 0 h 931208"/>
                        <a:gd name="connsiteX11" fmla="*/ 0 w 1359843"/>
                        <a:gd name="connsiteY11" fmla="*/ 596630 h 931208"/>
                        <a:gd name="connsiteX12" fmla="*/ 417460 w 1359843"/>
                        <a:gd name="connsiteY12" fmla="*/ 931208 h 93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9843" h="931208">
                          <a:moveTo>
                            <a:pt x="1359843" y="4765"/>
                          </a:moveTo>
                          <a:lnTo>
                            <a:pt x="1356743" y="0"/>
                          </a:lnTo>
                          <a:lnTo>
                            <a:pt x="1357777" y="2647"/>
                          </a:lnTo>
                          <a:lnTo>
                            <a:pt x="1358810" y="5294"/>
                          </a:lnTo>
                          <a:lnTo>
                            <a:pt x="1343827" y="12176"/>
                          </a:lnTo>
                          <a:lnTo>
                            <a:pt x="416943" y="922738"/>
                          </a:lnTo>
                          <a:lnTo>
                            <a:pt x="11366" y="598218"/>
                          </a:lnTo>
                          <a:lnTo>
                            <a:pt x="1343827" y="12176"/>
                          </a:lnTo>
                          <a:lnTo>
                            <a:pt x="1355710" y="529"/>
                          </a:lnTo>
                          <a:lnTo>
                            <a:pt x="1357777" y="2647"/>
                          </a:lnTo>
                          <a:lnTo>
                            <a:pt x="1356743" y="0"/>
                          </a:lnTo>
                          <a:lnTo>
                            <a:pt x="0" y="596630"/>
                          </a:lnTo>
                          <a:lnTo>
                            <a:pt x="417460" y="93120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8" name="Freeform: Shape 1887">
                      <a:extLst>
                        <a:ext uri="{FF2B5EF4-FFF2-40B4-BE49-F238E27FC236}">
                          <a16:creationId xmlns:a16="http://schemas.microsoft.com/office/drawing/2014/main" id="{50B33FC6-AFA5-6D66-EC99-3882242E57F4}"/>
                        </a:ext>
                      </a:extLst>
                    </p:cNvPr>
                    <p:cNvSpPr/>
                    <p:nvPr/>
                  </p:nvSpPr>
                  <p:spPr>
                    <a:xfrm>
                      <a:off x="2003527" y="2979902"/>
                      <a:ext cx="4650" cy="4764"/>
                    </a:xfrm>
                    <a:custGeom>
                      <a:avLst/>
                      <a:gdLst>
                        <a:gd name="connsiteX0" fmla="*/ 4650 w 4650"/>
                        <a:gd name="connsiteY0" fmla="*/ 2647 h 4764"/>
                        <a:gd name="connsiteX1" fmla="*/ 3100 w 4650"/>
                        <a:gd name="connsiteY1" fmla="*/ 0 h 4764"/>
                        <a:gd name="connsiteX2" fmla="*/ 0 w 4650"/>
                        <a:gd name="connsiteY2" fmla="*/ 0 h 4764"/>
                        <a:gd name="connsiteX3" fmla="*/ 517 w 4650"/>
                        <a:gd name="connsiteY3" fmla="*/ 4765 h 4764"/>
                      </a:gdLst>
                      <a:ahLst/>
                      <a:cxnLst>
                        <a:cxn ang="0">
                          <a:pos x="connsiteX0" y="connsiteY0"/>
                        </a:cxn>
                        <a:cxn ang="0">
                          <a:pos x="connsiteX1" y="connsiteY1"/>
                        </a:cxn>
                        <a:cxn ang="0">
                          <a:pos x="connsiteX2" y="connsiteY2"/>
                        </a:cxn>
                        <a:cxn ang="0">
                          <a:pos x="connsiteX3" y="connsiteY3"/>
                        </a:cxn>
                      </a:cxnLst>
                      <a:rect l="l" t="t" r="r" b="b"/>
                      <a:pathLst>
                        <a:path w="4650" h="4764">
                          <a:moveTo>
                            <a:pt x="4650" y="2647"/>
                          </a:moveTo>
                          <a:lnTo>
                            <a:pt x="3100" y="0"/>
                          </a:lnTo>
                          <a:lnTo>
                            <a:pt x="0" y="0"/>
                          </a:lnTo>
                          <a:lnTo>
                            <a:pt x="517"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9" name="Freeform: Shape 1888">
                      <a:extLst>
                        <a:ext uri="{FF2B5EF4-FFF2-40B4-BE49-F238E27FC236}">
                          <a16:creationId xmlns:a16="http://schemas.microsoft.com/office/drawing/2014/main" id="{7A40EFB1-CD1D-9F4A-3B2E-E9EF94527D0E}"/>
                        </a:ext>
                      </a:extLst>
                    </p:cNvPr>
                    <p:cNvSpPr/>
                    <p:nvPr/>
                  </p:nvSpPr>
                  <p:spPr>
                    <a:xfrm>
                      <a:off x="2149224" y="1844347"/>
                      <a:ext cx="5683" cy="10587"/>
                    </a:xfrm>
                    <a:custGeom>
                      <a:avLst/>
                      <a:gdLst>
                        <a:gd name="connsiteX0" fmla="*/ 5683 w 5683"/>
                        <a:gd name="connsiteY0" fmla="*/ 1588 h 10587"/>
                        <a:gd name="connsiteX1" fmla="*/ 3100 w 5683"/>
                        <a:gd name="connsiteY1" fmla="*/ 0 h 10587"/>
                        <a:gd name="connsiteX2" fmla="*/ 0 w 5683"/>
                        <a:gd name="connsiteY2" fmla="*/ 529 h 10587"/>
                        <a:gd name="connsiteX3" fmla="*/ 1550 w 5683"/>
                        <a:gd name="connsiteY3" fmla="*/ 10588 h 10587"/>
                      </a:gdLst>
                      <a:ahLst/>
                      <a:cxnLst>
                        <a:cxn ang="0">
                          <a:pos x="connsiteX0" y="connsiteY0"/>
                        </a:cxn>
                        <a:cxn ang="0">
                          <a:pos x="connsiteX1" y="connsiteY1"/>
                        </a:cxn>
                        <a:cxn ang="0">
                          <a:pos x="connsiteX2" y="connsiteY2"/>
                        </a:cxn>
                        <a:cxn ang="0">
                          <a:pos x="connsiteX3" y="connsiteY3"/>
                        </a:cxn>
                      </a:cxnLst>
                      <a:rect l="l" t="t" r="r" b="b"/>
                      <a:pathLst>
                        <a:path w="5683" h="10587">
                          <a:moveTo>
                            <a:pt x="5683" y="1588"/>
                          </a:moveTo>
                          <a:lnTo>
                            <a:pt x="3100" y="0"/>
                          </a:lnTo>
                          <a:lnTo>
                            <a:pt x="0" y="529"/>
                          </a:lnTo>
                          <a:lnTo>
                            <a:pt x="1550" y="10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0" name="Freeform: Shape 1889">
                      <a:extLst>
                        <a:ext uri="{FF2B5EF4-FFF2-40B4-BE49-F238E27FC236}">
                          <a16:creationId xmlns:a16="http://schemas.microsoft.com/office/drawing/2014/main" id="{B1CE9007-6D49-6907-DA47-2990436BDF04}"/>
                        </a:ext>
                      </a:extLst>
                    </p:cNvPr>
                    <p:cNvSpPr/>
                    <p:nvPr/>
                  </p:nvSpPr>
                  <p:spPr>
                    <a:xfrm>
                      <a:off x="1704382" y="1833759"/>
                      <a:ext cx="542490" cy="925385"/>
                    </a:xfrm>
                    <a:custGeom>
                      <a:avLst/>
                      <a:gdLst>
                        <a:gd name="connsiteX0" fmla="*/ 449492 w 542490"/>
                        <a:gd name="connsiteY0" fmla="*/ 0 h 925385"/>
                        <a:gd name="connsiteX1" fmla="*/ 445359 w 542490"/>
                        <a:gd name="connsiteY1" fmla="*/ 9529 h 925385"/>
                        <a:gd name="connsiteX2" fmla="*/ 447942 w 542490"/>
                        <a:gd name="connsiteY2" fmla="*/ 10588 h 925385"/>
                        <a:gd name="connsiteX3" fmla="*/ 450526 w 542490"/>
                        <a:gd name="connsiteY3" fmla="*/ 12176 h 925385"/>
                        <a:gd name="connsiteX4" fmla="*/ 446392 w 542490"/>
                        <a:gd name="connsiteY4" fmla="*/ 21176 h 925385"/>
                        <a:gd name="connsiteX5" fmla="*/ 535774 w 542490"/>
                        <a:gd name="connsiteY5" fmla="*/ 766566 h 925385"/>
                        <a:gd name="connsiteX6" fmla="*/ 11367 w 542490"/>
                        <a:gd name="connsiteY6" fmla="*/ 915856 h 925385"/>
                        <a:gd name="connsiteX7" fmla="*/ 446392 w 542490"/>
                        <a:gd name="connsiteY7" fmla="*/ 21176 h 925385"/>
                        <a:gd name="connsiteX8" fmla="*/ 444842 w 542490"/>
                        <a:gd name="connsiteY8" fmla="*/ 11117 h 925385"/>
                        <a:gd name="connsiteX9" fmla="*/ 447942 w 542490"/>
                        <a:gd name="connsiteY9" fmla="*/ 10588 h 925385"/>
                        <a:gd name="connsiteX10" fmla="*/ 445359 w 542490"/>
                        <a:gd name="connsiteY10" fmla="*/ 9529 h 925385"/>
                        <a:gd name="connsiteX11" fmla="*/ 0 w 542490"/>
                        <a:gd name="connsiteY11" fmla="*/ 925385 h 925385"/>
                        <a:gd name="connsiteX12" fmla="*/ 542491 w 542490"/>
                        <a:gd name="connsiteY12" fmla="*/ 770801 h 92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490" h="925385">
                          <a:moveTo>
                            <a:pt x="449492" y="0"/>
                          </a:moveTo>
                          <a:lnTo>
                            <a:pt x="445359" y="9529"/>
                          </a:lnTo>
                          <a:lnTo>
                            <a:pt x="447942" y="10588"/>
                          </a:lnTo>
                          <a:lnTo>
                            <a:pt x="450526" y="12176"/>
                          </a:lnTo>
                          <a:lnTo>
                            <a:pt x="446392" y="21176"/>
                          </a:lnTo>
                          <a:lnTo>
                            <a:pt x="535774" y="766566"/>
                          </a:lnTo>
                          <a:lnTo>
                            <a:pt x="11367" y="915856"/>
                          </a:lnTo>
                          <a:lnTo>
                            <a:pt x="446392" y="21176"/>
                          </a:lnTo>
                          <a:lnTo>
                            <a:pt x="444842" y="11117"/>
                          </a:lnTo>
                          <a:lnTo>
                            <a:pt x="447942" y="10588"/>
                          </a:lnTo>
                          <a:lnTo>
                            <a:pt x="445359" y="9529"/>
                          </a:lnTo>
                          <a:lnTo>
                            <a:pt x="0" y="925385"/>
                          </a:lnTo>
                          <a:lnTo>
                            <a:pt x="542491" y="77080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1" name="Freeform: Shape 1890">
                      <a:extLst>
                        <a:ext uri="{FF2B5EF4-FFF2-40B4-BE49-F238E27FC236}">
                          <a16:creationId xmlns:a16="http://schemas.microsoft.com/office/drawing/2014/main" id="{45CB3FF0-7058-F26E-A798-302DDB1B0844}"/>
                        </a:ext>
                      </a:extLst>
                    </p:cNvPr>
                    <p:cNvSpPr/>
                    <p:nvPr/>
                  </p:nvSpPr>
                  <p:spPr>
                    <a:xfrm>
                      <a:off x="242240" y="2751203"/>
                      <a:ext cx="1468858" cy="602453"/>
                    </a:xfrm>
                    <a:custGeom>
                      <a:avLst/>
                      <a:gdLst>
                        <a:gd name="connsiteX0" fmla="*/ 1468858 w 1468858"/>
                        <a:gd name="connsiteY0" fmla="*/ 5823 h 602453"/>
                        <a:gd name="connsiteX1" fmla="*/ 1467825 w 1468858"/>
                        <a:gd name="connsiteY1" fmla="*/ 0 h 602453"/>
                        <a:gd name="connsiteX2" fmla="*/ 1467825 w 1468858"/>
                        <a:gd name="connsiteY2" fmla="*/ 3176 h 602453"/>
                        <a:gd name="connsiteX3" fmla="*/ 1468342 w 1468858"/>
                        <a:gd name="connsiteY3" fmla="*/ 6353 h 602453"/>
                        <a:gd name="connsiteX4" fmla="*/ 1446642 w 1468858"/>
                        <a:gd name="connsiteY4" fmla="*/ 9000 h 602453"/>
                        <a:gd name="connsiteX5" fmla="*/ 117798 w 1468858"/>
                        <a:gd name="connsiteY5" fmla="*/ 593983 h 602453"/>
                        <a:gd name="connsiteX6" fmla="*/ 7750 w 1468858"/>
                        <a:gd name="connsiteY6" fmla="*/ 204347 h 602453"/>
                        <a:gd name="connsiteX7" fmla="*/ 1446642 w 1468858"/>
                        <a:gd name="connsiteY7" fmla="*/ 9000 h 602453"/>
                        <a:gd name="connsiteX8" fmla="*/ 1466792 w 1468858"/>
                        <a:gd name="connsiteY8" fmla="*/ 529 h 602453"/>
                        <a:gd name="connsiteX9" fmla="*/ 1467825 w 1468858"/>
                        <a:gd name="connsiteY9" fmla="*/ 3176 h 602453"/>
                        <a:gd name="connsiteX10" fmla="*/ 1467825 w 1468858"/>
                        <a:gd name="connsiteY10" fmla="*/ 0 h 602453"/>
                        <a:gd name="connsiteX11" fmla="*/ 0 w 1468858"/>
                        <a:gd name="connsiteY11" fmla="*/ 199053 h 602453"/>
                        <a:gd name="connsiteX12" fmla="*/ 113665 w 1468858"/>
                        <a:gd name="connsiteY12" fmla="*/ 602453 h 60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8858" h="602453">
                          <a:moveTo>
                            <a:pt x="1468858" y="5823"/>
                          </a:moveTo>
                          <a:lnTo>
                            <a:pt x="1467825" y="0"/>
                          </a:lnTo>
                          <a:lnTo>
                            <a:pt x="1467825" y="3176"/>
                          </a:lnTo>
                          <a:lnTo>
                            <a:pt x="1468342" y="6353"/>
                          </a:lnTo>
                          <a:lnTo>
                            <a:pt x="1446642" y="9000"/>
                          </a:lnTo>
                          <a:lnTo>
                            <a:pt x="117798" y="593983"/>
                          </a:lnTo>
                          <a:lnTo>
                            <a:pt x="7750" y="204347"/>
                          </a:lnTo>
                          <a:lnTo>
                            <a:pt x="1446642" y="9000"/>
                          </a:lnTo>
                          <a:lnTo>
                            <a:pt x="1466792" y="529"/>
                          </a:lnTo>
                          <a:lnTo>
                            <a:pt x="1467825" y="3176"/>
                          </a:lnTo>
                          <a:lnTo>
                            <a:pt x="1467825" y="0"/>
                          </a:lnTo>
                          <a:lnTo>
                            <a:pt x="0" y="199053"/>
                          </a:lnTo>
                          <a:lnTo>
                            <a:pt x="113665" y="6024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2" name="Freeform: Shape 1891">
                      <a:extLst>
                        <a:ext uri="{FF2B5EF4-FFF2-40B4-BE49-F238E27FC236}">
                          <a16:creationId xmlns:a16="http://schemas.microsoft.com/office/drawing/2014/main" id="{BB35A729-2502-D9E6-AD21-DFA9C1DCF228}"/>
                        </a:ext>
                      </a:extLst>
                    </p:cNvPr>
                    <p:cNvSpPr/>
                    <p:nvPr/>
                  </p:nvSpPr>
                  <p:spPr>
                    <a:xfrm>
                      <a:off x="1688882" y="2751732"/>
                      <a:ext cx="21699" cy="8470"/>
                    </a:xfrm>
                    <a:custGeom>
                      <a:avLst/>
                      <a:gdLst>
                        <a:gd name="connsiteX0" fmla="*/ 21183 w 21699"/>
                        <a:gd name="connsiteY0" fmla="*/ 2647 h 8470"/>
                        <a:gd name="connsiteX1" fmla="*/ 20150 w 21699"/>
                        <a:gd name="connsiteY1" fmla="*/ 0 h 8470"/>
                        <a:gd name="connsiteX2" fmla="*/ 0 w 21699"/>
                        <a:gd name="connsiteY2" fmla="*/ 8470 h 8470"/>
                        <a:gd name="connsiteX3" fmla="*/ 21700 w 21699"/>
                        <a:gd name="connsiteY3" fmla="*/ 5823 h 8470"/>
                      </a:gdLst>
                      <a:ahLst/>
                      <a:cxnLst>
                        <a:cxn ang="0">
                          <a:pos x="connsiteX0" y="connsiteY0"/>
                        </a:cxn>
                        <a:cxn ang="0">
                          <a:pos x="connsiteX1" y="connsiteY1"/>
                        </a:cxn>
                        <a:cxn ang="0">
                          <a:pos x="connsiteX2" y="connsiteY2"/>
                        </a:cxn>
                        <a:cxn ang="0">
                          <a:pos x="connsiteX3" y="connsiteY3"/>
                        </a:cxn>
                      </a:cxnLst>
                      <a:rect l="l" t="t" r="r" b="b"/>
                      <a:pathLst>
                        <a:path w="21699" h="8470">
                          <a:moveTo>
                            <a:pt x="21183" y="2647"/>
                          </a:moveTo>
                          <a:lnTo>
                            <a:pt x="20150" y="0"/>
                          </a:lnTo>
                          <a:lnTo>
                            <a:pt x="0" y="8470"/>
                          </a:lnTo>
                          <a:lnTo>
                            <a:pt x="21700"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3" name="Freeform: Shape 1892">
                      <a:extLst>
                        <a:ext uri="{FF2B5EF4-FFF2-40B4-BE49-F238E27FC236}">
                          <a16:creationId xmlns:a16="http://schemas.microsoft.com/office/drawing/2014/main" id="{1CE00563-C127-0B8E-8B63-AAA548BEFCCB}"/>
                        </a:ext>
                      </a:extLst>
                    </p:cNvPr>
                    <p:cNvSpPr/>
                    <p:nvPr/>
                  </p:nvSpPr>
                  <p:spPr>
                    <a:xfrm>
                      <a:off x="243273" y="2952903"/>
                      <a:ext cx="3099" cy="3176"/>
                    </a:xfrm>
                    <a:custGeom>
                      <a:avLst/>
                      <a:gdLst>
                        <a:gd name="connsiteX0" fmla="*/ 3100 w 3099"/>
                        <a:gd name="connsiteY0" fmla="*/ 2647 h 3176"/>
                        <a:gd name="connsiteX1" fmla="*/ 3100 w 3099"/>
                        <a:gd name="connsiteY1" fmla="*/ 0 h 3176"/>
                        <a:gd name="connsiteX2" fmla="*/ 0 w 3099"/>
                        <a:gd name="connsiteY2" fmla="*/ 529 h 3176"/>
                        <a:gd name="connsiteX3" fmla="*/ 517 w 3099"/>
                        <a:gd name="connsiteY3" fmla="*/ 3176 h 3176"/>
                      </a:gdLst>
                      <a:ahLst/>
                      <a:cxnLst>
                        <a:cxn ang="0">
                          <a:pos x="connsiteX0" y="connsiteY0"/>
                        </a:cxn>
                        <a:cxn ang="0">
                          <a:pos x="connsiteX1" y="connsiteY1"/>
                        </a:cxn>
                        <a:cxn ang="0">
                          <a:pos x="connsiteX2" y="connsiteY2"/>
                        </a:cxn>
                        <a:cxn ang="0">
                          <a:pos x="connsiteX3" y="connsiteY3"/>
                        </a:cxn>
                      </a:cxnLst>
                      <a:rect l="l" t="t" r="r" b="b"/>
                      <a:pathLst>
                        <a:path w="3099" h="3176">
                          <a:moveTo>
                            <a:pt x="3100" y="2647"/>
                          </a:moveTo>
                          <a:lnTo>
                            <a:pt x="3100" y="0"/>
                          </a:lnTo>
                          <a:lnTo>
                            <a:pt x="0" y="529"/>
                          </a:lnTo>
                          <a:lnTo>
                            <a:pt x="517"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4" name="Freeform: Shape 1893">
                      <a:extLst>
                        <a:ext uri="{FF2B5EF4-FFF2-40B4-BE49-F238E27FC236}">
                          <a16:creationId xmlns:a16="http://schemas.microsoft.com/office/drawing/2014/main" id="{4283D5F4-9DAC-DC10-BCFE-0F14C7EAC1D1}"/>
                        </a:ext>
                      </a:extLst>
                    </p:cNvPr>
                    <p:cNvSpPr/>
                    <p:nvPr/>
                  </p:nvSpPr>
                  <p:spPr>
                    <a:xfrm>
                      <a:off x="234490" y="2934374"/>
                      <a:ext cx="13949" cy="19587"/>
                    </a:xfrm>
                    <a:custGeom>
                      <a:avLst/>
                      <a:gdLst>
                        <a:gd name="connsiteX0" fmla="*/ 11883 w 13949"/>
                        <a:gd name="connsiteY0" fmla="*/ 18529 h 19587"/>
                        <a:gd name="connsiteX1" fmla="*/ 13950 w 13949"/>
                        <a:gd name="connsiteY1" fmla="*/ 16411 h 19587"/>
                        <a:gd name="connsiteX2" fmla="*/ 0 w 13949"/>
                        <a:gd name="connsiteY2" fmla="*/ 0 h 19587"/>
                        <a:gd name="connsiteX3" fmla="*/ 8783 w 13949"/>
                        <a:gd name="connsiteY3" fmla="*/ 19588 h 19587"/>
                      </a:gdLst>
                      <a:ahLst/>
                      <a:cxnLst>
                        <a:cxn ang="0">
                          <a:pos x="connsiteX0" y="connsiteY0"/>
                        </a:cxn>
                        <a:cxn ang="0">
                          <a:pos x="connsiteX1" y="connsiteY1"/>
                        </a:cxn>
                        <a:cxn ang="0">
                          <a:pos x="connsiteX2" y="connsiteY2"/>
                        </a:cxn>
                        <a:cxn ang="0">
                          <a:pos x="connsiteX3" y="connsiteY3"/>
                        </a:cxn>
                      </a:cxnLst>
                      <a:rect l="l" t="t" r="r" b="b"/>
                      <a:pathLst>
                        <a:path w="13949" h="19587">
                          <a:moveTo>
                            <a:pt x="11883" y="18529"/>
                          </a:moveTo>
                          <a:lnTo>
                            <a:pt x="13950" y="16411"/>
                          </a:lnTo>
                          <a:lnTo>
                            <a:pt x="0" y="0"/>
                          </a:lnTo>
                          <a:lnTo>
                            <a:pt x="8783" y="19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5" name="Freeform: Shape 1894">
                      <a:extLst>
                        <a:ext uri="{FF2B5EF4-FFF2-40B4-BE49-F238E27FC236}">
                          <a16:creationId xmlns:a16="http://schemas.microsoft.com/office/drawing/2014/main" id="{3D7DA5D8-B545-274F-43F0-B1C7B1F537A0}"/>
                        </a:ext>
                      </a:extLst>
                    </p:cNvPr>
                    <p:cNvSpPr/>
                    <p:nvPr/>
                  </p:nvSpPr>
                  <p:spPr>
                    <a:xfrm>
                      <a:off x="80010" y="2762320"/>
                      <a:ext cx="3099" cy="3705"/>
                    </a:xfrm>
                    <a:custGeom>
                      <a:avLst/>
                      <a:gdLst>
                        <a:gd name="connsiteX0" fmla="*/ 3100 w 3099"/>
                        <a:gd name="connsiteY0" fmla="*/ 3176 h 3705"/>
                        <a:gd name="connsiteX1" fmla="*/ 2583 w 3099"/>
                        <a:gd name="connsiteY1" fmla="*/ 0 h 3705"/>
                        <a:gd name="connsiteX2" fmla="*/ 0 w 3099"/>
                        <a:gd name="connsiteY2" fmla="*/ 2118 h 3705"/>
                        <a:gd name="connsiteX3" fmla="*/ 1550 w 3099"/>
                        <a:gd name="connsiteY3" fmla="*/ 3706 h 3705"/>
                      </a:gdLst>
                      <a:ahLst/>
                      <a:cxnLst>
                        <a:cxn ang="0">
                          <a:pos x="connsiteX0" y="connsiteY0"/>
                        </a:cxn>
                        <a:cxn ang="0">
                          <a:pos x="connsiteX1" y="connsiteY1"/>
                        </a:cxn>
                        <a:cxn ang="0">
                          <a:pos x="connsiteX2" y="connsiteY2"/>
                        </a:cxn>
                        <a:cxn ang="0">
                          <a:pos x="connsiteX3" y="connsiteY3"/>
                        </a:cxn>
                      </a:cxnLst>
                      <a:rect l="l" t="t" r="r" b="b"/>
                      <a:pathLst>
                        <a:path w="3099" h="3705">
                          <a:moveTo>
                            <a:pt x="3100" y="3176"/>
                          </a:moveTo>
                          <a:lnTo>
                            <a:pt x="2583" y="0"/>
                          </a:lnTo>
                          <a:lnTo>
                            <a:pt x="0" y="2118"/>
                          </a:lnTo>
                          <a:lnTo>
                            <a:pt x="1550"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6" name="Freeform: Shape 1895">
                      <a:extLst>
                        <a:ext uri="{FF2B5EF4-FFF2-40B4-BE49-F238E27FC236}">
                          <a16:creationId xmlns:a16="http://schemas.microsoft.com/office/drawing/2014/main" id="{C25DE11E-1F58-37E0-6E65-A70E3E68C949}"/>
                        </a:ext>
                      </a:extLst>
                    </p:cNvPr>
                    <p:cNvSpPr/>
                    <p:nvPr/>
                  </p:nvSpPr>
                  <p:spPr>
                    <a:xfrm>
                      <a:off x="3076625" y="3777703"/>
                      <a:ext cx="3099" cy="3705"/>
                    </a:xfrm>
                    <a:custGeom>
                      <a:avLst/>
                      <a:gdLst>
                        <a:gd name="connsiteX0" fmla="*/ 3100 w 3099"/>
                        <a:gd name="connsiteY0" fmla="*/ 1588 h 3705"/>
                        <a:gd name="connsiteX1" fmla="*/ 517 w 3099"/>
                        <a:gd name="connsiteY1" fmla="*/ 0 h 3705"/>
                        <a:gd name="connsiteX2" fmla="*/ 0 w 3099"/>
                        <a:gd name="connsiteY2" fmla="*/ 3176 h 3705"/>
                        <a:gd name="connsiteX3" fmla="*/ 2067 w 3099"/>
                        <a:gd name="connsiteY3" fmla="*/ 3706 h 3705"/>
                      </a:gdLst>
                      <a:ahLst/>
                      <a:cxnLst>
                        <a:cxn ang="0">
                          <a:pos x="connsiteX0" y="connsiteY0"/>
                        </a:cxn>
                        <a:cxn ang="0">
                          <a:pos x="connsiteX1" y="connsiteY1"/>
                        </a:cxn>
                        <a:cxn ang="0">
                          <a:pos x="connsiteX2" y="connsiteY2"/>
                        </a:cxn>
                        <a:cxn ang="0">
                          <a:pos x="connsiteX3" y="connsiteY3"/>
                        </a:cxn>
                      </a:cxnLst>
                      <a:rect l="l" t="t" r="r" b="b"/>
                      <a:pathLst>
                        <a:path w="3099" h="3705">
                          <a:moveTo>
                            <a:pt x="3100" y="1588"/>
                          </a:moveTo>
                          <a:lnTo>
                            <a:pt x="517" y="0"/>
                          </a:lnTo>
                          <a:lnTo>
                            <a:pt x="0" y="3176"/>
                          </a:lnTo>
                          <a:lnTo>
                            <a:pt x="2067"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7" name="Freeform: Shape 1896">
                      <a:extLst>
                        <a:ext uri="{FF2B5EF4-FFF2-40B4-BE49-F238E27FC236}">
                          <a16:creationId xmlns:a16="http://schemas.microsoft.com/office/drawing/2014/main" id="{AE3AA53C-3DAC-273A-CDFF-F0EE6255E78F}"/>
                        </a:ext>
                      </a:extLst>
                    </p:cNvPr>
                    <p:cNvSpPr/>
                    <p:nvPr/>
                  </p:nvSpPr>
                  <p:spPr>
                    <a:xfrm>
                      <a:off x="763031" y="3677117"/>
                      <a:ext cx="6716" cy="5823"/>
                    </a:xfrm>
                    <a:custGeom>
                      <a:avLst/>
                      <a:gdLst>
                        <a:gd name="connsiteX0" fmla="*/ 6200 w 6716"/>
                        <a:gd name="connsiteY0" fmla="*/ 1588 h 5823"/>
                        <a:gd name="connsiteX1" fmla="*/ 4133 w 6716"/>
                        <a:gd name="connsiteY1" fmla="*/ 0 h 5823"/>
                        <a:gd name="connsiteX2" fmla="*/ 0 w 6716"/>
                        <a:gd name="connsiteY2" fmla="*/ 5823 h 5823"/>
                        <a:gd name="connsiteX3" fmla="*/ 6717 w 6716"/>
                        <a:gd name="connsiteY3" fmla="*/ 4765 h 5823"/>
                      </a:gdLst>
                      <a:ahLst/>
                      <a:cxnLst>
                        <a:cxn ang="0">
                          <a:pos x="connsiteX0" y="connsiteY0"/>
                        </a:cxn>
                        <a:cxn ang="0">
                          <a:pos x="connsiteX1" y="connsiteY1"/>
                        </a:cxn>
                        <a:cxn ang="0">
                          <a:pos x="connsiteX2" y="connsiteY2"/>
                        </a:cxn>
                        <a:cxn ang="0">
                          <a:pos x="connsiteX3" y="connsiteY3"/>
                        </a:cxn>
                      </a:cxnLst>
                      <a:rect l="l" t="t" r="r" b="b"/>
                      <a:pathLst>
                        <a:path w="6716" h="5823">
                          <a:moveTo>
                            <a:pt x="6200" y="1588"/>
                          </a:moveTo>
                          <a:lnTo>
                            <a:pt x="4133" y="0"/>
                          </a:lnTo>
                          <a:lnTo>
                            <a:pt x="0" y="5823"/>
                          </a:lnTo>
                          <a:lnTo>
                            <a:pt x="6717"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8" name="Freeform: Shape 1897">
                      <a:extLst>
                        <a:ext uri="{FF2B5EF4-FFF2-40B4-BE49-F238E27FC236}">
                          <a16:creationId xmlns:a16="http://schemas.microsoft.com/office/drawing/2014/main" id="{D846C1AA-5109-7FAF-FD3C-FC20058D6366}"/>
                        </a:ext>
                      </a:extLst>
                    </p:cNvPr>
                    <p:cNvSpPr/>
                    <p:nvPr/>
                  </p:nvSpPr>
                  <p:spPr>
                    <a:xfrm>
                      <a:off x="182308" y="3344656"/>
                      <a:ext cx="594673" cy="403400"/>
                    </a:xfrm>
                    <a:custGeom>
                      <a:avLst/>
                      <a:gdLst>
                        <a:gd name="connsiteX0" fmla="*/ 174630 w 594673"/>
                        <a:gd name="connsiteY0" fmla="*/ 0 h 403400"/>
                        <a:gd name="connsiteX1" fmla="*/ 173080 w 594673"/>
                        <a:gd name="connsiteY1" fmla="*/ 3176 h 403400"/>
                        <a:gd name="connsiteX2" fmla="*/ 175664 w 594673"/>
                        <a:gd name="connsiteY2" fmla="*/ 4765 h 403400"/>
                        <a:gd name="connsiteX3" fmla="*/ 178247 w 594673"/>
                        <a:gd name="connsiteY3" fmla="*/ 5823 h 403400"/>
                        <a:gd name="connsiteX4" fmla="*/ 176697 w 594673"/>
                        <a:gd name="connsiteY4" fmla="*/ 9529 h 403400"/>
                        <a:gd name="connsiteX5" fmla="*/ 579173 w 594673"/>
                        <a:gd name="connsiteY5" fmla="*/ 331932 h 403400"/>
                        <a:gd name="connsiteX6" fmla="*/ 9817 w 594673"/>
                        <a:gd name="connsiteY6" fmla="*/ 395989 h 403400"/>
                        <a:gd name="connsiteX7" fmla="*/ 176697 w 594673"/>
                        <a:gd name="connsiteY7" fmla="*/ 9529 h 403400"/>
                        <a:gd name="connsiteX8" fmla="*/ 173597 w 594673"/>
                        <a:gd name="connsiteY8" fmla="*/ 6882 h 403400"/>
                        <a:gd name="connsiteX9" fmla="*/ 175664 w 594673"/>
                        <a:gd name="connsiteY9" fmla="*/ 4765 h 403400"/>
                        <a:gd name="connsiteX10" fmla="*/ 173080 w 594673"/>
                        <a:gd name="connsiteY10" fmla="*/ 3176 h 403400"/>
                        <a:gd name="connsiteX11" fmla="*/ 0 w 594673"/>
                        <a:gd name="connsiteY11" fmla="*/ 403400 h 403400"/>
                        <a:gd name="connsiteX12" fmla="*/ 594673 w 594673"/>
                        <a:gd name="connsiteY12" fmla="*/ 336167 h 4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673" h="403400">
                          <a:moveTo>
                            <a:pt x="174630" y="0"/>
                          </a:moveTo>
                          <a:lnTo>
                            <a:pt x="173080" y="3176"/>
                          </a:lnTo>
                          <a:lnTo>
                            <a:pt x="175664" y="4765"/>
                          </a:lnTo>
                          <a:lnTo>
                            <a:pt x="178247" y="5823"/>
                          </a:lnTo>
                          <a:lnTo>
                            <a:pt x="176697" y="9529"/>
                          </a:lnTo>
                          <a:lnTo>
                            <a:pt x="579173" y="331932"/>
                          </a:lnTo>
                          <a:lnTo>
                            <a:pt x="9817" y="395989"/>
                          </a:lnTo>
                          <a:lnTo>
                            <a:pt x="176697" y="9529"/>
                          </a:lnTo>
                          <a:lnTo>
                            <a:pt x="173597" y="6882"/>
                          </a:lnTo>
                          <a:lnTo>
                            <a:pt x="175664" y="4765"/>
                          </a:lnTo>
                          <a:lnTo>
                            <a:pt x="173080" y="3176"/>
                          </a:lnTo>
                          <a:lnTo>
                            <a:pt x="0" y="403400"/>
                          </a:lnTo>
                          <a:lnTo>
                            <a:pt x="594673" y="33616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9" name="Freeform: Shape 1898">
                      <a:extLst>
                        <a:ext uri="{FF2B5EF4-FFF2-40B4-BE49-F238E27FC236}">
                          <a16:creationId xmlns:a16="http://schemas.microsoft.com/office/drawing/2014/main" id="{4933AC7E-D0B5-C78A-EAF4-8591E70E0B4D}"/>
                        </a:ext>
                      </a:extLst>
                    </p:cNvPr>
                    <p:cNvSpPr/>
                    <p:nvPr/>
                  </p:nvSpPr>
                  <p:spPr>
                    <a:xfrm>
                      <a:off x="355905" y="3349421"/>
                      <a:ext cx="4649" cy="4764"/>
                    </a:xfrm>
                    <a:custGeom>
                      <a:avLst/>
                      <a:gdLst>
                        <a:gd name="connsiteX0" fmla="*/ 4650 w 4649"/>
                        <a:gd name="connsiteY0" fmla="*/ 1059 h 4764"/>
                        <a:gd name="connsiteX1" fmla="*/ 2067 w 4649"/>
                        <a:gd name="connsiteY1" fmla="*/ 0 h 4764"/>
                        <a:gd name="connsiteX2" fmla="*/ 0 w 4649"/>
                        <a:gd name="connsiteY2" fmla="*/ 2118 h 4764"/>
                        <a:gd name="connsiteX3" fmla="*/ 3100 w 4649"/>
                        <a:gd name="connsiteY3" fmla="*/ 4765 h 4764"/>
                      </a:gdLst>
                      <a:ahLst/>
                      <a:cxnLst>
                        <a:cxn ang="0">
                          <a:pos x="connsiteX0" y="connsiteY0"/>
                        </a:cxn>
                        <a:cxn ang="0">
                          <a:pos x="connsiteX1" y="connsiteY1"/>
                        </a:cxn>
                        <a:cxn ang="0">
                          <a:pos x="connsiteX2" y="connsiteY2"/>
                        </a:cxn>
                        <a:cxn ang="0">
                          <a:pos x="connsiteX3" y="connsiteY3"/>
                        </a:cxn>
                      </a:cxnLst>
                      <a:rect l="l" t="t" r="r" b="b"/>
                      <a:pathLst>
                        <a:path w="4649" h="4764">
                          <a:moveTo>
                            <a:pt x="4650" y="1059"/>
                          </a:moveTo>
                          <a:lnTo>
                            <a:pt x="2067" y="0"/>
                          </a:lnTo>
                          <a:lnTo>
                            <a:pt x="0" y="2118"/>
                          </a:lnTo>
                          <a:lnTo>
                            <a:pt x="3100"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0" name="Freeform: Shape 1899">
                      <a:extLst>
                        <a:ext uri="{FF2B5EF4-FFF2-40B4-BE49-F238E27FC236}">
                          <a16:creationId xmlns:a16="http://schemas.microsoft.com/office/drawing/2014/main" id="{E18DEF6D-EE3C-07BE-546D-4054448F96C8}"/>
                        </a:ext>
                      </a:extLst>
                    </p:cNvPr>
                    <p:cNvSpPr/>
                    <p:nvPr/>
                  </p:nvSpPr>
                  <p:spPr>
                    <a:xfrm>
                      <a:off x="184374" y="3744350"/>
                      <a:ext cx="4649" cy="5293"/>
                    </a:xfrm>
                    <a:custGeom>
                      <a:avLst/>
                      <a:gdLst>
                        <a:gd name="connsiteX0" fmla="*/ 4650 w 4649"/>
                        <a:gd name="connsiteY0" fmla="*/ 2647 h 5293"/>
                        <a:gd name="connsiteX1" fmla="*/ 3100 w 4649"/>
                        <a:gd name="connsiteY1" fmla="*/ 0 h 5293"/>
                        <a:gd name="connsiteX2" fmla="*/ 0 w 4649"/>
                        <a:gd name="connsiteY2" fmla="*/ 1059 h 5293"/>
                        <a:gd name="connsiteX3" fmla="*/ 1033 w 4649"/>
                        <a:gd name="connsiteY3" fmla="*/ 5294 h 5293"/>
                      </a:gdLst>
                      <a:ahLst/>
                      <a:cxnLst>
                        <a:cxn ang="0">
                          <a:pos x="connsiteX0" y="connsiteY0"/>
                        </a:cxn>
                        <a:cxn ang="0">
                          <a:pos x="connsiteX1" y="connsiteY1"/>
                        </a:cxn>
                        <a:cxn ang="0">
                          <a:pos x="connsiteX2" y="connsiteY2"/>
                        </a:cxn>
                        <a:cxn ang="0">
                          <a:pos x="connsiteX3" y="connsiteY3"/>
                        </a:cxn>
                      </a:cxnLst>
                      <a:rect l="l" t="t" r="r" b="b"/>
                      <a:pathLst>
                        <a:path w="4649" h="5293">
                          <a:moveTo>
                            <a:pt x="4650" y="2647"/>
                          </a:moveTo>
                          <a:lnTo>
                            <a:pt x="3100" y="0"/>
                          </a:lnTo>
                          <a:lnTo>
                            <a:pt x="0" y="1059"/>
                          </a:lnTo>
                          <a:lnTo>
                            <a:pt x="1033"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1" name="Freeform: Shape 1900">
                      <a:extLst>
                        <a:ext uri="{FF2B5EF4-FFF2-40B4-BE49-F238E27FC236}">
                          <a16:creationId xmlns:a16="http://schemas.microsoft.com/office/drawing/2014/main" id="{D1720C01-9826-0DFE-DFAD-164EA92C9845}"/>
                        </a:ext>
                      </a:extLst>
                    </p:cNvPr>
                    <p:cNvSpPr/>
                    <p:nvPr/>
                  </p:nvSpPr>
                  <p:spPr>
                    <a:xfrm>
                      <a:off x="353838" y="3347833"/>
                      <a:ext cx="4133" cy="4235"/>
                    </a:xfrm>
                    <a:custGeom>
                      <a:avLst/>
                      <a:gdLst>
                        <a:gd name="connsiteX0" fmla="*/ 4133 w 4133"/>
                        <a:gd name="connsiteY0" fmla="*/ 1588 h 4235"/>
                        <a:gd name="connsiteX1" fmla="*/ 1550 w 4133"/>
                        <a:gd name="connsiteY1" fmla="*/ 0 h 4235"/>
                        <a:gd name="connsiteX2" fmla="*/ 0 w 4133"/>
                        <a:gd name="connsiteY2" fmla="*/ 3176 h 4235"/>
                        <a:gd name="connsiteX3" fmla="*/ 3100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3" y="1588"/>
                          </a:moveTo>
                          <a:lnTo>
                            <a:pt x="1550" y="0"/>
                          </a:lnTo>
                          <a:lnTo>
                            <a:pt x="0" y="3176"/>
                          </a:lnTo>
                          <a:lnTo>
                            <a:pt x="310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2" name="Freeform: Shape 1901">
                      <a:extLst>
                        <a:ext uri="{FF2B5EF4-FFF2-40B4-BE49-F238E27FC236}">
                          <a16:creationId xmlns:a16="http://schemas.microsoft.com/office/drawing/2014/main" id="{106FC138-9B21-2A23-83BA-99EE8DEEA09D}"/>
                        </a:ext>
                      </a:extLst>
                    </p:cNvPr>
                    <p:cNvSpPr/>
                    <p:nvPr/>
                  </p:nvSpPr>
                  <p:spPr>
                    <a:xfrm>
                      <a:off x="182824" y="3741703"/>
                      <a:ext cx="4649" cy="4764"/>
                    </a:xfrm>
                    <a:custGeom>
                      <a:avLst/>
                      <a:gdLst>
                        <a:gd name="connsiteX0" fmla="*/ 4650 w 4649"/>
                        <a:gd name="connsiteY0" fmla="*/ 2647 h 4764"/>
                        <a:gd name="connsiteX1" fmla="*/ 3100 w 4649"/>
                        <a:gd name="connsiteY1" fmla="*/ 0 h 4764"/>
                        <a:gd name="connsiteX2" fmla="*/ 0 w 4649"/>
                        <a:gd name="connsiteY2" fmla="*/ 2118 h 4764"/>
                        <a:gd name="connsiteX3" fmla="*/ 2583 w 4649"/>
                        <a:gd name="connsiteY3" fmla="*/ 4765 h 4764"/>
                      </a:gdLst>
                      <a:ahLst/>
                      <a:cxnLst>
                        <a:cxn ang="0">
                          <a:pos x="connsiteX0" y="connsiteY0"/>
                        </a:cxn>
                        <a:cxn ang="0">
                          <a:pos x="connsiteX1" y="connsiteY1"/>
                        </a:cxn>
                        <a:cxn ang="0">
                          <a:pos x="connsiteX2" y="connsiteY2"/>
                        </a:cxn>
                        <a:cxn ang="0">
                          <a:pos x="connsiteX3" y="connsiteY3"/>
                        </a:cxn>
                      </a:cxnLst>
                      <a:rect l="l" t="t" r="r" b="b"/>
                      <a:pathLst>
                        <a:path w="4649" h="4764">
                          <a:moveTo>
                            <a:pt x="4650" y="2647"/>
                          </a:moveTo>
                          <a:lnTo>
                            <a:pt x="3100" y="0"/>
                          </a:lnTo>
                          <a:lnTo>
                            <a:pt x="0" y="2118"/>
                          </a:lnTo>
                          <a:lnTo>
                            <a:pt x="2583"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3" name="Freeform: Shape 1902">
                      <a:extLst>
                        <a:ext uri="{FF2B5EF4-FFF2-40B4-BE49-F238E27FC236}">
                          <a16:creationId xmlns:a16="http://schemas.microsoft.com/office/drawing/2014/main" id="{11E93366-D9EC-4BFE-2C7A-3B53E245EF57}"/>
                        </a:ext>
                      </a:extLst>
                    </p:cNvPr>
                    <p:cNvSpPr/>
                    <p:nvPr/>
                  </p:nvSpPr>
                  <p:spPr>
                    <a:xfrm>
                      <a:off x="2697915" y="3013254"/>
                      <a:ext cx="382326" cy="766036"/>
                    </a:xfrm>
                    <a:custGeom>
                      <a:avLst/>
                      <a:gdLst>
                        <a:gd name="connsiteX0" fmla="*/ 382327 w 382326"/>
                        <a:gd name="connsiteY0" fmla="*/ 763390 h 766036"/>
                        <a:gd name="connsiteX1" fmla="*/ 74399 w 382326"/>
                        <a:gd name="connsiteY1" fmla="*/ 20117 h 766036"/>
                        <a:gd name="connsiteX2" fmla="*/ 72849 w 382326"/>
                        <a:gd name="connsiteY2" fmla="*/ 19588 h 766036"/>
                        <a:gd name="connsiteX3" fmla="*/ 72332 w 382326"/>
                        <a:gd name="connsiteY3" fmla="*/ 22235 h 766036"/>
                        <a:gd name="connsiteX4" fmla="*/ 71299 w 382326"/>
                        <a:gd name="connsiteY4" fmla="*/ 25411 h 766036"/>
                        <a:gd name="connsiteX5" fmla="*/ 70265 w 382326"/>
                        <a:gd name="connsiteY5" fmla="*/ 24882 h 766036"/>
                        <a:gd name="connsiteX6" fmla="*/ 340994 w 382326"/>
                        <a:gd name="connsiteY6" fmla="*/ 679216 h 766036"/>
                        <a:gd name="connsiteX7" fmla="*/ 11883 w 382326"/>
                        <a:gd name="connsiteY7" fmla="*/ 9529 h 766036"/>
                        <a:gd name="connsiteX8" fmla="*/ 70265 w 382326"/>
                        <a:gd name="connsiteY8" fmla="*/ 24882 h 766036"/>
                        <a:gd name="connsiteX9" fmla="*/ 69232 w 382326"/>
                        <a:gd name="connsiteY9" fmla="*/ 23823 h 766036"/>
                        <a:gd name="connsiteX10" fmla="*/ 72332 w 382326"/>
                        <a:gd name="connsiteY10" fmla="*/ 22235 h 766036"/>
                        <a:gd name="connsiteX11" fmla="*/ 72849 w 382326"/>
                        <a:gd name="connsiteY11" fmla="*/ 19588 h 766036"/>
                        <a:gd name="connsiteX12" fmla="*/ 6716 w 382326"/>
                        <a:gd name="connsiteY12" fmla="*/ 2118 h 766036"/>
                        <a:gd name="connsiteX13" fmla="*/ 0 w 382326"/>
                        <a:gd name="connsiteY13" fmla="*/ 0 h 766036"/>
                        <a:gd name="connsiteX14" fmla="*/ 376643 w 382326"/>
                        <a:gd name="connsiteY14" fmla="*/ 766037 h 76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26" h="766036">
                          <a:moveTo>
                            <a:pt x="382327" y="763390"/>
                          </a:moveTo>
                          <a:lnTo>
                            <a:pt x="74399" y="20117"/>
                          </a:lnTo>
                          <a:lnTo>
                            <a:pt x="72849" y="19588"/>
                          </a:lnTo>
                          <a:lnTo>
                            <a:pt x="72332" y="22235"/>
                          </a:lnTo>
                          <a:lnTo>
                            <a:pt x="71299" y="25411"/>
                          </a:lnTo>
                          <a:lnTo>
                            <a:pt x="70265" y="24882"/>
                          </a:lnTo>
                          <a:lnTo>
                            <a:pt x="340994" y="679216"/>
                          </a:lnTo>
                          <a:lnTo>
                            <a:pt x="11883" y="9529"/>
                          </a:lnTo>
                          <a:lnTo>
                            <a:pt x="70265" y="24882"/>
                          </a:lnTo>
                          <a:lnTo>
                            <a:pt x="69232" y="23823"/>
                          </a:lnTo>
                          <a:lnTo>
                            <a:pt x="72332" y="22235"/>
                          </a:lnTo>
                          <a:lnTo>
                            <a:pt x="72849" y="19588"/>
                          </a:lnTo>
                          <a:lnTo>
                            <a:pt x="6716" y="2118"/>
                          </a:lnTo>
                          <a:lnTo>
                            <a:pt x="0" y="0"/>
                          </a:lnTo>
                          <a:lnTo>
                            <a:pt x="376643" y="76603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4" name="Freeform: Shape 1903">
                      <a:extLst>
                        <a:ext uri="{FF2B5EF4-FFF2-40B4-BE49-F238E27FC236}">
                          <a16:creationId xmlns:a16="http://schemas.microsoft.com/office/drawing/2014/main" id="{79FF08B9-F461-29B5-75D2-048994D6BB40}"/>
                        </a:ext>
                      </a:extLst>
                    </p:cNvPr>
                    <p:cNvSpPr/>
                    <p:nvPr/>
                  </p:nvSpPr>
                  <p:spPr>
                    <a:xfrm>
                      <a:off x="2767147" y="3035489"/>
                      <a:ext cx="3100" cy="3176"/>
                    </a:xfrm>
                    <a:custGeom>
                      <a:avLst/>
                      <a:gdLst>
                        <a:gd name="connsiteX0" fmla="*/ 2067 w 3100"/>
                        <a:gd name="connsiteY0" fmla="*/ 3176 h 3176"/>
                        <a:gd name="connsiteX1" fmla="*/ 3100 w 3100"/>
                        <a:gd name="connsiteY1" fmla="*/ 0 h 3176"/>
                        <a:gd name="connsiteX2" fmla="*/ 0 w 3100"/>
                        <a:gd name="connsiteY2" fmla="*/ 1588 h 3176"/>
                        <a:gd name="connsiteX3" fmla="*/ 1033 w 3100"/>
                        <a:gd name="connsiteY3" fmla="*/ 2647 h 3176"/>
                      </a:gdLst>
                      <a:ahLst/>
                      <a:cxnLst>
                        <a:cxn ang="0">
                          <a:pos x="connsiteX0" y="connsiteY0"/>
                        </a:cxn>
                        <a:cxn ang="0">
                          <a:pos x="connsiteX1" y="connsiteY1"/>
                        </a:cxn>
                        <a:cxn ang="0">
                          <a:pos x="connsiteX2" y="connsiteY2"/>
                        </a:cxn>
                        <a:cxn ang="0">
                          <a:pos x="connsiteX3" y="connsiteY3"/>
                        </a:cxn>
                      </a:cxnLst>
                      <a:rect l="l" t="t" r="r" b="b"/>
                      <a:pathLst>
                        <a:path w="3100" h="3176">
                          <a:moveTo>
                            <a:pt x="2067" y="3176"/>
                          </a:moveTo>
                          <a:lnTo>
                            <a:pt x="3100" y="0"/>
                          </a:lnTo>
                          <a:lnTo>
                            <a:pt x="0" y="1588"/>
                          </a:lnTo>
                          <a:lnTo>
                            <a:pt x="1033"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5" name="Freeform: Shape 1904">
                      <a:extLst>
                        <a:ext uri="{FF2B5EF4-FFF2-40B4-BE49-F238E27FC236}">
                          <a16:creationId xmlns:a16="http://schemas.microsoft.com/office/drawing/2014/main" id="{07B787E9-FE40-192B-EB22-2AD89D0F8452}"/>
                        </a:ext>
                      </a:extLst>
                    </p:cNvPr>
                    <p:cNvSpPr/>
                    <p:nvPr/>
                  </p:nvSpPr>
                  <p:spPr>
                    <a:xfrm>
                      <a:off x="2001460" y="2597678"/>
                      <a:ext cx="710921" cy="424046"/>
                    </a:xfrm>
                    <a:custGeom>
                      <a:avLst/>
                      <a:gdLst>
                        <a:gd name="connsiteX0" fmla="*/ 241279 w 710921"/>
                        <a:gd name="connsiteY0" fmla="*/ 0 h 424046"/>
                        <a:gd name="connsiteX1" fmla="*/ 239213 w 710921"/>
                        <a:gd name="connsiteY1" fmla="*/ 3176 h 424046"/>
                        <a:gd name="connsiteX2" fmla="*/ 241796 w 710921"/>
                        <a:gd name="connsiteY2" fmla="*/ 4765 h 424046"/>
                        <a:gd name="connsiteX3" fmla="*/ 244379 w 710921"/>
                        <a:gd name="connsiteY3" fmla="*/ 6353 h 424046"/>
                        <a:gd name="connsiteX4" fmla="*/ 242829 w 710921"/>
                        <a:gd name="connsiteY4" fmla="*/ 9529 h 424046"/>
                        <a:gd name="connsiteX5" fmla="*/ 693872 w 710921"/>
                        <a:gd name="connsiteY5" fmla="*/ 416635 h 424046"/>
                        <a:gd name="connsiteX6" fmla="*/ 10333 w 710921"/>
                        <a:gd name="connsiteY6" fmla="*/ 379577 h 424046"/>
                        <a:gd name="connsiteX7" fmla="*/ 242829 w 710921"/>
                        <a:gd name="connsiteY7" fmla="*/ 9529 h 424046"/>
                        <a:gd name="connsiteX8" fmla="*/ 240246 w 710921"/>
                        <a:gd name="connsiteY8" fmla="*/ 6882 h 424046"/>
                        <a:gd name="connsiteX9" fmla="*/ 241796 w 710921"/>
                        <a:gd name="connsiteY9" fmla="*/ 4765 h 424046"/>
                        <a:gd name="connsiteX10" fmla="*/ 239213 w 710921"/>
                        <a:gd name="connsiteY10" fmla="*/ 3176 h 424046"/>
                        <a:gd name="connsiteX11" fmla="*/ 0 w 710921"/>
                        <a:gd name="connsiteY11" fmla="*/ 384871 h 424046"/>
                        <a:gd name="connsiteX12" fmla="*/ 710921 w 710921"/>
                        <a:gd name="connsiteY12" fmla="*/ 424047 h 42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0921" h="424046">
                          <a:moveTo>
                            <a:pt x="241279" y="0"/>
                          </a:moveTo>
                          <a:lnTo>
                            <a:pt x="239213" y="3176"/>
                          </a:lnTo>
                          <a:lnTo>
                            <a:pt x="241796" y="4765"/>
                          </a:lnTo>
                          <a:lnTo>
                            <a:pt x="244379" y="6353"/>
                          </a:lnTo>
                          <a:lnTo>
                            <a:pt x="242829" y="9529"/>
                          </a:lnTo>
                          <a:lnTo>
                            <a:pt x="693872" y="416635"/>
                          </a:lnTo>
                          <a:lnTo>
                            <a:pt x="10333" y="379577"/>
                          </a:lnTo>
                          <a:lnTo>
                            <a:pt x="242829" y="9529"/>
                          </a:lnTo>
                          <a:lnTo>
                            <a:pt x="240246" y="6882"/>
                          </a:lnTo>
                          <a:lnTo>
                            <a:pt x="241796" y="4765"/>
                          </a:lnTo>
                          <a:lnTo>
                            <a:pt x="239213" y="3176"/>
                          </a:lnTo>
                          <a:lnTo>
                            <a:pt x="0" y="384871"/>
                          </a:lnTo>
                          <a:lnTo>
                            <a:pt x="710921" y="4240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6" name="Freeform: Shape 1905">
                      <a:extLst>
                        <a:ext uri="{FF2B5EF4-FFF2-40B4-BE49-F238E27FC236}">
                          <a16:creationId xmlns:a16="http://schemas.microsoft.com/office/drawing/2014/main" id="{51F02D3A-9ABA-789D-A501-00E8E0CA7ADF}"/>
                        </a:ext>
                      </a:extLst>
                    </p:cNvPr>
                    <p:cNvSpPr/>
                    <p:nvPr/>
                  </p:nvSpPr>
                  <p:spPr>
                    <a:xfrm>
                      <a:off x="2241706" y="2602442"/>
                      <a:ext cx="4133" cy="4764"/>
                    </a:xfrm>
                    <a:custGeom>
                      <a:avLst/>
                      <a:gdLst>
                        <a:gd name="connsiteX0" fmla="*/ 4133 w 4133"/>
                        <a:gd name="connsiteY0" fmla="*/ 1588 h 4764"/>
                        <a:gd name="connsiteX1" fmla="*/ 1550 w 4133"/>
                        <a:gd name="connsiteY1" fmla="*/ 0 h 4764"/>
                        <a:gd name="connsiteX2" fmla="*/ 0 w 4133"/>
                        <a:gd name="connsiteY2" fmla="*/ 2118 h 4764"/>
                        <a:gd name="connsiteX3" fmla="*/ 2583 w 4133"/>
                        <a:gd name="connsiteY3" fmla="*/ 4765 h 4764"/>
                      </a:gdLst>
                      <a:ahLst/>
                      <a:cxnLst>
                        <a:cxn ang="0">
                          <a:pos x="connsiteX0" y="connsiteY0"/>
                        </a:cxn>
                        <a:cxn ang="0">
                          <a:pos x="connsiteX1" y="connsiteY1"/>
                        </a:cxn>
                        <a:cxn ang="0">
                          <a:pos x="connsiteX2" y="connsiteY2"/>
                        </a:cxn>
                        <a:cxn ang="0">
                          <a:pos x="connsiteX3" y="connsiteY3"/>
                        </a:cxn>
                      </a:cxnLst>
                      <a:rect l="l" t="t" r="r" b="b"/>
                      <a:pathLst>
                        <a:path w="4133" h="4764">
                          <a:moveTo>
                            <a:pt x="4133" y="1588"/>
                          </a:moveTo>
                          <a:lnTo>
                            <a:pt x="1550" y="0"/>
                          </a:lnTo>
                          <a:lnTo>
                            <a:pt x="0" y="2118"/>
                          </a:lnTo>
                          <a:lnTo>
                            <a:pt x="2583"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7" name="Freeform: Shape 1906">
                      <a:extLst>
                        <a:ext uri="{FF2B5EF4-FFF2-40B4-BE49-F238E27FC236}">
                          <a16:creationId xmlns:a16="http://schemas.microsoft.com/office/drawing/2014/main" id="{9D3E35CC-88CF-B139-1ADD-3DFB7D861BDF}"/>
                        </a:ext>
                      </a:extLst>
                    </p:cNvPr>
                    <p:cNvSpPr/>
                    <p:nvPr/>
                  </p:nvSpPr>
                  <p:spPr>
                    <a:xfrm>
                      <a:off x="767681" y="3678705"/>
                      <a:ext cx="4133" cy="4764"/>
                    </a:xfrm>
                    <a:custGeom>
                      <a:avLst/>
                      <a:gdLst>
                        <a:gd name="connsiteX0" fmla="*/ 4133 w 4133"/>
                        <a:gd name="connsiteY0" fmla="*/ 2118 h 4764"/>
                        <a:gd name="connsiteX1" fmla="*/ 1550 w 4133"/>
                        <a:gd name="connsiteY1" fmla="*/ 0 h 4764"/>
                        <a:gd name="connsiteX2" fmla="*/ 0 w 4133"/>
                        <a:gd name="connsiteY2" fmla="*/ 2118 h 4764"/>
                        <a:gd name="connsiteX3" fmla="*/ 2067 w 4133"/>
                        <a:gd name="connsiteY3" fmla="*/ 4765 h 4764"/>
                      </a:gdLst>
                      <a:ahLst/>
                      <a:cxnLst>
                        <a:cxn ang="0">
                          <a:pos x="connsiteX0" y="connsiteY0"/>
                        </a:cxn>
                        <a:cxn ang="0">
                          <a:pos x="connsiteX1" y="connsiteY1"/>
                        </a:cxn>
                        <a:cxn ang="0">
                          <a:pos x="connsiteX2" y="connsiteY2"/>
                        </a:cxn>
                        <a:cxn ang="0">
                          <a:pos x="connsiteX3" y="connsiteY3"/>
                        </a:cxn>
                      </a:cxnLst>
                      <a:rect l="l" t="t" r="r" b="b"/>
                      <a:pathLst>
                        <a:path w="4133" h="4764">
                          <a:moveTo>
                            <a:pt x="4133" y="2118"/>
                          </a:moveTo>
                          <a:lnTo>
                            <a:pt x="1550" y="0"/>
                          </a:lnTo>
                          <a:lnTo>
                            <a:pt x="0" y="2118"/>
                          </a:lnTo>
                          <a:lnTo>
                            <a:pt x="2067"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8" name="Freeform: Shape 1907">
                      <a:extLst>
                        <a:ext uri="{FF2B5EF4-FFF2-40B4-BE49-F238E27FC236}">
                          <a16:creationId xmlns:a16="http://schemas.microsoft.com/office/drawing/2014/main" id="{5884D156-34E3-D88F-BA2D-E06EEB84B7BD}"/>
                        </a:ext>
                      </a:extLst>
                    </p:cNvPr>
                    <p:cNvSpPr/>
                    <p:nvPr/>
                  </p:nvSpPr>
                  <p:spPr>
                    <a:xfrm>
                      <a:off x="2148191" y="1843288"/>
                      <a:ext cx="4133" cy="4235"/>
                    </a:xfrm>
                    <a:custGeom>
                      <a:avLst/>
                      <a:gdLst>
                        <a:gd name="connsiteX0" fmla="*/ 4133 w 4133"/>
                        <a:gd name="connsiteY0" fmla="*/ 1059 h 4235"/>
                        <a:gd name="connsiteX1" fmla="*/ 1550 w 4133"/>
                        <a:gd name="connsiteY1" fmla="*/ 0 h 4235"/>
                        <a:gd name="connsiteX2" fmla="*/ 0 w 4133"/>
                        <a:gd name="connsiteY2" fmla="*/ 3176 h 4235"/>
                        <a:gd name="connsiteX3" fmla="*/ 3617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3" y="1059"/>
                          </a:moveTo>
                          <a:lnTo>
                            <a:pt x="1550" y="0"/>
                          </a:lnTo>
                          <a:lnTo>
                            <a:pt x="0" y="3176"/>
                          </a:lnTo>
                          <a:lnTo>
                            <a:pt x="3617"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9" name="Freeform: Shape 1908">
                      <a:extLst>
                        <a:ext uri="{FF2B5EF4-FFF2-40B4-BE49-F238E27FC236}">
                          <a16:creationId xmlns:a16="http://schemas.microsoft.com/office/drawing/2014/main" id="{EB085D49-5D6A-5055-58E5-64F2D23C7FF3}"/>
                        </a:ext>
                      </a:extLst>
                    </p:cNvPr>
                    <p:cNvSpPr/>
                    <p:nvPr/>
                  </p:nvSpPr>
                  <p:spPr>
                    <a:xfrm>
                      <a:off x="1068893" y="1627294"/>
                      <a:ext cx="1088081" cy="1133437"/>
                    </a:xfrm>
                    <a:custGeom>
                      <a:avLst/>
                      <a:gdLst>
                        <a:gd name="connsiteX0" fmla="*/ 1088082 w 1088081"/>
                        <a:gd name="connsiteY0" fmla="*/ 214935 h 1133437"/>
                        <a:gd name="connsiteX1" fmla="*/ 1083948 w 1088081"/>
                        <a:gd name="connsiteY1" fmla="*/ 214406 h 1133437"/>
                        <a:gd name="connsiteX2" fmla="*/ 1083432 w 1088081"/>
                        <a:gd name="connsiteY2" fmla="*/ 217053 h 1133437"/>
                        <a:gd name="connsiteX3" fmla="*/ 1082915 w 1088081"/>
                        <a:gd name="connsiteY3" fmla="*/ 220229 h 1133437"/>
                        <a:gd name="connsiteX4" fmla="*/ 1079298 w 1088081"/>
                        <a:gd name="connsiteY4" fmla="*/ 219170 h 1133437"/>
                        <a:gd name="connsiteX5" fmla="*/ 641172 w 1088081"/>
                        <a:gd name="connsiteY5" fmla="*/ 1120732 h 1133437"/>
                        <a:gd name="connsiteX6" fmla="*/ 11883 w 1088081"/>
                        <a:gd name="connsiteY6" fmla="*/ 9000 h 1133437"/>
                        <a:gd name="connsiteX7" fmla="*/ 1079298 w 1088081"/>
                        <a:gd name="connsiteY7" fmla="*/ 219170 h 1133437"/>
                        <a:gd name="connsiteX8" fmla="*/ 1080848 w 1088081"/>
                        <a:gd name="connsiteY8" fmla="*/ 215994 h 1133437"/>
                        <a:gd name="connsiteX9" fmla="*/ 1083432 w 1088081"/>
                        <a:gd name="connsiteY9" fmla="*/ 217053 h 1133437"/>
                        <a:gd name="connsiteX10" fmla="*/ 1083948 w 1088081"/>
                        <a:gd name="connsiteY10" fmla="*/ 214406 h 1133437"/>
                        <a:gd name="connsiteX11" fmla="*/ 0 w 1088081"/>
                        <a:gd name="connsiteY11" fmla="*/ 0 h 1133437"/>
                        <a:gd name="connsiteX12" fmla="*/ 641689 w 1088081"/>
                        <a:gd name="connsiteY12" fmla="*/ 1133438 h 11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8081" h="1133437">
                          <a:moveTo>
                            <a:pt x="1088082" y="214935"/>
                          </a:moveTo>
                          <a:lnTo>
                            <a:pt x="1083948" y="214406"/>
                          </a:lnTo>
                          <a:lnTo>
                            <a:pt x="1083432" y="217053"/>
                          </a:lnTo>
                          <a:lnTo>
                            <a:pt x="1082915" y="220229"/>
                          </a:lnTo>
                          <a:lnTo>
                            <a:pt x="1079298" y="219170"/>
                          </a:lnTo>
                          <a:lnTo>
                            <a:pt x="641172" y="1120732"/>
                          </a:lnTo>
                          <a:lnTo>
                            <a:pt x="11883" y="9000"/>
                          </a:lnTo>
                          <a:lnTo>
                            <a:pt x="1079298" y="219170"/>
                          </a:lnTo>
                          <a:lnTo>
                            <a:pt x="1080848" y="215994"/>
                          </a:lnTo>
                          <a:lnTo>
                            <a:pt x="1083432" y="217053"/>
                          </a:lnTo>
                          <a:lnTo>
                            <a:pt x="1083948" y="214406"/>
                          </a:lnTo>
                          <a:lnTo>
                            <a:pt x="0" y="0"/>
                          </a:lnTo>
                          <a:lnTo>
                            <a:pt x="641689" y="113343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0" name="Freeform: Shape 1909">
                      <a:extLst>
                        <a:ext uri="{FF2B5EF4-FFF2-40B4-BE49-F238E27FC236}">
                          <a16:creationId xmlns:a16="http://schemas.microsoft.com/office/drawing/2014/main" id="{97734550-0D90-F92C-7516-6D3E6D6493F3}"/>
                        </a:ext>
                      </a:extLst>
                    </p:cNvPr>
                    <p:cNvSpPr/>
                    <p:nvPr/>
                  </p:nvSpPr>
                  <p:spPr>
                    <a:xfrm>
                      <a:off x="240173" y="1625706"/>
                      <a:ext cx="1475058" cy="1330902"/>
                    </a:xfrm>
                    <a:custGeom>
                      <a:avLst/>
                      <a:gdLst>
                        <a:gd name="connsiteX0" fmla="*/ 834919 w 1475058"/>
                        <a:gd name="connsiteY0" fmla="*/ 0 h 1330902"/>
                        <a:gd name="connsiteX1" fmla="*/ 832336 w 1475058"/>
                        <a:gd name="connsiteY1" fmla="*/ 4235 h 1330902"/>
                        <a:gd name="connsiteX2" fmla="*/ 834919 w 1475058"/>
                        <a:gd name="connsiteY2" fmla="*/ 5823 h 1330902"/>
                        <a:gd name="connsiteX3" fmla="*/ 837502 w 1475058"/>
                        <a:gd name="connsiteY3" fmla="*/ 7412 h 1330902"/>
                        <a:gd name="connsiteX4" fmla="*/ 834919 w 1475058"/>
                        <a:gd name="connsiteY4" fmla="*/ 12176 h 1330902"/>
                        <a:gd name="connsiteX5" fmla="*/ 1465242 w 1475058"/>
                        <a:gd name="connsiteY5" fmla="*/ 1126026 h 1330902"/>
                        <a:gd name="connsiteX6" fmla="*/ 11883 w 1475058"/>
                        <a:gd name="connsiteY6" fmla="*/ 1322962 h 1330902"/>
                        <a:gd name="connsiteX7" fmla="*/ 834919 w 1475058"/>
                        <a:gd name="connsiteY7" fmla="*/ 12176 h 1330902"/>
                        <a:gd name="connsiteX8" fmla="*/ 832336 w 1475058"/>
                        <a:gd name="connsiteY8" fmla="*/ 7412 h 1330902"/>
                        <a:gd name="connsiteX9" fmla="*/ 834919 w 1475058"/>
                        <a:gd name="connsiteY9" fmla="*/ 5823 h 1330902"/>
                        <a:gd name="connsiteX10" fmla="*/ 832336 w 1475058"/>
                        <a:gd name="connsiteY10" fmla="*/ 4235 h 1330902"/>
                        <a:gd name="connsiteX11" fmla="*/ 0 w 1475058"/>
                        <a:gd name="connsiteY11" fmla="*/ 1330903 h 1330902"/>
                        <a:gd name="connsiteX12" fmla="*/ 1475058 w 1475058"/>
                        <a:gd name="connsiteY12" fmla="*/ 1130791 h 133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5058" h="1330902">
                          <a:moveTo>
                            <a:pt x="834919" y="0"/>
                          </a:moveTo>
                          <a:lnTo>
                            <a:pt x="832336" y="4235"/>
                          </a:lnTo>
                          <a:lnTo>
                            <a:pt x="834919" y="5823"/>
                          </a:lnTo>
                          <a:lnTo>
                            <a:pt x="837502" y="7412"/>
                          </a:lnTo>
                          <a:lnTo>
                            <a:pt x="834919" y="12176"/>
                          </a:lnTo>
                          <a:lnTo>
                            <a:pt x="1465242" y="1126026"/>
                          </a:lnTo>
                          <a:lnTo>
                            <a:pt x="11883" y="1322962"/>
                          </a:lnTo>
                          <a:lnTo>
                            <a:pt x="834919" y="12176"/>
                          </a:lnTo>
                          <a:lnTo>
                            <a:pt x="832336" y="7412"/>
                          </a:lnTo>
                          <a:lnTo>
                            <a:pt x="834919" y="5823"/>
                          </a:lnTo>
                          <a:lnTo>
                            <a:pt x="832336" y="4235"/>
                          </a:lnTo>
                          <a:lnTo>
                            <a:pt x="0" y="1330903"/>
                          </a:lnTo>
                          <a:lnTo>
                            <a:pt x="1475058" y="113079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1" name="Freeform: Shape 1910">
                      <a:extLst>
                        <a:ext uri="{FF2B5EF4-FFF2-40B4-BE49-F238E27FC236}">
                          <a16:creationId xmlns:a16="http://schemas.microsoft.com/office/drawing/2014/main" id="{A6AED8D9-EED0-D159-A263-986E3E2F7BC5}"/>
                        </a:ext>
                      </a:extLst>
                    </p:cNvPr>
                    <p:cNvSpPr/>
                    <p:nvPr/>
                  </p:nvSpPr>
                  <p:spPr>
                    <a:xfrm>
                      <a:off x="1072509" y="1631529"/>
                      <a:ext cx="5166" cy="6352"/>
                    </a:xfrm>
                    <a:custGeom>
                      <a:avLst/>
                      <a:gdLst>
                        <a:gd name="connsiteX0" fmla="*/ 5167 w 5166"/>
                        <a:gd name="connsiteY0" fmla="*/ 1588 h 6352"/>
                        <a:gd name="connsiteX1" fmla="*/ 2583 w 5166"/>
                        <a:gd name="connsiteY1" fmla="*/ 0 h 6352"/>
                        <a:gd name="connsiteX2" fmla="*/ 0 w 5166"/>
                        <a:gd name="connsiteY2" fmla="*/ 1588 h 6352"/>
                        <a:gd name="connsiteX3" fmla="*/ 2583 w 5166"/>
                        <a:gd name="connsiteY3" fmla="*/ 6353 h 6352"/>
                      </a:gdLst>
                      <a:ahLst/>
                      <a:cxnLst>
                        <a:cxn ang="0">
                          <a:pos x="connsiteX0" y="connsiteY0"/>
                        </a:cxn>
                        <a:cxn ang="0">
                          <a:pos x="connsiteX1" y="connsiteY1"/>
                        </a:cxn>
                        <a:cxn ang="0">
                          <a:pos x="connsiteX2" y="connsiteY2"/>
                        </a:cxn>
                        <a:cxn ang="0">
                          <a:pos x="connsiteX3" y="connsiteY3"/>
                        </a:cxn>
                      </a:cxnLst>
                      <a:rect l="l" t="t" r="r" b="b"/>
                      <a:pathLst>
                        <a:path w="5166" h="6352">
                          <a:moveTo>
                            <a:pt x="5167" y="1588"/>
                          </a:moveTo>
                          <a:lnTo>
                            <a:pt x="2583" y="0"/>
                          </a:lnTo>
                          <a:lnTo>
                            <a:pt x="0" y="1588"/>
                          </a:lnTo>
                          <a:lnTo>
                            <a:pt x="2583"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2" name="Freeform: Shape 1911">
                      <a:extLst>
                        <a:ext uri="{FF2B5EF4-FFF2-40B4-BE49-F238E27FC236}">
                          <a16:creationId xmlns:a16="http://schemas.microsoft.com/office/drawing/2014/main" id="{4F746B40-F9B9-6E01-4F9B-DBA37ED227C5}"/>
                        </a:ext>
                      </a:extLst>
                    </p:cNvPr>
                    <p:cNvSpPr/>
                    <p:nvPr/>
                  </p:nvSpPr>
                  <p:spPr>
                    <a:xfrm>
                      <a:off x="1063726" y="1629941"/>
                      <a:ext cx="12916" cy="14823"/>
                    </a:xfrm>
                    <a:custGeom>
                      <a:avLst/>
                      <a:gdLst>
                        <a:gd name="connsiteX0" fmla="*/ 11367 w 12916"/>
                        <a:gd name="connsiteY0" fmla="*/ 1588 h 14823"/>
                        <a:gd name="connsiteX1" fmla="*/ 8783 w 12916"/>
                        <a:gd name="connsiteY1" fmla="*/ 0 h 14823"/>
                        <a:gd name="connsiteX2" fmla="*/ 0 w 12916"/>
                        <a:gd name="connsiteY2" fmla="*/ 14823 h 14823"/>
                        <a:gd name="connsiteX3" fmla="*/ 12916 w 12916"/>
                        <a:gd name="connsiteY3" fmla="*/ 4235 h 14823"/>
                      </a:gdLst>
                      <a:ahLst/>
                      <a:cxnLst>
                        <a:cxn ang="0">
                          <a:pos x="connsiteX0" y="connsiteY0"/>
                        </a:cxn>
                        <a:cxn ang="0">
                          <a:pos x="connsiteX1" y="connsiteY1"/>
                        </a:cxn>
                        <a:cxn ang="0">
                          <a:pos x="connsiteX2" y="connsiteY2"/>
                        </a:cxn>
                        <a:cxn ang="0">
                          <a:pos x="connsiteX3" y="connsiteY3"/>
                        </a:cxn>
                      </a:cxnLst>
                      <a:rect l="l" t="t" r="r" b="b"/>
                      <a:pathLst>
                        <a:path w="12916" h="14823">
                          <a:moveTo>
                            <a:pt x="11367" y="1588"/>
                          </a:moveTo>
                          <a:lnTo>
                            <a:pt x="8783" y="0"/>
                          </a:lnTo>
                          <a:lnTo>
                            <a:pt x="0" y="14823"/>
                          </a:lnTo>
                          <a:lnTo>
                            <a:pt x="12916"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3" name="Freeform: Shape 1912">
                      <a:extLst>
                        <a:ext uri="{FF2B5EF4-FFF2-40B4-BE49-F238E27FC236}">
                          <a16:creationId xmlns:a16="http://schemas.microsoft.com/office/drawing/2014/main" id="{3DD9B460-B78D-3E7A-4D44-F0F2D3D08840}"/>
                        </a:ext>
                      </a:extLst>
                    </p:cNvPr>
                    <p:cNvSpPr/>
                    <p:nvPr/>
                  </p:nvSpPr>
                  <p:spPr>
                    <a:xfrm>
                      <a:off x="1069409" y="1629412"/>
                      <a:ext cx="5683" cy="5293"/>
                    </a:xfrm>
                    <a:custGeom>
                      <a:avLst/>
                      <a:gdLst>
                        <a:gd name="connsiteX0" fmla="*/ 5683 w 5683"/>
                        <a:gd name="connsiteY0" fmla="*/ 2118 h 5293"/>
                        <a:gd name="connsiteX1" fmla="*/ 4133 w 5683"/>
                        <a:gd name="connsiteY1" fmla="*/ 0 h 5293"/>
                        <a:gd name="connsiteX2" fmla="*/ 0 w 5683"/>
                        <a:gd name="connsiteY2" fmla="*/ 3176 h 5293"/>
                        <a:gd name="connsiteX3" fmla="*/ 4650 w 5683"/>
                        <a:gd name="connsiteY3" fmla="*/ 5294 h 5293"/>
                      </a:gdLst>
                      <a:ahLst/>
                      <a:cxnLst>
                        <a:cxn ang="0">
                          <a:pos x="connsiteX0" y="connsiteY0"/>
                        </a:cxn>
                        <a:cxn ang="0">
                          <a:pos x="connsiteX1" y="connsiteY1"/>
                        </a:cxn>
                        <a:cxn ang="0">
                          <a:pos x="connsiteX2" y="connsiteY2"/>
                        </a:cxn>
                        <a:cxn ang="0">
                          <a:pos x="connsiteX3" y="connsiteY3"/>
                        </a:cxn>
                      </a:cxnLst>
                      <a:rect l="l" t="t" r="r" b="b"/>
                      <a:pathLst>
                        <a:path w="5683" h="5293">
                          <a:moveTo>
                            <a:pt x="5683" y="2118"/>
                          </a:moveTo>
                          <a:lnTo>
                            <a:pt x="4133" y="0"/>
                          </a:lnTo>
                          <a:lnTo>
                            <a:pt x="0" y="3176"/>
                          </a:lnTo>
                          <a:lnTo>
                            <a:pt x="465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4" name="Freeform: Shape 1913">
                      <a:extLst>
                        <a:ext uri="{FF2B5EF4-FFF2-40B4-BE49-F238E27FC236}">
                          <a16:creationId xmlns:a16="http://schemas.microsoft.com/office/drawing/2014/main" id="{3863316E-0DD8-EA2F-AE3F-101701588716}"/>
                        </a:ext>
                      </a:extLst>
                    </p:cNvPr>
                    <p:cNvSpPr/>
                    <p:nvPr/>
                  </p:nvSpPr>
                  <p:spPr>
                    <a:xfrm>
                      <a:off x="2956244" y="2571737"/>
                      <a:ext cx="4649" cy="4764"/>
                    </a:xfrm>
                    <a:custGeom>
                      <a:avLst/>
                      <a:gdLst>
                        <a:gd name="connsiteX0" fmla="*/ 4650 w 4649"/>
                        <a:gd name="connsiteY0" fmla="*/ 1588 h 4764"/>
                        <a:gd name="connsiteX1" fmla="*/ 2066 w 4649"/>
                        <a:gd name="connsiteY1" fmla="*/ 0 h 4764"/>
                        <a:gd name="connsiteX2" fmla="*/ 0 w 4649"/>
                        <a:gd name="connsiteY2" fmla="*/ 2647 h 4764"/>
                        <a:gd name="connsiteX3" fmla="*/ 3100 w 4649"/>
                        <a:gd name="connsiteY3" fmla="*/ 4765 h 4764"/>
                      </a:gdLst>
                      <a:ahLst/>
                      <a:cxnLst>
                        <a:cxn ang="0">
                          <a:pos x="connsiteX0" y="connsiteY0"/>
                        </a:cxn>
                        <a:cxn ang="0">
                          <a:pos x="connsiteX1" y="connsiteY1"/>
                        </a:cxn>
                        <a:cxn ang="0">
                          <a:pos x="connsiteX2" y="connsiteY2"/>
                        </a:cxn>
                        <a:cxn ang="0">
                          <a:pos x="connsiteX3" y="connsiteY3"/>
                        </a:cxn>
                      </a:cxnLst>
                      <a:rect l="l" t="t" r="r" b="b"/>
                      <a:pathLst>
                        <a:path w="4649" h="4764">
                          <a:moveTo>
                            <a:pt x="4650" y="1588"/>
                          </a:moveTo>
                          <a:lnTo>
                            <a:pt x="2066" y="0"/>
                          </a:lnTo>
                          <a:lnTo>
                            <a:pt x="0" y="2647"/>
                          </a:lnTo>
                          <a:lnTo>
                            <a:pt x="3100"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5" name="Freeform: Shape 1914">
                      <a:extLst>
                        <a:ext uri="{FF2B5EF4-FFF2-40B4-BE49-F238E27FC236}">
                          <a16:creationId xmlns:a16="http://schemas.microsoft.com/office/drawing/2014/main" id="{8FB032D1-7599-0A63-720E-6AE692B7DA6A}"/>
                        </a:ext>
                      </a:extLst>
                    </p:cNvPr>
                    <p:cNvSpPr/>
                    <p:nvPr/>
                  </p:nvSpPr>
                  <p:spPr>
                    <a:xfrm>
                      <a:off x="2765597" y="2567502"/>
                      <a:ext cx="861268" cy="475927"/>
                    </a:xfrm>
                    <a:custGeom>
                      <a:avLst/>
                      <a:gdLst>
                        <a:gd name="connsiteX0" fmla="*/ 191163 w 861268"/>
                        <a:gd name="connsiteY0" fmla="*/ 0 h 475927"/>
                        <a:gd name="connsiteX1" fmla="*/ 189613 w 861268"/>
                        <a:gd name="connsiteY1" fmla="*/ 3176 h 475927"/>
                        <a:gd name="connsiteX2" fmla="*/ 192713 w 861268"/>
                        <a:gd name="connsiteY2" fmla="*/ 4235 h 475927"/>
                        <a:gd name="connsiteX3" fmla="*/ 195297 w 861268"/>
                        <a:gd name="connsiteY3" fmla="*/ 5823 h 475927"/>
                        <a:gd name="connsiteX4" fmla="*/ 193747 w 861268"/>
                        <a:gd name="connsiteY4" fmla="*/ 9000 h 475927"/>
                        <a:gd name="connsiteX5" fmla="*/ 841636 w 861268"/>
                        <a:gd name="connsiteY5" fmla="*/ 470104 h 475927"/>
                        <a:gd name="connsiteX6" fmla="*/ 8783 w 861268"/>
                        <a:gd name="connsiteY6" fmla="*/ 465339 h 475927"/>
                        <a:gd name="connsiteX7" fmla="*/ 193747 w 861268"/>
                        <a:gd name="connsiteY7" fmla="*/ 9000 h 475927"/>
                        <a:gd name="connsiteX8" fmla="*/ 190647 w 861268"/>
                        <a:gd name="connsiteY8" fmla="*/ 6882 h 475927"/>
                        <a:gd name="connsiteX9" fmla="*/ 192713 w 861268"/>
                        <a:gd name="connsiteY9" fmla="*/ 4235 h 475927"/>
                        <a:gd name="connsiteX10" fmla="*/ 189613 w 861268"/>
                        <a:gd name="connsiteY10" fmla="*/ 3176 h 475927"/>
                        <a:gd name="connsiteX11" fmla="*/ 0 w 861268"/>
                        <a:gd name="connsiteY11" fmla="*/ 471163 h 475927"/>
                        <a:gd name="connsiteX12" fmla="*/ 861269 w 861268"/>
                        <a:gd name="connsiteY12" fmla="*/ 475927 h 47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1268" h="475927">
                          <a:moveTo>
                            <a:pt x="191163" y="0"/>
                          </a:moveTo>
                          <a:lnTo>
                            <a:pt x="189613" y="3176"/>
                          </a:lnTo>
                          <a:lnTo>
                            <a:pt x="192713" y="4235"/>
                          </a:lnTo>
                          <a:lnTo>
                            <a:pt x="195297" y="5823"/>
                          </a:lnTo>
                          <a:lnTo>
                            <a:pt x="193747" y="9000"/>
                          </a:lnTo>
                          <a:lnTo>
                            <a:pt x="841636" y="470104"/>
                          </a:lnTo>
                          <a:lnTo>
                            <a:pt x="8783" y="465339"/>
                          </a:lnTo>
                          <a:lnTo>
                            <a:pt x="193747" y="9000"/>
                          </a:lnTo>
                          <a:lnTo>
                            <a:pt x="190647" y="6882"/>
                          </a:lnTo>
                          <a:lnTo>
                            <a:pt x="192713" y="4235"/>
                          </a:lnTo>
                          <a:lnTo>
                            <a:pt x="189613" y="3176"/>
                          </a:lnTo>
                          <a:lnTo>
                            <a:pt x="0" y="471163"/>
                          </a:lnTo>
                          <a:lnTo>
                            <a:pt x="861269" y="47592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6" name="Freeform: Shape 1915">
                      <a:extLst>
                        <a:ext uri="{FF2B5EF4-FFF2-40B4-BE49-F238E27FC236}">
                          <a16:creationId xmlns:a16="http://schemas.microsoft.com/office/drawing/2014/main" id="{5A52D841-A1D7-797C-0D17-48991D817F96}"/>
                        </a:ext>
                      </a:extLst>
                    </p:cNvPr>
                    <p:cNvSpPr/>
                    <p:nvPr/>
                  </p:nvSpPr>
                  <p:spPr>
                    <a:xfrm>
                      <a:off x="2960377" y="2573326"/>
                      <a:ext cx="516" cy="529"/>
                    </a:xfrm>
                    <a:custGeom>
                      <a:avLst/>
                      <a:gdLst>
                        <a:gd name="connsiteX0" fmla="*/ 0 w 516"/>
                        <a:gd name="connsiteY0" fmla="*/ 0 h 529"/>
                        <a:gd name="connsiteX1" fmla="*/ 0 w 516"/>
                        <a:gd name="connsiteY1" fmla="*/ 529 h 529"/>
                        <a:gd name="connsiteX2" fmla="*/ 517 w 516"/>
                        <a:gd name="connsiteY2" fmla="*/ 0 h 529"/>
                      </a:gdLst>
                      <a:ahLst/>
                      <a:cxnLst>
                        <a:cxn ang="0">
                          <a:pos x="connsiteX0" y="connsiteY0"/>
                        </a:cxn>
                        <a:cxn ang="0">
                          <a:pos x="connsiteX1" y="connsiteY1"/>
                        </a:cxn>
                        <a:cxn ang="0">
                          <a:pos x="connsiteX2" y="connsiteY2"/>
                        </a:cxn>
                      </a:cxnLst>
                      <a:rect l="l" t="t" r="r" b="b"/>
                      <a:pathLst>
                        <a:path w="516" h="529">
                          <a:moveTo>
                            <a:pt x="0" y="0"/>
                          </a:moveTo>
                          <a:lnTo>
                            <a:pt x="0" y="529"/>
                          </a:lnTo>
                          <a:lnTo>
                            <a:pt x="5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7" name="Freeform: Shape 1916">
                      <a:extLst>
                        <a:ext uri="{FF2B5EF4-FFF2-40B4-BE49-F238E27FC236}">
                          <a16:creationId xmlns:a16="http://schemas.microsoft.com/office/drawing/2014/main" id="{97712BEA-5367-73DB-5D48-FBFC0B81120C}"/>
                        </a:ext>
                      </a:extLst>
                    </p:cNvPr>
                    <p:cNvSpPr/>
                    <p:nvPr/>
                  </p:nvSpPr>
                  <p:spPr>
                    <a:xfrm>
                      <a:off x="2955210" y="2570679"/>
                      <a:ext cx="5166" cy="529"/>
                    </a:xfrm>
                    <a:custGeom>
                      <a:avLst/>
                      <a:gdLst>
                        <a:gd name="connsiteX0" fmla="*/ 0 w 5166"/>
                        <a:gd name="connsiteY0" fmla="*/ 0 h 529"/>
                        <a:gd name="connsiteX1" fmla="*/ 0 w 5166"/>
                        <a:gd name="connsiteY1" fmla="*/ 529 h 529"/>
                        <a:gd name="connsiteX2" fmla="*/ 0 w 5166"/>
                        <a:gd name="connsiteY2" fmla="*/ 0 h 529"/>
                      </a:gdLst>
                      <a:ahLst/>
                      <a:cxnLst>
                        <a:cxn ang="0">
                          <a:pos x="connsiteX0" y="connsiteY0"/>
                        </a:cxn>
                        <a:cxn ang="0">
                          <a:pos x="connsiteX1" y="connsiteY1"/>
                        </a:cxn>
                        <a:cxn ang="0">
                          <a:pos x="connsiteX2" y="connsiteY2"/>
                        </a:cxn>
                      </a:cxnLst>
                      <a:rect l="l" t="t" r="r" b="b"/>
                      <a:pathLst>
                        <a:path w="5166" h="529">
                          <a:moveTo>
                            <a:pt x="0" y="0"/>
                          </a:moveTo>
                          <a:lnTo>
                            <a:pt x="0" y="529"/>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8" name="Freeform: Shape 1917">
                      <a:extLst>
                        <a:ext uri="{FF2B5EF4-FFF2-40B4-BE49-F238E27FC236}">
                          <a16:creationId xmlns:a16="http://schemas.microsoft.com/office/drawing/2014/main" id="{31D60333-0E3C-2AEF-1FD0-BC0457162EFE}"/>
                        </a:ext>
                      </a:extLst>
                    </p:cNvPr>
                    <p:cNvSpPr/>
                    <p:nvPr/>
                  </p:nvSpPr>
                  <p:spPr>
                    <a:xfrm>
                      <a:off x="2955727" y="2570679"/>
                      <a:ext cx="5166" cy="2646"/>
                    </a:xfrm>
                    <a:custGeom>
                      <a:avLst/>
                      <a:gdLst>
                        <a:gd name="connsiteX0" fmla="*/ 4650 w 5166"/>
                        <a:gd name="connsiteY0" fmla="*/ 2647 h 2646"/>
                        <a:gd name="connsiteX1" fmla="*/ 5167 w 5166"/>
                        <a:gd name="connsiteY1" fmla="*/ 2647 h 2646"/>
                        <a:gd name="connsiteX2" fmla="*/ 0 w 5166"/>
                        <a:gd name="connsiteY2" fmla="*/ 0 h 2646"/>
                        <a:gd name="connsiteX3" fmla="*/ 2583 w 5166"/>
                        <a:gd name="connsiteY3" fmla="*/ 1059 h 2646"/>
                      </a:gdLst>
                      <a:ahLst/>
                      <a:cxnLst>
                        <a:cxn ang="0">
                          <a:pos x="connsiteX0" y="connsiteY0"/>
                        </a:cxn>
                        <a:cxn ang="0">
                          <a:pos x="connsiteX1" y="connsiteY1"/>
                        </a:cxn>
                        <a:cxn ang="0">
                          <a:pos x="connsiteX2" y="connsiteY2"/>
                        </a:cxn>
                        <a:cxn ang="0">
                          <a:pos x="connsiteX3" y="connsiteY3"/>
                        </a:cxn>
                      </a:cxnLst>
                      <a:rect l="l" t="t" r="r" b="b"/>
                      <a:pathLst>
                        <a:path w="5166" h="2646">
                          <a:moveTo>
                            <a:pt x="4650" y="2647"/>
                          </a:moveTo>
                          <a:lnTo>
                            <a:pt x="5167" y="2647"/>
                          </a:lnTo>
                          <a:lnTo>
                            <a:pt x="0" y="0"/>
                          </a:lnTo>
                          <a:lnTo>
                            <a:pt x="2583" y="1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9" name="Freeform: Shape 1918">
                      <a:extLst>
                        <a:ext uri="{FF2B5EF4-FFF2-40B4-BE49-F238E27FC236}">
                          <a16:creationId xmlns:a16="http://schemas.microsoft.com/office/drawing/2014/main" id="{135C2E89-3C51-1243-A9CB-41235D9D5BC2}"/>
                        </a:ext>
                      </a:extLst>
                    </p:cNvPr>
                    <p:cNvSpPr/>
                    <p:nvPr/>
                  </p:nvSpPr>
                  <p:spPr>
                    <a:xfrm>
                      <a:off x="2955210" y="2570679"/>
                      <a:ext cx="3099" cy="1058"/>
                    </a:xfrm>
                    <a:custGeom>
                      <a:avLst/>
                      <a:gdLst>
                        <a:gd name="connsiteX0" fmla="*/ 517 w 3099"/>
                        <a:gd name="connsiteY0" fmla="*/ 0 h 1058"/>
                        <a:gd name="connsiteX1" fmla="*/ 0 w 3099"/>
                        <a:gd name="connsiteY1" fmla="*/ 0 h 1058"/>
                        <a:gd name="connsiteX2" fmla="*/ 3100 w 3099"/>
                        <a:gd name="connsiteY2" fmla="*/ 1059 h 1058"/>
                      </a:gdLst>
                      <a:ahLst/>
                      <a:cxnLst>
                        <a:cxn ang="0">
                          <a:pos x="connsiteX0" y="connsiteY0"/>
                        </a:cxn>
                        <a:cxn ang="0">
                          <a:pos x="connsiteX1" y="connsiteY1"/>
                        </a:cxn>
                        <a:cxn ang="0">
                          <a:pos x="connsiteX2" y="connsiteY2"/>
                        </a:cxn>
                      </a:cxnLst>
                      <a:rect l="l" t="t" r="r" b="b"/>
                      <a:pathLst>
                        <a:path w="3099" h="1058">
                          <a:moveTo>
                            <a:pt x="517" y="0"/>
                          </a:moveTo>
                          <a:lnTo>
                            <a:pt x="0" y="0"/>
                          </a:lnTo>
                          <a:lnTo>
                            <a:pt x="3100" y="1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0" name="Freeform: Shape 1919">
                      <a:extLst>
                        <a:ext uri="{FF2B5EF4-FFF2-40B4-BE49-F238E27FC236}">
                          <a16:creationId xmlns:a16="http://schemas.microsoft.com/office/drawing/2014/main" id="{0E0B7584-F38E-1AB4-CCAD-0FD4C2404765}"/>
                        </a:ext>
                      </a:extLst>
                    </p:cNvPr>
                    <p:cNvSpPr/>
                    <p:nvPr/>
                  </p:nvSpPr>
                  <p:spPr>
                    <a:xfrm>
                      <a:off x="2699465" y="2571208"/>
                      <a:ext cx="260912" cy="467986"/>
                    </a:xfrm>
                    <a:custGeom>
                      <a:avLst/>
                      <a:gdLst>
                        <a:gd name="connsiteX0" fmla="*/ 72332 w 260912"/>
                        <a:gd name="connsiteY0" fmla="*/ 467987 h 467986"/>
                        <a:gd name="connsiteX1" fmla="*/ 260912 w 260912"/>
                        <a:gd name="connsiteY1" fmla="*/ 2647 h 467986"/>
                        <a:gd name="connsiteX2" fmla="*/ 238696 w 260912"/>
                        <a:gd name="connsiteY2" fmla="*/ 41822 h 467986"/>
                        <a:gd name="connsiteX3" fmla="*/ 68715 w 260912"/>
                        <a:gd name="connsiteY3" fmla="*/ 461104 h 467986"/>
                        <a:gd name="connsiteX4" fmla="*/ 8783 w 260912"/>
                        <a:gd name="connsiteY4" fmla="*/ 445222 h 467986"/>
                        <a:gd name="connsiteX5" fmla="*/ 238696 w 260912"/>
                        <a:gd name="connsiteY5" fmla="*/ 41822 h 467986"/>
                        <a:gd name="connsiteX6" fmla="*/ 255746 w 260912"/>
                        <a:gd name="connsiteY6" fmla="*/ 0 h 467986"/>
                        <a:gd name="connsiteX7" fmla="*/ 0 w 260912"/>
                        <a:gd name="connsiteY7" fmla="*/ 448928 h 467986"/>
                        <a:gd name="connsiteX8" fmla="*/ 69749 w 260912"/>
                        <a:gd name="connsiteY8" fmla="*/ 467457 h 46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912" h="467986">
                          <a:moveTo>
                            <a:pt x="72332" y="467987"/>
                          </a:moveTo>
                          <a:lnTo>
                            <a:pt x="260912" y="2647"/>
                          </a:lnTo>
                          <a:lnTo>
                            <a:pt x="238696" y="41822"/>
                          </a:lnTo>
                          <a:lnTo>
                            <a:pt x="68715" y="461104"/>
                          </a:lnTo>
                          <a:lnTo>
                            <a:pt x="8783" y="445222"/>
                          </a:lnTo>
                          <a:lnTo>
                            <a:pt x="238696" y="41822"/>
                          </a:lnTo>
                          <a:lnTo>
                            <a:pt x="255746" y="0"/>
                          </a:lnTo>
                          <a:lnTo>
                            <a:pt x="0" y="448928"/>
                          </a:lnTo>
                          <a:lnTo>
                            <a:pt x="69749" y="46745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1" name="Freeform: Shape 1920">
                      <a:extLst>
                        <a:ext uri="{FF2B5EF4-FFF2-40B4-BE49-F238E27FC236}">
                          <a16:creationId xmlns:a16="http://schemas.microsoft.com/office/drawing/2014/main" id="{054451CF-8973-28E7-3A3B-B57E9AA2BF2D}"/>
                        </a:ext>
                      </a:extLst>
                    </p:cNvPr>
                    <p:cNvSpPr/>
                    <p:nvPr/>
                  </p:nvSpPr>
                  <p:spPr>
                    <a:xfrm>
                      <a:off x="2938161" y="2570679"/>
                      <a:ext cx="22216" cy="42351"/>
                    </a:xfrm>
                    <a:custGeom>
                      <a:avLst/>
                      <a:gdLst>
                        <a:gd name="connsiteX0" fmla="*/ 22216 w 22216"/>
                        <a:gd name="connsiteY0" fmla="*/ 2647 h 42351"/>
                        <a:gd name="connsiteX1" fmla="*/ 20149 w 22216"/>
                        <a:gd name="connsiteY1" fmla="*/ 1059 h 42351"/>
                        <a:gd name="connsiteX2" fmla="*/ 17050 w 22216"/>
                        <a:gd name="connsiteY2" fmla="*/ 0 h 42351"/>
                        <a:gd name="connsiteX3" fmla="*/ 17050 w 22216"/>
                        <a:gd name="connsiteY3" fmla="*/ 529 h 42351"/>
                        <a:gd name="connsiteX4" fmla="*/ 0 w 22216"/>
                        <a:gd name="connsiteY4" fmla="*/ 42352 h 42351"/>
                        <a:gd name="connsiteX5" fmla="*/ 22216 w 22216"/>
                        <a:gd name="connsiteY5" fmla="*/ 3176 h 4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16" h="42351">
                          <a:moveTo>
                            <a:pt x="22216" y="2647"/>
                          </a:moveTo>
                          <a:lnTo>
                            <a:pt x="20149" y="1059"/>
                          </a:lnTo>
                          <a:lnTo>
                            <a:pt x="17050" y="0"/>
                          </a:lnTo>
                          <a:lnTo>
                            <a:pt x="17050" y="529"/>
                          </a:lnTo>
                          <a:lnTo>
                            <a:pt x="0" y="42352"/>
                          </a:lnTo>
                          <a:lnTo>
                            <a:pt x="22216"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2" name="Freeform: Shape 1921">
                      <a:extLst>
                        <a:ext uri="{FF2B5EF4-FFF2-40B4-BE49-F238E27FC236}">
                          <a16:creationId xmlns:a16="http://schemas.microsoft.com/office/drawing/2014/main" id="{90E80853-5457-66AE-4596-5F9882618418}"/>
                        </a:ext>
                      </a:extLst>
                    </p:cNvPr>
                    <p:cNvSpPr/>
                    <p:nvPr/>
                  </p:nvSpPr>
                  <p:spPr>
                    <a:xfrm>
                      <a:off x="2952627" y="2570679"/>
                      <a:ext cx="5683" cy="4764"/>
                    </a:xfrm>
                    <a:custGeom>
                      <a:avLst/>
                      <a:gdLst>
                        <a:gd name="connsiteX0" fmla="*/ 5683 w 5683"/>
                        <a:gd name="connsiteY0" fmla="*/ 1059 h 4764"/>
                        <a:gd name="connsiteX1" fmla="*/ 3100 w 5683"/>
                        <a:gd name="connsiteY1" fmla="*/ 0 h 4764"/>
                        <a:gd name="connsiteX2" fmla="*/ 0 w 5683"/>
                        <a:gd name="connsiteY2" fmla="*/ 4765 h 4764"/>
                        <a:gd name="connsiteX3" fmla="*/ 5683 w 5683"/>
                        <a:gd name="connsiteY3" fmla="*/ 4235 h 4764"/>
                      </a:gdLst>
                      <a:ahLst/>
                      <a:cxnLst>
                        <a:cxn ang="0">
                          <a:pos x="connsiteX0" y="connsiteY0"/>
                        </a:cxn>
                        <a:cxn ang="0">
                          <a:pos x="connsiteX1" y="connsiteY1"/>
                        </a:cxn>
                        <a:cxn ang="0">
                          <a:pos x="connsiteX2" y="connsiteY2"/>
                        </a:cxn>
                        <a:cxn ang="0">
                          <a:pos x="connsiteX3" y="connsiteY3"/>
                        </a:cxn>
                      </a:cxnLst>
                      <a:rect l="l" t="t" r="r" b="b"/>
                      <a:pathLst>
                        <a:path w="5683" h="4764">
                          <a:moveTo>
                            <a:pt x="5683" y="1059"/>
                          </a:moveTo>
                          <a:lnTo>
                            <a:pt x="3100" y="0"/>
                          </a:lnTo>
                          <a:lnTo>
                            <a:pt x="0" y="4765"/>
                          </a:lnTo>
                          <a:lnTo>
                            <a:pt x="5683"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3" name="Freeform: Shape 1922">
                      <a:extLst>
                        <a:ext uri="{FF2B5EF4-FFF2-40B4-BE49-F238E27FC236}">
                          <a16:creationId xmlns:a16="http://schemas.microsoft.com/office/drawing/2014/main" id="{D8E14EE2-4B3D-63B8-DE7C-128A361376E5}"/>
                        </a:ext>
                      </a:extLst>
                    </p:cNvPr>
                    <p:cNvSpPr/>
                    <p:nvPr/>
                  </p:nvSpPr>
                  <p:spPr>
                    <a:xfrm>
                      <a:off x="2236023" y="2568561"/>
                      <a:ext cx="727454" cy="454222"/>
                    </a:xfrm>
                    <a:custGeom>
                      <a:avLst/>
                      <a:gdLst>
                        <a:gd name="connsiteX0" fmla="*/ 727454 w 727454"/>
                        <a:gd name="connsiteY0" fmla="*/ 0 h 454222"/>
                        <a:gd name="connsiteX1" fmla="*/ 722288 w 727454"/>
                        <a:gd name="connsiteY1" fmla="*/ 529 h 454222"/>
                        <a:gd name="connsiteX2" fmla="*/ 722288 w 727454"/>
                        <a:gd name="connsiteY2" fmla="*/ 3176 h 454222"/>
                        <a:gd name="connsiteX3" fmla="*/ 722288 w 727454"/>
                        <a:gd name="connsiteY3" fmla="*/ 6353 h 454222"/>
                        <a:gd name="connsiteX4" fmla="*/ 716605 w 727454"/>
                        <a:gd name="connsiteY4" fmla="*/ 6882 h 454222"/>
                        <a:gd name="connsiteX5" fmla="*/ 467059 w 727454"/>
                        <a:gd name="connsiteY5" fmla="*/ 444693 h 454222"/>
                        <a:gd name="connsiteX6" fmla="*/ 14983 w 727454"/>
                        <a:gd name="connsiteY6" fmla="*/ 36528 h 454222"/>
                        <a:gd name="connsiteX7" fmla="*/ 716605 w 727454"/>
                        <a:gd name="connsiteY7" fmla="*/ 6882 h 454222"/>
                        <a:gd name="connsiteX8" fmla="*/ 719704 w 727454"/>
                        <a:gd name="connsiteY8" fmla="*/ 2118 h 454222"/>
                        <a:gd name="connsiteX9" fmla="*/ 722288 w 727454"/>
                        <a:gd name="connsiteY9" fmla="*/ 3176 h 454222"/>
                        <a:gd name="connsiteX10" fmla="*/ 722288 w 727454"/>
                        <a:gd name="connsiteY10" fmla="*/ 529 h 454222"/>
                        <a:gd name="connsiteX11" fmla="*/ 0 w 727454"/>
                        <a:gd name="connsiteY11" fmla="*/ 31234 h 454222"/>
                        <a:gd name="connsiteX12" fmla="*/ 468609 w 727454"/>
                        <a:gd name="connsiteY12" fmla="*/ 454222 h 45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7454" h="454222">
                          <a:moveTo>
                            <a:pt x="727454" y="0"/>
                          </a:moveTo>
                          <a:lnTo>
                            <a:pt x="722288" y="529"/>
                          </a:lnTo>
                          <a:lnTo>
                            <a:pt x="722288" y="3176"/>
                          </a:lnTo>
                          <a:lnTo>
                            <a:pt x="722288" y="6353"/>
                          </a:lnTo>
                          <a:lnTo>
                            <a:pt x="716605" y="6882"/>
                          </a:lnTo>
                          <a:lnTo>
                            <a:pt x="467059" y="444693"/>
                          </a:lnTo>
                          <a:lnTo>
                            <a:pt x="14983" y="36528"/>
                          </a:lnTo>
                          <a:lnTo>
                            <a:pt x="716605" y="6882"/>
                          </a:lnTo>
                          <a:lnTo>
                            <a:pt x="719704" y="2118"/>
                          </a:lnTo>
                          <a:lnTo>
                            <a:pt x="722288" y="3176"/>
                          </a:lnTo>
                          <a:lnTo>
                            <a:pt x="722288" y="529"/>
                          </a:lnTo>
                          <a:lnTo>
                            <a:pt x="0" y="31234"/>
                          </a:lnTo>
                          <a:lnTo>
                            <a:pt x="468609" y="45422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4" name="Freeform: Shape 1923">
                      <a:extLst>
                        <a:ext uri="{FF2B5EF4-FFF2-40B4-BE49-F238E27FC236}">
                          <a16:creationId xmlns:a16="http://schemas.microsoft.com/office/drawing/2014/main" id="{4548354F-25EB-E088-86B2-8BDD7C22C16F}"/>
                        </a:ext>
                      </a:extLst>
                    </p:cNvPr>
                    <p:cNvSpPr/>
                    <p:nvPr/>
                  </p:nvSpPr>
                  <p:spPr>
                    <a:xfrm>
                      <a:off x="2950560" y="2569090"/>
                      <a:ext cx="7749" cy="5293"/>
                    </a:xfrm>
                    <a:custGeom>
                      <a:avLst/>
                      <a:gdLst>
                        <a:gd name="connsiteX0" fmla="*/ 7750 w 7749"/>
                        <a:gd name="connsiteY0" fmla="*/ 2647 h 5293"/>
                        <a:gd name="connsiteX1" fmla="*/ 7750 w 7749"/>
                        <a:gd name="connsiteY1" fmla="*/ 0 h 5293"/>
                        <a:gd name="connsiteX2" fmla="*/ 0 w 7749"/>
                        <a:gd name="connsiteY2" fmla="*/ 0 h 5293"/>
                        <a:gd name="connsiteX3" fmla="*/ 5683 w 7749"/>
                        <a:gd name="connsiteY3" fmla="*/ 5294 h 5293"/>
                      </a:gdLst>
                      <a:ahLst/>
                      <a:cxnLst>
                        <a:cxn ang="0">
                          <a:pos x="connsiteX0" y="connsiteY0"/>
                        </a:cxn>
                        <a:cxn ang="0">
                          <a:pos x="connsiteX1" y="connsiteY1"/>
                        </a:cxn>
                        <a:cxn ang="0">
                          <a:pos x="connsiteX2" y="connsiteY2"/>
                        </a:cxn>
                        <a:cxn ang="0">
                          <a:pos x="connsiteX3" y="connsiteY3"/>
                        </a:cxn>
                      </a:cxnLst>
                      <a:rect l="l" t="t" r="r" b="b"/>
                      <a:pathLst>
                        <a:path w="7749" h="5293">
                          <a:moveTo>
                            <a:pt x="7750" y="2647"/>
                          </a:moveTo>
                          <a:lnTo>
                            <a:pt x="7750" y="0"/>
                          </a:lnTo>
                          <a:lnTo>
                            <a:pt x="0" y="0"/>
                          </a:lnTo>
                          <a:lnTo>
                            <a:pt x="5683"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5" name="Freeform: Shape 1924">
                      <a:extLst>
                        <a:ext uri="{FF2B5EF4-FFF2-40B4-BE49-F238E27FC236}">
                          <a16:creationId xmlns:a16="http://schemas.microsoft.com/office/drawing/2014/main" id="{5113A502-4AD7-C11A-19C4-CD2FA5D8B49D}"/>
                        </a:ext>
                      </a:extLst>
                    </p:cNvPr>
                    <p:cNvSpPr/>
                    <p:nvPr/>
                  </p:nvSpPr>
                  <p:spPr>
                    <a:xfrm>
                      <a:off x="2148707" y="1836935"/>
                      <a:ext cx="816836" cy="768683"/>
                    </a:xfrm>
                    <a:custGeom>
                      <a:avLst/>
                      <a:gdLst>
                        <a:gd name="connsiteX0" fmla="*/ 816836 w 816836"/>
                        <a:gd name="connsiteY0" fmla="*/ 737979 h 768683"/>
                        <a:gd name="connsiteX1" fmla="*/ 811153 w 816836"/>
                        <a:gd name="connsiteY1" fmla="*/ 732685 h 768683"/>
                        <a:gd name="connsiteX2" fmla="*/ 809603 w 816836"/>
                        <a:gd name="connsiteY2" fmla="*/ 734802 h 768683"/>
                        <a:gd name="connsiteX3" fmla="*/ 807536 w 816836"/>
                        <a:gd name="connsiteY3" fmla="*/ 737449 h 768683"/>
                        <a:gd name="connsiteX4" fmla="*/ 801853 w 816836"/>
                        <a:gd name="connsiteY4" fmla="*/ 732155 h 768683"/>
                        <a:gd name="connsiteX5" fmla="*/ 97132 w 816836"/>
                        <a:gd name="connsiteY5" fmla="*/ 762331 h 768683"/>
                        <a:gd name="connsiteX6" fmla="*/ 7750 w 816836"/>
                        <a:gd name="connsiteY6" fmla="*/ 15353 h 768683"/>
                        <a:gd name="connsiteX7" fmla="*/ 801853 w 816836"/>
                        <a:gd name="connsiteY7" fmla="*/ 732155 h 768683"/>
                        <a:gd name="connsiteX8" fmla="*/ 809603 w 816836"/>
                        <a:gd name="connsiteY8" fmla="*/ 732155 h 768683"/>
                        <a:gd name="connsiteX9" fmla="*/ 809603 w 816836"/>
                        <a:gd name="connsiteY9" fmla="*/ 734802 h 768683"/>
                        <a:gd name="connsiteX10" fmla="*/ 811153 w 816836"/>
                        <a:gd name="connsiteY10" fmla="*/ 732685 h 768683"/>
                        <a:gd name="connsiteX11" fmla="*/ 0 w 816836"/>
                        <a:gd name="connsiteY11" fmla="*/ 0 h 768683"/>
                        <a:gd name="connsiteX12" fmla="*/ 91965 w 816836"/>
                        <a:gd name="connsiteY12" fmla="*/ 768684 h 76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6836" h="768683">
                          <a:moveTo>
                            <a:pt x="816836" y="737979"/>
                          </a:moveTo>
                          <a:lnTo>
                            <a:pt x="811153" y="732685"/>
                          </a:lnTo>
                          <a:lnTo>
                            <a:pt x="809603" y="734802"/>
                          </a:lnTo>
                          <a:lnTo>
                            <a:pt x="807536" y="737449"/>
                          </a:lnTo>
                          <a:lnTo>
                            <a:pt x="801853" y="732155"/>
                          </a:lnTo>
                          <a:lnTo>
                            <a:pt x="97132" y="762331"/>
                          </a:lnTo>
                          <a:lnTo>
                            <a:pt x="7750" y="15353"/>
                          </a:lnTo>
                          <a:lnTo>
                            <a:pt x="801853" y="732155"/>
                          </a:lnTo>
                          <a:lnTo>
                            <a:pt x="809603" y="732155"/>
                          </a:lnTo>
                          <a:lnTo>
                            <a:pt x="809603" y="734802"/>
                          </a:lnTo>
                          <a:lnTo>
                            <a:pt x="811153" y="732685"/>
                          </a:lnTo>
                          <a:lnTo>
                            <a:pt x="0" y="0"/>
                          </a:lnTo>
                          <a:lnTo>
                            <a:pt x="91965" y="76868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6" name="Freeform: Shape 1925">
                      <a:extLst>
                        <a:ext uri="{FF2B5EF4-FFF2-40B4-BE49-F238E27FC236}">
                          <a16:creationId xmlns:a16="http://schemas.microsoft.com/office/drawing/2014/main" id="{14C2E70E-0735-CEAF-1B1E-851C2889CC8B}"/>
                        </a:ext>
                      </a:extLst>
                    </p:cNvPr>
                    <p:cNvSpPr/>
                    <p:nvPr/>
                  </p:nvSpPr>
                  <p:spPr>
                    <a:xfrm>
                      <a:off x="3295171" y="3469064"/>
                      <a:ext cx="4133" cy="4235"/>
                    </a:xfrm>
                    <a:custGeom>
                      <a:avLst/>
                      <a:gdLst>
                        <a:gd name="connsiteX0" fmla="*/ 4133 w 4133"/>
                        <a:gd name="connsiteY0" fmla="*/ 1588 h 4235"/>
                        <a:gd name="connsiteX1" fmla="*/ 1550 w 4133"/>
                        <a:gd name="connsiteY1" fmla="*/ 0 h 4235"/>
                        <a:gd name="connsiteX2" fmla="*/ 0 w 4133"/>
                        <a:gd name="connsiteY2" fmla="*/ 2647 h 4235"/>
                        <a:gd name="connsiteX3" fmla="*/ 2583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3" y="1588"/>
                          </a:moveTo>
                          <a:lnTo>
                            <a:pt x="1550" y="0"/>
                          </a:lnTo>
                          <a:lnTo>
                            <a:pt x="0" y="2647"/>
                          </a:lnTo>
                          <a:lnTo>
                            <a:pt x="2583"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7" name="Freeform: Shape 1926">
                      <a:extLst>
                        <a:ext uri="{FF2B5EF4-FFF2-40B4-BE49-F238E27FC236}">
                          <a16:creationId xmlns:a16="http://schemas.microsoft.com/office/drawing/2014/main" id="{4EE4EDEB-54F2-87B9-DA11-BF1A602C5428}"/>
                        </a:ext>
                      </a:extLst>
                    </p:cNvPr>
                    <p:cNvSpPr/>
                    <p:nvPr/>
                  </p:nvSpPr>
                  <p:spPr>
                    <a:xfrm>
                      <a:off x="3614466" y="3040253"/>
                      <a:ext cx="5166" cy="5823"/>
                    </a:xfrm>
                    <a:custGeom>
                      <a:avLst/>
                      <a:gdLst>
                        <a:gd name="connsiteX0" fmla="*/ 5167 w 5166"/>
                        <a:gd name="connsiteY0" fmla="*/ 2118 h 5823"/>
                        <a:gd name="connsiteX1" fmla="*/ 2583 w 5166"/>
                        <a:gd name="connsiteY1" fmla="*/ 0 h 5823"/>
                        <a:gd name="connsiteX2" fmla="*/ 0 w 5166"/>
                        <a:gd name="connsiteY2" fmla="*/ 1588 h 5823"/>
                        <a:gd name="connsiteX3" fmla="*/ 2067 w 5166"/>
                        <a:gd name="connsiteY3" fmla="*/ 5823 h 5823"/>
                      </a:gdLst>
                      <a:ahLst/>
                      <a:cxnLst>
                        <a:cxn ang="0">
                          <a:pos x="connsiteX0" y="connsiteY0"/>
                        </a:cxn>
                        <a:cxn ang="0">
                          <a:pos x="connsiteX1" y="connsiteY1"/>
                        </a:cxn>
                        <a:cxn ang="0">
                          <a:pos x="connsiteX2" y="connsiteY2"/>
                        </a:cxn>
                        <a:cxn ang="0">
                          <a:pos x="connsiteX3" y="connsiteY3"/>
                        </a:cxn>
                      </a:cxnLst>
                      <a:rect l="l" t="t" r="r" b="b"/>
                      <a:pathLst>
                        <a:path w="5166" h="5823">
                          <a:moveTo>
                            <a:pt x="5167" y="2118"/>
                          </a:moveTo>
                          <a:lnTo>
                            <a:pt x="2583" y="0"/>
                          </a:lnTo>
                          <a:lnTo>
                            <a:pt x="0" y="1588"/>
                          </a:lnTo>
                          <a:lnTo>
                            <a:pt x="2067"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8" name="Freeform: Shape 1927">
                      <a:extLst>
                        <a:ext uri="{FF2B5EF4-FFF2-40B4-BE49-F238E27FC236}">
                          <a16:creationId xmlns:a16="http://schemas.microsoft.com/office/drawing/2014/main" id="{C559B7BD-B78D-5A6B-7027-3271D48A04DB}"/>
                        </a:ext>
                      </a:extLst>
                    </p:cNvPr>
                    <p:cNvSpPr/>
                    <p:nvPr/>
                  </p:nvSpPr>
                  <p:spPr>
                    <a:xfrm>
                      <a:off x="3611366" y="3038665"/>
                      <a:ext cx="5683" cy="4764"/>
                    </a:xfrm>
                    <a:custGeom>
                      <a:avLst/>
                      <a:gdLst>
                        <a:gd name="connsiteX0" fmla="*/ 5683 w 5683"/>
                        <a:gd name="connsiteY0" fmla="*/ 1588 h 4764"/>
                        <a:gd name="connsiteX1" fmla="*/ 3617 w 5683"/>
                        <a:gd name="connsiteY1" fmla="*/ 0 h 4764"/>
                        <a:gd name="connsiteX2" fmla="*/ 0 w 5683"/>
                        <a:gd name="connsiteY2" fmla="*/ 4765 h 4764"/>
                        <a:gd name="connsiteX3" fmla="*/ 5683 w 5683"/>
                        <a:gd name="connsiteY3" fmla="*/ 4765 h 4764"/>
                      </a:gdLst>
                      <a:ahLst/>
                      <a:cxnLst>
                        <a:cxn ang="0">
                          <a:pos x="connsiteX0" y="connsiteY0"/>
                        </a:cxn>
                        <a:cxn ang="0">
                          <a:pos x="connsiteX1" y="connsiteY1"/>
                        </a:cxn>
                        <a:cxn ang="0">
                          <a:pos x="connsiteX2" y="connsiteY2"/>
                        </a:cxn>
                        <a:cxn ang="0">
                          <a:pos x="connsiteX3" y="connsiteY3"/>
                        </a:cxn>
                      </a:cxnLst>
                      <a:rect l="l" t="t" r="r" b="b"/>
                      <a:pathLst>
                        <a:path w="5683" h="4764">
                          <a:moveTo>
                            <a:pt x="5683" y="1588"/>
                          </a:moveTo>
                          <a:lnTo>
                            <a:pt x="3617" y="0"/>
                          </a:lnTo>
                          <a:lnTo>
                            <a:pt x="0" y="4765"/>
                          </a:lnTo>
                          <a:lnTo>
                            <a:pt x="5683"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9" name="Freeform: Shape 1928">
                      <a:extLst>
                        <a:ext uri="{FF2B5EF4-FFF2-40B4-BE49-F238E27FC236}">
                          <a16:creationId xmlns:a16="http://schemas.microsoft.com/office/drawing/2014/main" id="{AC677A5E-A9BE-D3D9-C55D-A76411059C6F}"/>
                        </a:ext>
                      </a:extLst>
                    </p:cNvPr>
                    <p:cNvSpPr/>
                    <p:nvPr/>
                  </p:nvSpPr>
                  <p:spPr>
                    <a:xfrm>
                      <a:off x="2761464" y="3032842"/>
                      <a:ext cx="861785" cy="440457"/>
                    </a:xfrm>
                    <a:custGeom>
                      <a:avLst/>
                      <a:gdLst>
                        <a:gd name="connsiteX0" fmla="*/ 861785 w 861785"/>
                        <a:gd name="connsiteY0" fmla="*/ 4765 h 440457"/>
                        <a:gd name="connsiteX1" fmla="*/ 855585 w 861785"/>
                        <a:gd name="connsiteY1" fmla="*/ 4765 h 440457"/>
                        <a:gd name="connsiteX2" fmla="*/ 855585 w 861785"/>
                        <a:gd name="connsiteY2" fmla="*/ 7412 h 440457"/>
                        <a:gd name="connsiteX3" fmla="*/ 855585 w 861785"/>
                        <a:gd name="connsiteY3" fmla="*/ 10588 h 440457"/>
                        <a:gd name="connsiteX4" fmla="*/ 849902 w 861785"/>
                        <a:gd name="connsiteY4" fmla="*/ 10588 h 440457"/>
                        <a:gd name="connsiteX5" fmla="*/ 534741 w 861785"/>
                        <a:gd name="connsiteY5" fmla="*/ 431988 h 440457"/>
                        <a:gd name="connsiteX6" fmla="*/ 17050 w 861785"/>
                        <a:gd name="connsiteY6" fmla="*/ 6353 h 440457"/>
                        <a:gd name="connsiteX7" fmla="*/ 849902 w 861785"/>
                        <a:gd name="connsiteY7" fmla="*/ 10588 h 440457"/>
                        <a:gd name="connsiteX8" fmla="*/ 853519 w 861785"/>
                        <a:gd name="connsiteY8" fmla="*/ 5823 h 440457"/>
                        <a:gd name="connsiteX9" fmla="*/ 855585 w 861785"/>
                        <a:gd name="connsiteY9" fmla="*/ 7412 h 440457"/>
                        <a:gd name="connsiteX10" fmla="*/ 855585 w 861785"/>
                        <a:gd name="connsiteY10" fmla="*/ 4765 h 440457"/>
                        <a:gd name="connsiteX11" fmla="*/ 0 w 861785"/>
                        <a:gd name="connsiteY11" fmla="*/ 0 h 440457"/>
                        <a:gd name="connsiteX12" fmla="*/ 535774 w 861785"/>
                        <a:gd name="connsiteY12" fmla="*/ 440458 h 44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1785" h="440457">
                          <a:moveTo>
                            <a:pt x="861785" y="4765"/>
                          </a:moveTo>
                          <a:lnTo>
                            <a:pt x="855585" y="4765"/>
                          </a:lnTo>
                          <a:lnTo>
                            <a:pt x="855585" y="7412"/>
                          </a:lnTo>
                          <a:lnTo>
                            <a:pt x="855585" y="10588"/>
                          </a:lnTo>
                          <a:lnTo>
                            <a:pt x="849902" y="10588"/>
                          </a:lnTo>
                          <a:lnTo>
                            <a:pt x="534741" y="431988"/>
                          </a:lnTo>
                          <a:lnTo>
                            <a:pt x="17050" y="6353"/>
                          </a:lnTo>
                          <a:lnTo>
                            <a:pt x="849902" y="10588"/>
                          </a:lnTo>
                          <a:lnTo>
                            <a:pt x="853519" y="5823"/>
                          </a:lnTo>
                          <a:lnTo>
                            <a:pt x="855585" y="7412"/>
                          </a:lnTo>
                          <a:lnTo>
                            <a:pt x="855585" y="4765"/>
                          </a:lnTo>
                          <a:lnTo>
                            <a:pt x="0" y="0"/>
                          </a:lnTo>
                          <a:lnTo>
                            <a:pt x="535774" y="44045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0" name="Freeform: Shape 1929">
                      <a:extLst>
                        <a:ext uri="{FF2B5EF4-FFF2-40B4-BE49-F238E27FC236}">
                          <a16:creationId xmlns:a16="http://schemas.microsoft.com/office/drawing/2014/main" id="{A3D3ACAD-C5EC-08AB-B5E0-9244D70B10A3}"/>
                        </a:ext>
                      </a:extLst>
                    </p:cNvPr>
                    <p:cNvSpPr/>
                    <p:nvPr/>
                  </p:nvSpPr>
                  <p:spPr>
                    <a:xfrm>
                      <a:off x="3292588" y="3467476"/>
                      <a:ext cx="4133" cy="4235"/>
                    </a:xfrm>
                    <a:custGeom>
                      <a:avLst/>
                      <a:gdLst>
                        <a:gd name="connsiteX0" fmla="*/ 4133 w 4133"/>
                        <a:gd name="connsiteY0" fmla="*/ 1588 h 4235"/>
                        <a:gd name="connsiteX1" fmla="*/ 1550 w 4133"/>
                        <a:gd name="connsiteY1" fmla="*/ 0 h 4235"/>
                        <a:gd name="connsiteX2" fmla="*/ 0 w 4133"/>
                        <a:gd name="connsiteY2" fmla="*/ 2118 h 4235"/>
                        <a:gd name="connsiteX3" fmla="*/ 2067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3" y="1588"/>
                          </a:moveTo>
                          <a:lnTo>
                            <a:pt x="1550" y="0"/>
                          </a:lnTo>
                          <a:lnTo>
                            <a:pt x="0" y="2118"/>
                          </a:lnTo>
                          <a:lnTo>
                            <a:pt x="2067"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1" name="Freeform: Shape 1930">
                      <a:extLst>
                        <a:ext uri="{FF2B5EF4-FFF2-40B4-BE49-F238E27FC236}">
                          <a16:creationId xmlns:a16="http://schemas.microsoft.com/office/drawing/2014/main" id="{35CBFD88-F3CF-D95A-CC85-F8A4B98F2A51}"/>
                        </a:ext>
                      </a:extLst>
                    </p:cNvPr>
                    <p:cNvSpPr/>
                    <p:nvPr/>
                  </p:nvSpPr>
                  <p:spPr>
                    <a:xfrm>
                      <a:off x="2767147" y="3033371"/>
                      <a:ext cx="533707" cy="750684"/>
                    </a:xfrm>
                    <a:custGeom>
                      <a:avLst/>
                      <a:gdLst>
                        <a:gd name="connsiteX0" fmla="*/ 533708 w 533707"/>
                        <a:gd name="connsiteY0" fmla="*/ 435164 h 750684"/>
                        <a:gd name="connsiteX1" fmla="*/ 531641 w 533707"/>
                        <a:gd name="connsiteY1" fmla="*/ 433046 h 750684"/>
                        <a:gd name="connsiteX2" fmla="*/ 529574 w 533707"/>
                        <a:gd name="connsiteY2" fmla="*/ 435693 h 750684"/>
                        <a:gd name="connsiteX3" fmla="*/ 527508 w 533707"/>
                        <a:gd name="connsiteY3" fmla="*/ 438340 h 750684"/>
                        <a:gd name="connsiteX4" fmla="*/ 525441 w 533707"/>
                        <a:gd name="connsiteY4" fmla="*/ 436223 h 750684"/>
                        <a:gd name="connsiteX5" fmla="*/ 311028 w 533707"/>
                        <a:gd name="connsiteY5" fmla="*/ 738508 h 750684"/>
                        <a:gd name="connsiteX6" fmla="*/ 10333 w 533707"/>
                        <a:gd name="connsiteY6" fmla="*/ 12176 h 750684"/>
                        <a:gd name="connsiteX7" fmla="*/ 525441 w 533707"/>
                        <a:gd name="connsiteY7" fmla="*/ 436223 h 750684"/>
                        <a:gd name="connsiteX8" fmla="*/ 526991 w 533707"/>
                        <a:gd name="connsiteY8" fmla="*/ 434105 h 750684"/>
                        <a:gd name="connsiteX9" fmla="*/ 529574 w 533707"/>
                        <a:gd name="connsiteY9" fmla="*/ 435693 h 750684"/>
                        <a:gd name="connsiteX10" fmla="*/ 531641 w 533707"/>
                        <a:gd name="connsiteY10" fmla="*/ 433046 h 750684"/>
                        <a:gd name="connsiteX11" fmla="*/ 5167 w 533707"/>
                        <a:gd name="connsiteY11" fmla="*/ 0 h 750684"/>
                        <a:gd name="connsiteX12" fmla="*/ 0 w 533707"/>
                        <a:gd name="connsiteY12" fmla="*/ 3706 h 750684"/>
                        <a:gd name="connsiteX13" fmla="*/ 309478 w 533707"/>
                        <a:gd name="connsiteY13" fmla="*/ 750684 h 75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3707" h="750684">
                          <a:moveTo>
                            <a:pt x="533708" y="435164"/>
                          </a:moveTo>
                          <a:lnTo>
                            <a:pt x="531641" y="433046"/>
                          </a:lnTo>
                          <a:lnTo>
                            <a:pt x="529574" y="435693"/>
                          </a:lnTo>
                          <a:lnTo>
                            <a:pt x="527508" y="438340"/>
                          </a:lnTo>
                          <a:lnTo>
                            <a:pt x="525441" y="436223"/>
                          </a:lnTo>
                          <a:lnTo>
                            <a:pt x="311028" y="738508"/>
                          </a:lnTo>
                          <a:lnTo>
                            <a:pt x="10333" y="12176"/>
                          </a:lnTo>
                          <a:lnTo>
                            <a:pt x="525441" y="436223"/>
                          </a:lnTo>
                          <a:lnTo>
                            <a:pt x="526991" y="434105"/>
                          </a:lnTo>
                          <a:lnTo>
                            <a:pt x="529574" y="435693"/>
                          </a:lnTo>
                          <a:lnTo>
                            <a:pt x="531641" y="433046"/>
                          </a:lnTo>
                          <a:lnTo>
                            <a:pt x="5167" y="0"/>
                          </a:lnTo>
                          <a:lnTo>
                            <a:pt x="0" y="3706"/>
                          </a:lnTo>
                          <a:lnTo>
                            <a:pt x="309478" y="75068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2" name="Freeform: Shape 1931">
                      <a:extLst>
                        <a:ext uri="{FF2B5EF4-FFF2-40B4-BE49-F238E27FC236}">
                          <a16:creationId xmlns:a16="http://schemas.microsoft.com/office/drawing/2014/main" id="{F4368625-6F05-65D6-401A-6115BC13D5AD}"/>
                        </a:ext>
                      </a:extLst>
                    </p:cNvPr>
                    <p:cNvSpPr/>
                    <p:nvPr/>
                  </p:nvSpPr>
                  <p:spPr>
                    <a:xfrm>
                      <a:off x="3069908" y="3776114"/>
                      <a:ext cx="8266" cy="7940"/>
                    </a:xfrm>
                    <a:custGeom>
                      <a:avLst/>
                      <a:gdLst>
                        <a:gd name="connsiteX0" fmla="*/ 7233 w 8266"/>
                        <a:gd name="connsiteY0" fmla="*/ 1588 h 7940"/>
                        <a:gd name="connsiteX1" fmla="*/ 5167 w 8266"/>
                        <a:gd name="connsiteY1" fmla="*/ 0 h 7940"/>
                        <a:gd name="connsiteX2" fmla="*/ 0 w 8266"/>
                        <a:gd name="connsiteY2" fmla="*/ 7941 h 7940"/>
                        <a:gd name="connsiteX3" fmla="*/ 8266 w 8266"/>
                        <a:gd name="connsiteY3" fmla="*/ 4765 h 7940"/>
                      </a:gdLst>
                      <a:ahLst/>
                      <a:cxnLst>
                        <a:cxn ang="0">
                          <a:pos x="connsiteX0" y="connsiteY0"/>
                        </a:cxn>
                        <a:cxn ang="0">
                          <a:pos x="connsiteX1" y="connsiteY1"/>
                        </a:cxn>
                        <a:cxn ang="0">
                          <a:pos x="connsiteX2" y="connsiteY2"/>
                        </a:cxn>
                        <a:cxn ang="0">
                          <a:pos x="connsiteX3" y="connsiteY3"/>
                        </a:cxn>
                      </a:cxnLst>
                      <a:rect l="l" t="t" r="r" b="b"/>
                      <a:pathLst>
                        <a:path w="8266" h="7940">
                          <a:moveTo>
                            <a:pt x="7233" y="1588"/>
                          </a:moveTo>
                          <a:lnTo>
                            <a:pt x="5167" y="0"/>
                          </a:lnTo>
                          <a:lnTo>
                            <a:pt x="0" y="7941"/>
                          </a:lnTo>
                          <a:lnTo>
                            <a:pt x="8266"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3" name="Freeform: Shape 1932">
                      <a:extLst>
                        <a:ext uri="{FF2B5EF4-FFF2-40B4-BE49-F238E27FC236}">
                          <a16:creationId xmlns:a16="http://schemas.microsoft.com/office/drawing/2014/main" id="{AB1A2B1D-2033-0B26-7B37-7ECA5A5DCD23}"/>
                        </a:ext>
                      </a:extLst>
                    </p:cNvPr>
                    <p:cNvSpPr/>
                    <p:nvPr/>
                  </p:nvSpPr>
                  <p:spPr>
                    <a:xfrm>
                      <a:off x="2701015" y="3018019"/>
                      <a:ext cx="5683" cy="7411"/>
                    </a:xfrm>
                    <a:custGeom>
                      <a:avLst/>
                      <a:gdLst>
                        <a:gd name="connsiteX0" fmla="*/ 5683 w 5683"/>
                        <a:gd name="connsiteY0" fmla="*/ 1059 h 7411"/>
                        <a:gd name="connsiteX1" fmla="*/ 2583 w 5683"/>
                        <a:gd name="connsiteY1" fmla="*/ 0 h 7411"/>
                        <a:gd name="connsiteX2" fmla="*/ 0 w 5683"/>
                        <a:gd name="connsiteY2" fmla="*/ 1588 h 7411"/>
                        <a:gd name="connsiteX3" fmla="*/ 3100 w 5683"/>
                        <a:gd name="connsiteY3" fmla="*/ 7412 h 7411"/>
                      </a:gdLst>
                      <a:ahLst/>
                      <a:cxnLst>
                        <a:cxn ang="0">
                          <a:pos x="connsiteX0" y="connsiteY0"/>
                        </a:cxn>
                        <a:cxn ang="0">
                          <a:pos x="connsiteX1" y="connsiteY1"/>
                        </a:cxn>
                        <a:cxn ang="0">
                          <a:pos x="connsiteX2" y="connsiteY2"/>
                        </a:cxn>
                        <a:cxn ang="0">
                          <a:pos x="connsiteX3" y="connsiteY3"/>
                        </a:cxn>
                      </a:cxnLst>
                      <a:rect l="l" t="t" r="r" b="b"/>
                      <a:pathLst>
                        <a:path w="5683" h="7411">
                          <a:moveTo>
                            <a:pt x="5683" y="1059"/>
                          </a:moveTo>
                          <a:lnTo>
                            <a:pt x="2583" y="0"/>
                          </a:lnTo>
                          <a:lnTo>
                            <a:pt x="0" y="1588"/>
                          </a:lnTo>
                          <a:lnTo>
                            <a:pt x="3100" y="74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4" name="Freeform: Shape 1933">
                      <a:extLst>
                        <a:ext uri="{FF2B5EF4-FFF2-40B4-BE49-F238E27FC236}">
                          <a16:creationId xmlns:a16="http://schemas.microsoft.com/office/drawing/2014/main" id="{7E74429E-AD9E-E330-378F-1C320CEF6847}"/>
                        </a:ext>
                      </a:extLst>
                    </p:cNvPr>
                    <p:cNvSpPr/>
                    <p:nvPr/>
                  </p:nvSpPr>
                  <p:spPr>
                    <a:xfrm>
                      <a:off x="2699465" y="3016960"/>
                      <a:ext cx="4133" cy="4235"/>
                    </a:xfrm>
                    <a:custGeom>
                      <a:avLst/>
                      <a:gdLst>
                        <a:gd name="connsiteX0" fmla="*/ 4133 w 4133"/>
                        <a:gd name="connsiteY0" fmla="*/ 1059 h 4235"/>
                        <a:gd name="connsiteX1" fmla="*/ 1550 w 4133"/>
                        <a:gd name="connsiteY1" fmla="*/ 0 h 4235"/>
                        <a:gd name="connsiteX2" fmla="*/ 0 w 4133"/>
                        <a:gd name="connsiteY2" fmla="*/ 4235 h 4235"/>
                        <a:gd name="connsiteX3" fmla="*/ 4133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3" y="1059"/>
                          </a:moveTo>
                          <a:lnTo>
                            <a:pt x="1550" y="0"/>
                          </a:lnTo>
                          <a:lnTo>
                            <a:pt x="0" y="4235"/>
                          </a:lnTo>
                          <a:lnTo>
                            <a:pt x="4133"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42" name="Graphic 139">
                    <a:extLst>
                      <a:ext uri="{FF2B5EF4-FFF2-40B4-BE49-F238E27FC236}">
                        <a16:creationId xmlns:a16="http://schemas.microsoft.com/office/drawing/2014/main" id="{28FA70EB-5339-EAC3-81F6-1E81CF8C1802}"/>
                      </a:ext>
                    </a:extLst>
                  </p:cNvPr>
                  <p:cNvGrpSpPr/>
                  <p:nvPr/>
                </p:nvGrpSpPr>
                <p:grpSpPr>
                  <a:xfrm>
                    <a:off x="568251" y="1774996"/>
                    <a:ext cx="2397292" cy="1961413"/>
                    <a:chOff x="568251" y="1774996"/>
                    <a:chExt cx="2397292" cy="1961413"/>
                  </a:xfrm>
                  <a:grpFill/>
                </p:grpSpPr>
                <p:sp>
                  <p:nvSpPr>
                    <p:cNvPr id="1843" name="Freeform: Shape 1842">
                      <a:extLst>
                        <a:ext uri="{FF2B5EF4-FFF2-40B4-BE49-F238E27FC236}">
                          <a16:creationId xmlns:a16="http://schemas.microsoft.com/office/drawing/2014/main" id="{770E94E1-260D-3319-E165-85A780DD627F}"/>
                        </a:ext>
                      </a:extLst>
                    </p:cNvPr>
                    <p:cNvSpPr/>
                    <p:nvPr/>
                  </p:nvSpPr>
                  <p:spPr>
                    <a:xfrm>
                      <a:off x="2893211" y="2477505"/>
                      <a:ext cx="4650" cy="4764"/>
                    </a:xfrm>
                    <a:custGeom>
                      <a:avLst/>
                      <a:gdLst>
                        <a:gd name="connsiteX0" fmla="*/ 2583 w 4650"/>
                        <a:gd name="connsiteY0" fmla="*/ 4765 h 4764"/>
                        <a:gd name="connsiteX1" fmla="*/ 4650 w 4650"/>
                        <a:gd name="connsiteY1" fmla="*/ 1059 h 4764"/>
                        <a:gd name="connsiteX2" fmla="*/ 517 w 4650"/>
                        <a:gd name="connsiteY2" fmla="*/ 0 h 4764"/>
                        <a:gd name="connsiteX3" fmla="*/ 0 w 4650"/>
                        <a:gd name="connsiteY3" fmla="*/ 3176 h 4764"/>
                      </a:gdLst>
                      <a:ahLst/>
                      <a:cxnLst>
                        <a:cxn ang="0">
                          <a:pos x="connsiteX0" y="connsiteY0"/>
                        </a:cxn>
                        <a:cxn ang="0">
                          <a:pos x="connsiteX1" y="connsiteY1"/>
                        </a:cxn>
                        <a:cxn ang="0">
                          <a:pos x="connsiteX2" y="connsiteY2"/>
                        </a:cxn>
                        <a:cxn ang="0">
                          <a:pos x="connsiteX3" y="connsiteY3"/>
                        </a:cxn>
                      </a:cxnLst>
                      <a:rect l="l" t="t" r="r" b="b"/>
                      <a:pathLst>
                        <a:path w="4650" h="4764">
                          <a:moveTo>
                            <a:pt x="2583" y="4765"/>
                          </a:moveTo>
                          <a:lnTo>
                            <a:pt x="4650" y="1059"/>
                          </a:lnTo>
                          <a:lnTo>
                            <a:pt x="517" y="0"/>
                          </a:lnTo>
                          <a:lnTo>
                            <a:pt x="0"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4" name="Freeform: Shape 1843">
                      <a:extLst>
                        <a:ext uri="{FF2B5EF4-FFF2-40B4-BE49-F238E27FC236}">
                          <a16:creationId xmlns:a16="http://schemas.microsoft.com/office/drawing/2014/main" id="{EA697CD8-B38D-A835-31B4-FBE90E474988}"/>
                        </a:ext>
                      </a:extLst>
                    </p:cNvPr>
                    <p:cNvSpPr/>
                    <p:nvPr/>
                  </p:nvSpPr>
                  <p:spPr>
                    <a:xfrm>
                      <a:off x="2890112" y="2476446"/>
                      <a:ext cx="4133" cy="4235"/>
                    </a:xfrm>
                    <a:custGeom>
                      <a:avLst/>
                      <a:gdLst>
                        <a:gd name="connsiteX0" fmla="*/ 4133 w 4133"/>
                        <a:gd name="connsiteY0" fmla="*/ 1588 h 4235"/>
                        <a:gd name="connsiteX1" fmla="*/ 1033 w 4133"/>
                        <a:gd name="connsiteY1" fmla="*/ 0 h 4235"/>
                        <a:gd name="connsiteX2" fmla="*/ 0 w 4133"/>
                        <a:gd name="connsiteY2" fmla="*/ 3706 h 4235"/>
                        <a:gd name="connsiteX3" fmla="*/ 3100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3" y="1588"/>
                          </a:moveTo>
                          <a:lnTo>
                            <a:pt x="1033" y="0"/>
                          </a:lnTo>
                          <a:lnTo>
                            <a:pt x="0" y="3706"/>
                          </a:lnTo>
                          <a:lnTo>
                            <a:pt x="310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5" name="Freeform: Shape 1844">
                      <a:extLst>
                        <a:ext uri="{FF2B5EF4-FFF2-40B4-BE49-F238E27FC236}">
                          <a16:creationId xmlns:a16="http://schemas.microsoft.com/office/drawing/2014/main" id="{C86F29C9-64B1-1F92-4E80-7C7350864A2D}"/>
                        </a:ext>
                      </a:extLst>
                    </p:cNvPr>
                    <p:cNvSpPr/>
                    <p:nvPr/>
                  </p:nvSpPr>
                  <p:spPr>
                    <a:xfrm>
                      <a:off x="1508568" y="2919551"/>
                      <a:ext cx="5166" cy="5293"/>
                    </a:xfrm>
                    <a:custGeom>
                      <a:avLst/>
                      <a:gdLst>
                        <a:gd name="connsiteX0" fmla="*/ 3617 w 5166"/>
                        <a:gd name="connsiteY0" fmla="*/ 0 h 5293"/>
                        <a:gd name="connsiteX1" fmla="*/ 1033 w 5166"/>
                        <a:gd name="connsiteY1" fmla="*/ 1059 h 5293"/>
                        <a:gd name="connsiteX2" fmla="*/ 0 w 5166"/>
                        <a:gd name="connsiteY2" fmla="*/ 3706 h 5293"/>
                        <a:gd name="connsiteX3" fmla="*/ 5167 w 5166"/>
                        <a:gd name="connsiteY3" fmla="*/ 5294 h 5293"/>
                      </a:gdLst>
                      <a:ahLst/>
                      <a:cxnLst>
                        <a:cxn ang="0">
                          <a:pos x="connsiteX0" y="connsiteY0"/>
                        </a:cxn>
                        <a:cxn ang="0">
                          <a:pos x="connsiteX1" y="connsiteY1"/>
                        </a:cxn>
                        <a:cxn ang="0">
                          <a:pos x="connsiteX2" y="connsiteY2"/>
                        </a:cxn>
                        <a:cxn ang="0">
                          <a:pos x="connsiteX3" y="connsiteY3"/>
                        </a:cxn>
                      </a:cxnLst>
                      <a:rect l="l" t="t" r="r" b="b"/>
                      <a:pathLst>
                        <a:path w="5166" h="5293">
                          <a:moveTo>
                            <a:pt x="3617" y="0"/>
                          </a:moveTo>
                          <a:lnTo>
                            <a:pt x="1033" y="1059"/>
                          </a:lnTo>
                          <a:lnTo>
                            <a:pt x="0" y="3706"/>
                          </a:lnTo>
                          <a:lnTo>
                            <a:pt x="5167"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6" name="Freeform: Shape 1845">
                      <a:extLst>
                        <a:ext uri="{FF2B5EF4-FFF2-40B4-BE49-F238E27FC236}">
                          <a16:creationId xmlns:a16="http://schemas.microsoft.com/office/drawing/2014/main" id="{2EDFF499-E0DC-9A33-C7AE-F84A0095A019}"/>
                        </a:ext>
                      </a:extLst>
                    </p:cNvPr>
                    <p:cNvSpPr/>
                    <p:nvPr/>
                  </p:nvSpPr>
                  <p:spPr>
                    <a:xfrm>
                      <a:off x="797647" y="2356802"/>
                      <a:ext cx="565740" cy="1379607"/>
                    </a:xfrm>
                    <a:custGeom>
                      <a:avLst/>
                      <a:gdLst>
                        <a:gd name="connsiteX0" fmla="*/ 157064 w 565740"/>
                        <a:gd name="connsiteY0" fmla="*/ 1371137 h 1379607"/>
                        <a:gd name="connsiteX1" fmla="*/ 154481 w 565740"/>
                        <a:gd name="connsiteY1" fmla="*/ 1369549 h 1379607"/>
                        <a:gd name="connsiteX2" fmla="*/ 151897 w 565740"/>
                        <a:gd name="connsiteY2" fmla="*/ 1368490 h 1379607"/>
                        <a:gd name="connsiteX3" fmla="*/ 156547 w 565740"/>
                        <a:gd name="connsiteY3" fmla="*/ 1359490 h 1379607"/>
                        <a:gd name="connsiteX4" fmla="*/ 7750 w 565740"/>
                        <a:gd name="connsiteY4" fmla="*/ 17470 h 1379607"/>
                        <a:gd name="connsiteX5" fmla="*/ 557990 w 565740"/>
                        <a:gd name="connsiteY5" fmla="*/ 597689 h 1379607"/>
                        <a:gd name="connsiteX6" fmla="*/ 156547 w 565740"/>
                        <a:gd name="connsiteY6" fmla="*/ 1359490 h 1379607"/>
                        <a:gd name="connsiteX7" fmla="*/ 157581 w 565740"/>
                        <a:gd name="connsiteY7" fmla="*/ 1369549 h 1379607"/>
                        <a:gd name="connsiteX8" fmla="*/ 154481 w 565740"/>
                        <a:gd name="connsiteY8" fmla="*/ 1369549 h 1379607"/>
                        <a:gd name="connsiteX9" fmla="*/ 157064 w 565740"/>
                        <a:gd name="connsiteY9" fmla="*/ 1371137 h 1379607"/>
                        <a:gd name="connsiteX10" fmla="*/ 565740 w 565740"/>
                        <a:gd name="connsiteY10" fmla="*/ 596630 h 1379607"/>
                        <a:gd name="connsiteX11" fmla="*/ 0 w 565740"/>
                        <a:gd name="connsiteY11" fmla="*/ 0 h 1379607"/>
                        <a:gd name="connsiteX12" fmla="*/ 152414 w 565740"/>
                        <a:gd name="connsiteY12" fmla="*/ 1379607 h 137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740" h="1379607">
                          <a:moveTo>
                            <a:pt x="157064" y="1371137"/>
                          </a:moveTo>
                          <a:lnTo>
                            <a:pt x="154481" y="1369549"/>
                          </a:lnTo>
                          <a:lnTo>
                            <a:pt x="151897" y="1368490"/>
                          </a:lnTo>
                          <a:lnTo>
                            <a:pt x="156547" y="1359490"/>
                          </a:lnTo>
                          <a:lnTo>
                            <a:pt x="7750" y="17470"/>
                          </a:lnTo>
                          <a:lnTo>
                            <a:pt x="557990" y="597689"/>
                          </a:lnTo>
                          <a:lnTo>
                            <a:pt x="156547" y="1359490"/>
                          </a:lnTo>
                          <a:lnTo>
                            <a:pt x="157581" y="1369549"/>
                          </a:lnTo>
                          <a:lnTo>
                            <a:pt x="154481" y="1369549"/>
                          </a:lnTo>
                          <a:lnTo>
                            <a:pt x="157064" y="1371137"/>
                          </a:lnTo>
                          <a:lnTo>
                            <a:pt x="565740" y="596630"/>
                          </a:lnTo>
                          <a:lnTo>
                            <a:pt x="0" y="0"/>
                          </a:lnTo>
                          <a:lnTo>
                            <a:pt x="152414" y="137960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7" name="Freeform: Shape 1846">
                      <a:extLst>
                        <a:ext uri="{FF2B5EF4-FFF2-40B4-BE49-F238E27FC236}">
                          <a16:creationId xmlns:a16="http://schemas.microsoft.com/office/drawing/2014/main" id="{2E793189-041D-D217-0105-FE08EF64AE47}"/>
                        </a:ext>
                      </a:extLst>
                    </p:cNvPr>
                    <p:cNvSpPr/>
                    <p:nvPr/>
                  </p:nvSpPr>
                  <p:spPr>
                    <a:xfrm>
                      <a:off x="949545" y="3716292"/>
                      <a:ext cx="5683" cy="10058"/>
                    </a:xfrm>
                    <a:custGeom>
                      <a:avLst/>
                      <a:gdLst>
                        <a:gd name="connsiteX0" fmla="*/ 5683 w 5683"/>
                        <a:gd name="connsiteY0" fmla="*/ 10059 h 10058"/>
                        <a:gd name="connsiteX1" fmla="*/ 4650 w 5683"/>
                        <a:gd name="connsiteY1" fmla="*/ 0 h 10058"/>
                        <a:gd name="connsiteX2" fmla="*/ 0 w 5683"/>
                        <a:gd name="connsiteY2" fmla="*/ 9000 h 10058"/>
                        <a:gd name="connsiteX3" fmla="*/ 2583 w 5683"/>
                        <a:gd name="connsiteY3" fmla="*/ 10059 h 10058"/>
                      </a:gdLst>
                      <a:ahLst/>
                      <a:cxnLst>
                        <a:cxn ang="0">
                          <a:pos x="connsiteX0" y="connsiteY0"/>
                        </a:cxn>
                        <a:cxn ang="0">
                          <a:pos x="connsiteX1" y="connsiteY1"/>
                        </a:cxn>
                        <a:cxn ang="0">
                          <a:pos x="connsiteX2" y="connsiteY2"/>
                        </a:cxn>
                        <a:cxn ang="0">
                          <a:pos x="connsiteX3" y="connsiteY3"/>
                        </a:cxn>
                      </a:cxnLst>
                      <a:rect l="l" t="t" r="r" b="b"/>
                      <a:pathLst>
                        <a:path w="5683" h="10058">
                          <a:moveTo>
                            <a:pt x="5683" y="10059"/>
                          </a:moveTo>
                          <a:lnTo>
                            <a:pt x="4650" y="0"/>
                          </a:lnTo>
                          <a:lnTo>
                            <a:pt x="0" y="9000"/>
                          </a:lnTo>
                          <a:lnTo>
                            <a:pt x="2583" y="10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8" name="Freeform: Shape 1847">
                      <a:extLst>
                        <a:ext uri="{FF2B5EF4-FFF2-40B4-BE49-F238E27FC236}">
                          <a16:creationId xmlns:a16="http://schemas.microsoft.com/office/drawing/2014/main" id="{2CCD1A10-98C2-1285-C156-D311BC5A3EBF}"/>
                        </a:ext>
                      </a:extLst>
                    </p:cNvPr>
                    <p:cNvSpPr/>
                    <p:nvPr/>
                  </p:nvSpPr>
                  <p:spPr>
                    <a:xfrm>
                      <a:off x="951095" y="3721057"/>
                      <a:ext cx="7233" cy="6882"/>
                    </a:xfrm>
                    <a:custGeom>
                      <a:avLst/>
                      <a:gdLst>
                        <a:gd name="connsiteX0" fmla="*/ 3617 w 7233"/>
                        <a:gd name="connsiteY0" fmla="*/ 6882 h 6882"/>
                        <a:gd name="connsiteX1" fmla="*/ 7233 w 7233"/>
                        <a:gd name="connsiteY1" fmla="*/ 0 h 6882"/>
                        <a:gd name="connsiteX2" fmla="*/ 0 w 7233"/>
                        <a:gd name="connsiteY2" fmla="*/ 2647 h 6882"/>
                        <a:gd name="connsiteX3" fmla="*/ 1033 w 7233"/>
                        <a:gd name="connsiteY3" fmla="*/ 5294 h 6882"/>
                      </a:gdLst>
                      <a:ahLst/>
                      <a:cxnLst>
                        <a:cxn ang="0">
                          <a:pos x="connsiteX0" y="connsiteY0"/>
                        </a:cxn>
                        <a:cxn ang="0">
                          <a:pos x="connsiteX1" y="connsiteY1"/>
                        </a:cxn>
                        <a:cxn ang="0">
                          <a:pos x="connsiteX2" y="connsiteY2"/>
                        </a:cxn>
                        <a:cxn ang="0">
                          <a:pos x="connsiteX3" y="connsiteY3"/>
                        </a:cxn>
                      </a:cxnLst>
                      <a:rect l="l" t="t" r="r" b="b"/>
                      <a:pathLst>
                        <a:path w="7233" h="6882">
                          <a:moveTo>
                            <a:pt x="3617" y="6882"/>
                          </a:moveTo>
                          <a:lnTo>
                            <a:pt x="7233" y="0"/>
                          </a:lnTo>
                          <a:lnTo>
                            <a:pt x="0" y="2647"/>
                          </a:lnTo>
                          <a:lnTo>
                            <a:pt x="1033"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9" name="Freeform: Shape 1848">
                      <a:extLst>
                        <a:ext uri="{FF2B5EF4-FFF2-40B4-BE49-F238E27FC236}">
                          <a16:creationId xmlns:a16="http://schemas.microsoft.com/office/drawing/2014/main" id="{2ABE6F0C-ACBA-4A36-E96C-1D81D6A74672}"/>
                        </a:ext>
                      </a:extLst>
                    </p:cNvPr>
                    <p:cNvSpPr/>
                    <p:nvPr/>
                  </p:nvSpPr>
                  <p:spPr>
                    <a:xfrm>
                      <a:off x="1359771" y="2952373"/>
                      <a:ext cx="4649" cy="4764"/>
                    </a:xfrm>
                    <a:custGeom>
                      <a:avLst/>
                      <a:gdLst>
                        <a:gd name="connsiteX0" fmla="*/ 4650 w 4649"/>
                        <a:gd name="connsiteY0" fmla="*/ 3706 h 4764"/>
                        <a:gd name="connsiteX1" fmla="*/ 2583 w 4649"/>
                        <a:gd name="connsiteY1" fmla="*/ 0 h 4764"/>
                        <a:gd name="connsiteX2" fmla="*/ 0 w 4649"/>
                        <a:gd name="connsiteY2" fmla="*/ 1588 h 4764"/>
                        <a:gd name="connsiteX3" fmla="*/ 517 w 4649"/>
                        <a:gd name="connsiteY3" fmla="*/ 4765 h 4764"/>
                      </a:gdLst>
                      <a:ahLst/>
                      <a:cxnLst>
                        <a:cxn ang="0">
                          <a:pos x="connsiteX0" y="connsiteY0"/>
                        </a:cxn>
                        <a:cxn ang="0">
                          <a:pos x="connsiteX1" y="connsiteY1"/>
                        </a:cxn>
                        <a:cxn ang="0">
                          <a:pos x="connsiteX2" y="connsiteY2"/>
                        </a:cxn>
                        <a:cxn ang="0">
                          <a:pos x="connsiteX3" y="connsiteY3"/>
                        </a:cxn>
                      </a:cxnLst>
                      <a:rect l="l" t="t" r="r" b="b"/>
                      <a:pathLst>
                        <a:path w="4649" h="4764">
                          <a:moveTo>
                            <a:pt x="4650" y="3706"/>
                          </a:moveTo>
                          <a:lnTo>
                            <a:pt x="2583" y="0"/>
                          </a:lnTo>
                          <a:lnTo>
                            <a:pt x="0" y="1588"/>
                          </a:lnTo>
                          <a:lnTo>
                            <a:pt x="517"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0" name="Freeform: Shape 1849">
                      <a:extLst>
                        <a:ext uri="{FF2B5EF4-FFF2-40B4-BE49-F238E27FC236}">
                          <a16:creationId xmlns:a16="http://schemas.microsoft.com/office/drawing/2014/main" id="{EA5DDA4F-B042-7FF7-CA53-5535E1D21338}"/>
                        </a:ext>
                      </a:extLst>
                    </p:cNvPr>
                    <p:cNvSpPr/>
                    <p:nvPr/>
                  </p:nvSpPr>
                  <p:spPr>
                    <a:xfrm>
                      <a:off x="574451" y="1861817"/>
                      <a:ext cx="3099" cy="3176"/>
                    </a:xfrm>
                    <a:custGeom>
                      <a:avLst/>
                      <a:gdLst>
                        <a:gd name="connsiteX0" fmla="*/ 3100 w 3099"/>
                        <a:gd name="connsiteY0" fmla="*/ 2647 h 3176"/>
                        <a:gd name="connsiteX1" fmla="*/ 2583 w 3099"/>
                        <a:gd name="connsiteY1" fmla="*/ 0 h 3176"/>
                        <a:gd name="connsiteX2" fmla="*/ 0 w 3099"/>
                        <a:gd name="connsiteY2" fmla="*/ 0 h 3176"/>
                        <a:gd name="connsiteX3" fmla="*/ 0 w 3099"/>
                        <a:gd name="connsiteY3" fmla="*/ 3176 h 3176"/>
                      </a:gdLst>
                      <a:ahLst/>
                      <a:cxnLst>
                        <a:cxn ang="0">
                          <a:pos x="connsiteX0" y="connsiteY0"/>
                        </a:cxn>
                        <a:cxn ang="0">
                          <a:pos x="connsiteX1" y="connsiteY1"/>
                        </a:cxn>
                        <a:cxn ang="0">
                          <a:pos x="connsiteX2" y="connsiteY2"/>
                        </a:cxn>
                        <a:cxn ang="0">
                          <a:pos x="connsiteX3" y="connsiteY3"/>
                        </a:cxn>
                      </a:cxnLst>
                      <a:rect l="l" t="t" r="r" b="b"/>
                      <a:pathLst>
                        <a:path w="3099" h="3176">
                          <a:moveTo>
                            <a:pt x="3100" y="2647"/>
                          </a:moveTo>
                          <a:lnTo>
                            <a:pt x="2583" y="0"/>
                          </a:lnTo>
                          <a:lnTo>
                            <a:pt x="0" y="0"/>
                          </a:lnTo>
                          <a:lnTo>
                            <a:pt x="0"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1" name="Freeform: Shape 1850">
                      <a:extLst>
                        <a:ext uri="{FF2B5EF4-FFF2-40B4-BE49-F238E27FC236}">
                          <a16:creationId xmlns:a16="http://schemas.microsoft.com/office/drawing/2014/main" id="{BC205A84-66ED-1640-DA9D-B62BACA2C0AE}"/>
                        </a:ext>
                      </a:extLst>
                    </p:cNvPr>
                    <p:cNvSpPr/>
                    <p:nvPr/>
                  </p:nvSpPr>
                  <p:spPr>
                    <a:xfrm>
                      <a:off x="571868" y="1862875"/>
                      <a:ext cx="232496" cy="503985"/>
                    </a:xfrm>
                    <a:custGeom>
                      <a:avLst/>
                      <a:gdLst>
                        <a:gd name="connsiteX0" fmla="*/ 232496 w 232496"/>
                        <a:gd name="connsiteY0" fmla="*/ 501868 h 503985"/>
                        <a:gd name="connsiteX1" fmla="*/ 169464 w 232496"/>
                        <a:gd name="connsiteY1" fmla="*/ 191112 h 503985"/>
                        <a:gd name="connsiteX2" fmla="*/ 5167 w 232496"/>
                        <a:gd name="connsiteY2" fmla="*/ 0 h 503985"/>
                        <a:gd name="connsiteX3" fmla="*/ 0 w 232496"/>
                        <a:gd name="connsiteY3" fmla="*/ 3706 h 503985"/>
                        <a:gd name="connsiteX4" fmla="*/ 2583 w 232496"/>
                        <a:gd name="connsiteY4" fmla="*/ 2118 h 503985"/>
                        <a:gd name="connsiteX5" fmla="*/ 5167 w 232496"/>
                        <a:gd name="connsiteY5" fmla="*/ 1059 h 503985"/>
                        <a:gd name="connsiteX6" fmla="*/ 14466 w 232496"/>
                        <a:gd name="connsiteY6" fmla="*/ 20117 h 503985"/>
                        <a:gd name="connsiteX7" fmla="*/ 163781 w 232496"/>
                        <a:gd name="connsiteY7" fmla="*/ 193759 h 503985"/>
                        <a:gd name="connsiteX8" fmla="*/ 221130 w 232496"/>
                        <a:gd name="connsiteY8" fmla="*/ 477516 h 503985"/>
                        <a:gd name="connsiteX9" fmla="*/ 14466 w 232496"/>
                        <a:gd name="connsiteY9" fmla="*/ 20117 h 503985"/>
                        <a:gd name="connsiteX10" fmla="*/ 517 w 232496"/>
                        <a:gd name="connsiteY10" fmla="*/ 4235 h 503985"/>
                        <a:gd name="connsiteX11" fmla="*/ 2583 w 232496"/>
                        <a:gd name="connsiteY11" fmla="*/ 2118 h 503985"/>
                        <a:gd name="connsiteX12" fmla="*/ 0 w 232496"/>
                        <a:gd name="connsiteY12" fmla="*/ 3706 h 503985"/>
                        <a:gd name="connsiteX13" fmla="*/ 226813 w 232496"/>
                        <a:gd name="connsiteY13" fmla="*/ 503985 h 50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496" h="503985">
                          <a:moveTo>
                            <a:pt x="232496" y="501868"/>
                          </a:moveTo>
                          <a:lnTo>
                            <a:pt x="169464" y="191112"/>
                          </a:lnTo>
                          <a:lnTo>
                            <a:pt x="5167" y="0"/>
                          </a:lnTo>
                          <a:lnTo>
                            <a:pt x="0" y="3706"/>
                          </a:lnTo>
                          <a:lnTo>
                            <a:pt x="2583" y="2118"/>
                          </a:lnTo>
                          <a:lnTo>
                            <a:pt x="5167" y="1059"/>
                          </a:lnTo>
                          <a:lnTo>
                            <a:pt x="14466" y="20117"/>
                          </a:lnTo>
                          <a:lnTo>
                            <a:pt x="163781" y="193759"/>
                          </a:lnTo>
                          <a:lnTo>
                            <a:pt x="221130" y="477516"/>
                          </a:lnTo>
                          <a:lnTo>
                            <a:pt x="14466" y="20117"/>
                          </a:lnTo>
                          <a:lnTo>
                            <a:pt x="517" y="4235"/>
                          </a:lnTo>
                          <a:lnTo>
                            <a:pt x="2583" y="2118"/>
                          </a:lnTo>
                          <a:lnTo>
                            <a:pt x="0" y="3706"/>
                          </a:lnTo>
                          <a:lnTo>
                            <a:pt x="226813" y="50398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2" name="Freeform: Shape 1851">
                      <a:extLst>
                        <a:ext uri="{FF2B5EF4-FFF2-40B4-BE49-F238E27FC236}">
                          <a16:creationId xmlns:a16="http://schemas.microsoft.com/office/drawing/2014/main" id="{68B94A4C-2906-6C95-75C5-1FA3722CFEE7}"/>
                        </a:ext>
                      </a:extLst>
                    </p:cNvPr>
                    <p:cNvSpPr/>
                    <p:nvPr/>
                  </p:nvSpPr>
                  <p:spPr>
                    <a:xfrm>
                      <a:off x="572384" y="1863934"/>
                      <a:ext cx="13949" cy="19058"/>
                    </a:xfrm>
                    <a:custGeom>
                      <a:avLst/>
                      <a:gdLst>
                        <a:gd name="connsiteX0" fmla="*/ 4650 w 13949"/>
                        <a:gd name="connsiteY0" fmla="*/ 0 h 19058"/>
                        <a:gd name="connsiteX1" fmla="*/ 2067 w 13949"/>
                        <a:gd name="connsiteY1" fmla="*/ 1059 h 19058"/>
                        <a:gd name="connsiteX2" fmla="*/ 0 w 13949"/>
                        <a:gd name="connsiteY2" fmla="*/ 3176 h 19058"/>
                        <a:gd name="connsiteX3" fmla="*/ 13950 w 13949"/>
                        <a:gd name="connsiteY3" fmla="*/ 19058 h 19058"/>
                      </a:gdLst>
                      <a:ahLst/>
                      <a:cxnLst>
                        <a:cxn ang="0">
                          <a:pos x="connsiteX0" y="connsiteY0"/>
                        </a:cxn>
                        <a:cxn ang="0">
                          <a:pos x="connsiteX1" y="connsiteY1"/>
                        </a:cxn>
                        <a:cxn ang="0">
                          <a:pos x="connsiteX2" y="connsiteY2"/>
                        </a:cxn>
                        <a:cxn ang="0">
                          <a:pos x="connsiteX3" y="connsiteY3"/>
                        </a:cxn>
                      </a:cxnLst>
                      <a:rect l="l" t="t" r="r" b="b"/>
                      <a:pathLst>
                        <a:path w="13949" h="19058">
                          <a:moveTo>
                            <a:pt x="4650" y="0"/>
                          </a:moveTo>
                          <a:lnTo>
                            <a:pt x="2067" y="1059"/>
                          </a:lnTo>
                          <a:lnTo>
                            <a:pt x="0" y="3176"/>
                          </a:lnTo>
                          <a:lnTo>
                            <a:pt x="13950" y="1905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3" name="Freeform: Shape 1852">
                      <a:extLst>
                        <a:ext uri="{FF2B5EF4-FFF2-40B4-BE49-F238E27FC236}">
                          <a16:creationId xmlns:a16="http://schemas.microsoft.com/office/drawing/2014/main" id="{11C35669-3807-AF9F-03F4-F1DA64F02673}"/>
                        </a:ext>
                      </a:extLst>
                    </p:cNvPr>
                    <p:cNvSpPr/>
                    <p:nvPr/>
                  </p:nvSpPr>
                  <p:spPr>
                    <a:xfrm>
                      <a:off x="568251" y="1780290"/>
                      <a:ext cx="805469" cy="278462"/>
                    </a:xfrm>
                    <a:custGeom>
                      <a:avLst/>
                      <a:gdLst>
                        <a:gd name="connsiteX0" fmla="*/ 171530 w 805469"/>
                        <a:gd name="connsiteY0" fmla="*/ 277933 h 278462"/>
                        <a:gd name="connsiteX1" fmla="*/ 169980 w 805469"/>
                        <a:gd name="connsiteY1" fmla="*/ 275286 h 278462"/>
                        <a:gd name="connsiteX2" fmla="*/ 168947 w 805469"/>
                        <a:gd name="connsiteY2" fmla="*/ 272110 h 278462"/>
                        <a:gd name="connsiteX3" fmla="*/ 171014 w 805469"/>
                        <a:gd name="connsiteY3" fmla="*/ 271580 h 278462"/>
                        <a:gd name="connsiteX4" fmla="*/ 12400 w 805469"/>
                        <a:gd name="connsiteY4" fmla="*/ 87350 h 278462"/>
                        <a:gd name="connsiteX5" fmla="*/ 784803 w 805469"/>
                        <a:gd name="connsiteY5" fmla="*/ 8470 h 278462"/>
                        <a:gd name="connsiteX6" fmla="*/ 171014 w 805469"/>
                        <a:gd name="connsiteY6" fmla="*/ 271580 h 278462"/>
                        <a:gd name="connsiteX7" fmla="*/ 172564 w 805469"/>
                        <a:gd name="connsiteY7" fmla="*/ 273169 h 278462"/>
                        <a:gd name="connsiteX8" fmla="*/ 169980 w 805469"/>
                        <a:gd name="connsiteY8" fmla="*/ 275286 h 278462"/>
                        <a:gd name="connsiteX9" fmla="*/ 171530 w 805469"/>
                        <a:gd name="connsiteY9" fmla="*/ 277933 h 278462"/>
                        <a:gd name="connsiteX10" fmla="*/ 805470 w 805469"/>
                        <a:gd name="connsiteY10" fmla="*/ 6353 h 278462"/>
                        <a:gd name="connsiteX11" fmla="*/ 804436 w 805469"/>
                        <a:gd name="connsiteY11" fmla="*/ 0 h 278462"/>
                        <a:gd name="connsiteX12" fmla="*/ 0 w 805469"/>
                        <a:gd name="connsiteY12" fmla="*/ 82586 h 278462"/>
                        <a:gd name="connsiteX13" fmla="*/ 169464 w 805469"/>
                        <a:gd name="connsiteY13" fmla="*/ 278463 h 27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5469" h="278462">
                          <a:moveTo>
                            <a:pt x="171530" y="277933"/>
                          </a:moveTo>
                          <a:lnTo>
                            <a:pt x="169980" y="275286"/>
                          </a:lnTo>
                          <a:lnTo>
                            <a:pt x="168947" y="272110"/>
                          </a:lnTo>
                          <a:lnTo>
                            <a:pt x="171014" y="271580"/>
                          </a:lnTo>
                          <a:lnTo>
                            <a:pt x="12400" y="87350"/>
                          </a:lnTo>
                          <a:lnTo>
                            <a:pt x="784803" y="8470"/>
                          </a:lnTo>
                          <a:lnTo>
                            <a:pt x="171014" y="271580"/>
                          </a:lnTo>
                          <a:lnTo>
                            <a:pt x="172564" y="273169"/>
                          </a:lnTo>
                          <a:lnTo>
                            <a:pt x="169980" y="275286"/>
                          </a:lnTo>
                          <a:lnTo>
                            <a:pt x="171530" y="277933"/>
                          </a:lnTo>
                          <a:lnTo>
                            <a:pt x="805470" y="6353"/>
                          </a:lnTo>
                          <a:lnTo>
                            <a:pt x="804436" y="0"/>
                          </a:lnTo>
                          <a:lnTo>
                            <a:pt x="0" y="82586"/>
                          </a:lnTo>
                          <a:lnTo>
                            <a:pt x="169464" y="27846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4" name="Freeform: Shape 1853">
                      <a:extLst>
                        <a:ext uri="{FF2B5EF4-FFF2-40B4-BE49-F238E27FC236}">
                          <a16:creationId xmlns:a16="http://schemas.microsoft.com/office/drawing/2014/main" id="{B8D933A6-14E3-16EE-96B0-ED63CBD28B9D}"/>
                        </a:ext>
                      </a:extLst>
                    </p:cNvPr>
                    <p:cNvSpPr/>
                    <p:nvPr/>
                  </p:nvSpPr>
                  <p:spPr>
                    <a:xfrm>
                      <a:off x="737198" y="2051870"/>
                      <a:ext cx="3616" cy="3705"/>
                    </a:xfrm>
                    <a:custGeom>
                      <a:avLst/>
                      <a:gdLst>
                        <a:gd name="connsiteX0" fmla="*/ 3617 w 3616"/>
                        <a:gd name="connsiteY0" fmla="*/ 1588 h 3705"/>
                        <a:gd name="connsiteX1" fmla="*/ 2067 w 3616"/>
                        <a:gd name="connsiteY1" fmla="*/ 0 h 3705"/>
                        <a:gd name="connsiteX2" fmla="*/ 0 w 3616"/>
                        <a:gd name="connsiteY2" fmla="*/ 529 h 3705"/>
                        <a:gd name="connsiteX3" fmla="*/ 1033 w 3616"/>
                        <a:gd name="connsiteY3" fmla="*/ 3706 h 3705"/>
                      </a:gdLst>
                      <a:ahLst/>
                      <a:cxnLst>
                        <a:cxn ang="0">
                          <a:pos x="connsiteX0" y="connsiteY0"/>
                        </a:cxn>
                        <a:cxn ang="0">
                          <a:pos x="connsiteX1" y="connsiteY1"/>
                        </a:cxn>
                        <a:cxn ang="0">
                          <a:pos x="connsiteX2" y="connsiteY2"/>
                        </a:cxn>
                        <a:cxn ang="0">
                          <a:pos x="connsiteX3" y="connsiteY3"/>
                        </a:cxn>
                      </a:cxnLst>
                      <a:rect l="l" t="t" r="r" b="b"/>
                      <a:pathLst>
                        <a:path w="3616" h="3705">
                          <a:moveTo>
                            <a:pt x="3617" y="1588"/>
                          </a:moveTo>
                          <a:lnTo>
                            <a:pt x="2067" y="0"/>
                          </a:lnTo>
                          <a:lnTo>
                            <a:pt x="0" y="529"/>
                          </a:lnTo>
                          <a:lnTo>
                            <a:pt x="1033"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5" name="Freeform: Shape 1854">
                      <a:extLst>
                        <a:ext uri="{FF2B5EF4-FFF2-40B4-BE49-F238E27FC236}">
                          <a16:creationId xmlns:a16="http://schemas.microsoft.com/office/drawing/2014/main" id="{0BF0A3EF-571E-8C97-D385-48AB46E2E1BD}"/>
                        </a:ext>
                      </a:extLst>
                    </p:cNvPr>
                    <p:cNvSpPr/>
                    <p:nvPr/>
                  </p:nvSpPr>
                  <p:spPr>
                    <a:xfrm>
                      <a:off x="2956244" y="2787731"/>
                      <a:ext cx="2583" cy="3176"/>
                    </a:xfrm>
                    <a:custGeom>
                      <a:avLst/>
                      <a:gdLst>
                        <a:gd name="connsiteX0" fmla="*/ 2583 w 2583"/>
                        <a:gd name="connsiteY0" fmla="*/ 2647 h 3176"/>
                        <a:gd name="connsiteX1" fmla="*/ 2066 w 2583"/>
                        <a:gd name="connsiteY1" fmla="*/ 529 h 3176"/>
                        <a:gd name="connsiteX2" fmla="*/ 0 w 2583"/>
                        <a:gd name="connsiteY2" fmla="*/ 0 h 3176"/>
                        <a:gd name="connsiteX3" fmla="*/ 0 w 2583"/>
                        <a:gd name="connsiteY3" fmla="*/ 3176 h 3176"/>
                      </a:gdLst>
                      <a:ahLst/>
                      <a:cxnLst>
                        <a:cxn ang="0">
                          <a:pos x="connsiteX0" y="connsiteY0"/>
                        </a:cxn>
                        <a:cxn ang="0">
                          <a:pos x="connsiteX1" y="connsiteY1"/>
                        </a:cxn>
                        <a:cxn ang="0">
                          <a:pos x="connsiteX2" y="connsiteY2"/>
                        </a:cxn>
                        <a:cxn ang="0">
                          <a:pos x="connsiteX3" y="connsiteY3"/>
                        </a:cxn>
                      </a:cxnLst>
                      <a:rect l="l" t="t" r="r" b="b"/>
                      <a:pathLst>
                        <a:path w="2583" h="3176">
                          <a:moveTo>
                            <a:pt x="2583" y="2647"/>
                          </a:moveTo>
                          <a:lnTo>
                            <a:pt x="2066" y="529"/>
                          </a:lnTo>
                          <a:lnTo>
                            <a:pt x="0" y="0"/>
                          </a:lnTo>
                          <a:lnTo>
                            <a:pt x="0"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6" name="Freeform: Shape 1855">
                      <a:extLst>
                        <a:ext uri="{FF2B5EF4-FFF2-40B4-BE49-F238E27FC236}">
                          <a16:creationId xmlns:a16="http://schemas.microsoft.com/office/drawing/2014/main" id="{5336F445-5826-57FC-AAA8-B8E653BB990F}"/>
                        </a:ext>
                      </a:extLst>
                    </p:cNvPr>
                    <p:cNvSpPr/>
                    <p:nvPr/>
                  </p:nvSpPr>
                  <p:spPr>
                    <a:xfrm>
                      <a:off x="799714" y="2361038"/>
                      <a:ext cx="4649" cy="4764"/>
                    </a:xfrm>
                    <a:custGeom>
                      <a:avLst/>
                      <a:gdLst>
                        <a:gd name="connsiteX0" fmla="*/ 4650 w 4649"/>
                        <a:gd name="connsiteY0" fmla="*/ 3706 h 4764"/>
                        <a:gd name="connsiteX1" fmla="*/ 3617 w 4649"/>
                        <a:gd name="connsiteY1" fmla="*/ 0 h 4764"/>
                        <a:gd name="connsiteX2" fmla="*/ 0 w 4649"/>
                        <a:gd name="connsiteY2" fmla="*/ 2118 h 4764"/>
                        <a:gd name="connsiteX3" fmla="*/ 1550 w 4649"/>
                        <a:gd name="connsiteY3" fmla="*/ 4765 h 4764"/>
                      </a:gdLst>
                      <a:ahLst/>
                      <a:cxnLst>
                        <a:cxn ang="0">
                          <a:pos x="connsiteX0" y="connsiteY0"/>
                        </a:cxn>
                        <a:cxn ang="0">
                          <a:pos x="connsiteX1" y="connsiteY1"/>
                        </a:cxn>
                        <a:cxn ang="0">
                          <a:pos x="connsiteX2" y="connsiteY2"/>
                        </a:cxn>
                        <a:cxn ang="0">
                          <a:pos x="connsiteX3" y="connsiteY3"/>
                        </a:cxn>
                      </a:cxnLst>
                      <a:rect l="l" t="t" r="r" b="b"/>
                      <a:pathLst>
                        <a:path w="4649" h="4764">
                          <a:moveTo>
                            <a:pt x="4650" y="3706"/>
                          </a:moveTo>
                          <a:lnTo>
                            <a:pt x="3617" y="0"/>
                          </a:lnTo>
                          <a:lnTo>
                            <a:pt x="0" y="2118"/>
                          </a:lnTo>
                          <a:lnTo>
                            <a:pt x="1550"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7" name="Freeform: Shape 1856">
                      <a:extLst>
                        <a:ext uri="{FF2B5EF4-FFF2-40B4-BE49-F238E27FC236}">
                          <a16:creationId xmlns:a16="http://schemas.microsoft.com/office/drawing/2014/main" id="{E440D55D-A8DD-D026-D617-FFBD438F36C5}"/>
                        </a:ext>
                      </a:extLst>
                    </p:cNvPr>
                    <p:cNvSpPr/>
                    <p:nvPr/>
                  </p:nvSpPr>
                  <p:spPr>
                    <a:xfrm>
                      <a:off x="734098" y="2049752"/>
                      <a:ext cx="324461" cy="320814"/>
                    </a:xfrm>
                    <a:custGeom>
                      <a:avLst/>
                      <a:gdLst>
                        <a:gd name="connsiteX0" fmla="*/ 68715 w 324461"/>
                        <a:gd name="connsiteY0" fmla="*/ 318697 h 320814"/>
                        <a:gd name="connsiteX1" fmla="*/ 67166 w 324461"/>
                        <a:gd name="connsiteY1" fmla="*/ 316050 h 320814"/>
                        <a:gd name="connsiteX2" fmla="*/ 65616 w 324461"/>
                        <a:gd name="connsiteY2" fmla="*/ 313403 h 320814"/>
                        <a:gd name="connsiteX3" fmla="*/ 69232 w 324461"/>
                        <a:gd name="connsiteY3" fmla="*/ 311285 h 320814"/>
                        <a:gd name="connsiteX4" fmla="*/ 8267 w 324461"/>
                        <a:gd name="connsiteY4" fmla="*/ 11117 h 320814"/>
                        <a:gd name="connsiteX5" fmla="*/ 311545 w 324461"/>
                        <a:gd name="connsiteY5" fmla="*/ 162525 h 320814"/>
                        <a:gd name="connsiteX6" fmla="*/ 69232 w 324461"/>
                        <a:gd name="connsiteY6" fmla="*/ 311285 h 320814"/>
                        <a:gd name="connsiteX7" fmla="*/ 70265 w 324461"/>
                        <a:gd name="connsiteY7" fmla="*/ 314991 h 320814"/>
                        <a:gd name="connsiteX8" fmla="*/ 67166 w 324461"/>
                        <a:gd name="connsiteY8" fmla="*/ 316050 h 320814"/>
                        <a:gd name="connsiteX9" fmla="*/ 68715 w 324461"/>
                        <a:gd name="connsiteY9" fmla="*/ 318697 h 320814"/>
                        <a:gd name="connsiteX10" fmla="*/ 324461 w 324461"/>
                        <a:gd name="connsiteY10" fmla="*/ 161995 h 320814"/>
                        <a:gd name="connsiteX11" fmla="*/ 0 w 324461"/>
                        <a:gd name="connsiteY11" fmla="*/ 0 h 320814"/>
                        <a:gd name="connsiteX12" fmla="*/ 65099 w 324461"/>
                        <a:gd name="connsiteY12" fmla="*/ 320814 h 3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461" h="320814">
                          <a:moveTo>
                            <a:pt x="68715" y="318697"/>
                          </a:moveTo>
                          <a:lnTo>
                            <a:pt x="67166" y="316050"/>
                          </a:lnTo>
                          <a:lnTo>
                            <a:pt x="65616" y="313403"/>
                          </a:lnTo>
                          <a:lnTo>
                            <a:pt x="69232" y="311285"/>
                          </a:lnTo>
                          <a:lnTo>
                            <a:pt x="8267" y="11117"/>
                          </a:lnTo>
                          <a:lnTo>
                            <a:pt x="311545" y="162525"/>
                          </a:lnTo>
                          <a:lnTo>
                            <a:pt x="69232" y="311285"/>
                          </a:lnTo>
                          <a:lnTo>
                            <a:pt x="70265" y="314991"/>
                          </a:lnTo>
                          <a:lnTo>
                            <a:pt x="67166" y="316050"/>
                          </a:lnTo>
                          <a:lnTo>
                            <a:pt x="68715" y="318697"/>
                          </a:lnTo>
                          <a:lnTo>
                            <a:pt x="324461" y="161995"/>
                          </a:lnTo>
                          <a:lnTo>
                            <a:pt x="0" y="0"/>
                          </a:lnTo>
                          <a:lnTo>
                            <a:pt x="65099" y="32081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8" name="Freeform: Shape 1857">
                      <a:extLst>
                        <a:ext uri="{FF2B5EF4-FFF2-40B4-BE49-F238E27FC236}">
                          <a16:creationId xmlns:a16="http://schemas.microsoft.com/office/drawing/2014/main" id="{A33ECEF2-8A04-2718-44EF-C46A2AE333D7}"/>
                        </a:ext>
                      </a:extLst>
                    </p:cNvPr>
                    <p:cNvSpPr/>
                    <p:nvPr/>
                  </p:nvSpPr>
                  <p:spPr>
                    <a:xfrm>
                      <a:off x="1049776" y="2208042"/>
                      <a:ext cx="3616" cy="4235"/>
                    </a:xfrm>
                    <a:custGeom>
                      <a:avLst/>
                      <a:gdLst>
                        <a:gd name="connsiteX0" fmla="*/ 3617 w 3616"/>
                        <a:gd name="connsiteY0" fmla="*/ 1059 h 4235"/>
                        <a:gd name="connsiteX1" fmla="*/ 1550 w 3616"/>
                        <a:gd name="connsiteY1" fmla="*/ 0 h 4235"/>
                        <a:gd name="connsiteX2" fmla="*/ 0 w 3616"/>
                        <a:gd name="connsiteY2" fmla="*/ 2118 h 4235"/>
                        <a:gd name="connsiteX3" fmla="*/ 2583 w 3616"/>
                        <a:gd name="connsiteY3" fmla="*/ 4235 h 4235"/>
                      </a:gdLst>
                      <a:ahLst/>
                      <a:cxnLst>
                        <a:cxn ang="0">
                          <a:pos x="connsiteX0" y="connsiteY0"/>
                        </a:cxn>
                        <a:cxn ang="0">
                          <a:pos x="connsiteX1" y="connsiteY1"/>
                        </a:cxn>
                        <a:cxn ang="0">
                          <a:pos x="connsiteX2" y="connsiteY2"/>
                        </a:cxn>
                        <a:cxn ang="0">
                          <a:pos x="connsiteX3" y="connsiteY3"/>
                        </a:cxn>
                      </a:cxnLst>
                      <a:rect l="l" t="t" r="r" b="b"/>
                      <a:pathLst>
                        <a:path w="3616" h="4235">
                          <a:moveTo>
                            <a:pt x="3617" y="1059"/>
                          </a:moveTo>
                          <a:lnTo>
                            <a:pt x="1550" y="0"/>
                          </a:lnTo>
                          <a:lnTo>
                            <a:pt x="0" y="2118"/>
                          </a:lnTo>
                          <a:lnTo>
                            <a:pt x="2583"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9" name="Freeform: Shape 1858">
                      <a:extLst>
                        <a:ext uri="{FF2B5EF4-FFF2-40B4-BE49-F238E27FC236}">
                          <a16:creationId xmlns:a16="http://schemas.microsoft.com/office/drawing/2014/main" id="{AAF34E4A-FDC3-670F-56AE-E4DB5CE7014E}"/>
                        </a:ext>
                      </a:extLst>
                    </p:cNvPr>
                    <p:cNvSpPr/>
                    <p:nvPr/>
                  </p:nvSpPr>
                  <p:spPr>
                    <a:xfrm>
                      <a:off x="730998" y="1776054"/>
                      <a:ext cx="650988" cy="439928"/>
                    </a:xfrm>
                    <a:custGeom>
                      <a:avLst/>
                      <a:gdLst>
                        <a:gd name="connsiteX0" fmla="*/ 323428 w 650988"/>
                        <a:gd name="connsiteY0" fmla="*/ 437811 h 439928"/>
                        <a:gd name="connsiteX1" fmla="*/ 321361 w 650988"/>
                        <a:gd name="connsiteY1" fmla="*/ 436223 h 439928"/>
                        <a:gd name="connsiteX2" fmla="*/ 318778 w 650988"/>
                        <a:gd name="connsiteY2" fmla="*/ 434105 h 439928"/>
                        <a:gd name="connsiteX3" fmla="*/ 320328 w 650988"/>
                        <a:gd name="connsiteY3" fmla="*/ 431988 h 439928"/>
                        <a:gd name="connsiteX4" fmla="*/ 14983 w 650988"/>
                        <a:gd name="connsiteY4" fmla="*/ 279521 h 439928"/>
                        <a:gd name="connsiteX5" fmla="*/ 632389 w 650988"/>
                        <a:gd name="connsiteY5" fmla="*/ 14823 h 439928"/>
                        <a:gd name="connsiteX6" fmla="*/ 320328 w 650988"/>
                        <a:gd name="connsiteY6" fmla="*/ 431988 h 439928"/>
                        <a:gd name="connsiteX7" fmla="*/ 322394 w 650988"/>
                        <a:gd name="connsiteY7" fmla="*/ 433046 h 439928"/>
                        <a:gd name="connsiteX8" fmla="*/ 321361 w 650988"/>
                        <a:gd name="connsiteY8" fmla="*/ 436223 h 439928"/>
                        <a:gd name="connsiteX9" fmla="*/ 323428 w 650988"/>
                        <a:gd name="connsiteY9" fmla="*/ 437811 h 439928"/>
                        <a:gd name="connsiteX10" fmla="*/ 650989 w 650988"/>
                        <a:gd name="connsiteY10" fmla="*/ 0 h 439928"/>
                        <a:gd name="connsiteX11" fmla="*/ 0 w 650988"/>
                        <a:gd name="connsiteY11" fmla="*/ 278992 h 439928"/>
                        <a:gd name="connsiteX12" fmla="*/ 321878 w 650988"/>
                        <a:gd name="connsiteY12" fmla="*/ 439928 h 43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988" h="439928">
                          <a:moveTo>
                            <a:pt x="323428" y="437811"/>
                          </a:moveTo>
                          <a:lnTo>
                            <a:pt x="321361" y="436223"/>
                          </a:lnTo>
                          <a:lnTo>
                            <a:pt x="318778" y="434105"/>
                          </a:lnTo>
                          <a:lnTo>
                            <a:pt x="320328" y="431988"/>
                          </a:lnTo>
                          <a:lnTo>
                            <a:pt x="14983" y="279521"/>
                          </a:lnTo>
                          <a:lnTo>
                            <a:pt x="632389" y="14823"/>
                          </a:lnTo>
                          <a:lnTo>
                            <a:pt x="320328" y="431988"/>
                          </a:lnTo>
                          <a:lnTo>
                            <a:pt x="322394" y="433046"/>
                          </a:lnTo>
                          <a:lnTo>
                            <a:pt x="321361" y="436223"/>
                          </a:lnTo>
                          <a:lnTo>
                            <a:pt x="323428" y="437811"/>
                          </a:lnTo>
                          <a:lnTo>
                            <a:pt x="650989" y="0"/>
                          </a:lnTo>
                          <a:lnTo>
                            <a:pt x="0" y="278992"/>
                          </a:lnTo>
                          <a:lnTo>
                            <a:pt x="321878" y="43992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0" name="Freeform: Shape 1859">
                      <a:extLst>
                        <a:ext uri="{FF2B5EF4-FFF2-40B4-BE49-F238E27FC236}">
                          <a16:creationId xmlns:a16="http://schemas.microsoft.com/office/drawing/2014/main" id="{642B1EC1-0788-F2D4-BECB-E0B83D8B9ECA}"/>
                        </a:ext>
                      </a:extLst>
                    </p:cNvPr>
                    <p:cNvSpPr/>
                    <p:nvPr/>
                  </p:nvSpPr>
                  <p:spPr>
                    <a:xfrm>
                      <a:off x="801264" y="2363685"/>
                      <a:ext cx="5166" cy="4764"/>
                    </a:xfrm>
                    <a:custGeom>
                      <a:avLst/>
                      <a:gdLst>
                        <a:gd name="connsiteX0" fmla="*/ 5167 w 5166"/>
                        <a:gd name="connsiteY0" fmla="*/ 2647 h 4764"/>
                        <a:gd name="connsiteX1" fmla="*/ 2583 w 5166"/>
                        <a:gd name="connsiteY1" fmla="*/ 0 h 4764"/>
                        <a:gd name="connsiteX2" fmla="*/ 0 w 5166"/>
                        <a:gd name="connsiteY2" fmla="*/ 2118 h 4764"/>
                        <a:gd name="connsiteX3" fmla="*/ 1550 w 5166"/>
                        <a:gd name="connsiteY3" fmla="*/ 4765 h 4764"/>
                      </a:gdLst>
                      <a:ahLst/>
                      <a:cxnLst>
                        <a:cxn ang="0">
                          <a:pos x="connsiteX0" y="connsiteY0"/>
                        </a:cxn>
                        <a:cxn ang="0">
                          <a:pos x="connsiteX1" y="connsiteY1"/>
                        </a:cxn>
                        <a:cxn ang="0">
                          <a:pos x="connsiteX2" y="connsiteY2"/>
                        </a:cxn>
                        <a:cxn ang="0">
                          <a:pos x="connsiteX3" y="connsiteY3"/>
                        </a:cxn>
                      </a:cxnLst>
                      <a:rect l="l" t="t" r="r" b="b"/>
                      <a:pathLst>
                        <a:path w="5166" h="4764">
                          <a:moveTo>
                            <a:pt x="5167" y="2647"/>
                          </a:moveTo>
                          <a:lnTo>
                            <a:pt x="2583" y="0"/>
                          </a:lnTo>
                          <a:lnTo>
                            <a:pt x="0" y="2118"/>
                          </a:lnTo>
                          <a:lnTo>
                            <a:pt x="1550"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1" name="Freeform: Shape 1860">
                      <a:extLst>
                        <a:ext uri="{FF2B5EF4-FFF2-40B4-BE49-F238E27FC236}">
                          <a16:creationId xmlns:a16="http://schemas.microsoft.com/office/drawing/2014/main" id="{B63A57D0-C3C8-018A-BE7D-A77F72DC94C9}"/>
                        </a:ext>
                      </a:extLst>
                    </p:cNvPr>
                    <p:cNvSpPr/>
                    <p:nvPr/>
                  </p:nvSpPr>
                  <p:spPr>
                    <a:xfrm>
                      <a:off x="796614" y="2207513"/>
                      <a:ext cx="565740" cy="748566"/>
                    </a:xfrm>
                    <a:custGeom>
                      <a:avLst/>
                      <a:gdLst>
                        <a:gd name="connsiteX0" fmla="*/ 4650 w 565740"/>
                        <a:gd name="connsiteY0" fmla="*/ 158290 h 748566"/>
                        <a:gd name="connsiteX1" fmla="*/ 7233 w 565740"/>
                        <a:gd name="connsiteY1" fmla="*/ 156172 h 748566"/>
                        <a:gd name="connsiteX2" fmla="*/ 9817 w 565740"/>
                        <a:gd name="connsiteY2" fmla="*/ 158819 h 748566"/>
                        <a:gd name="connsiteX3" fmla="*/ 254196 w 565740"/>
                        <a:gd name="connsiteY3" fmla="*/ 9000 h 748566"/>
                        <a:gd name="connsiteX4" fmla="*/ 553857 w 565740"/>
                        <a:gd name="connsiteY4" fmla="*/ 732685 h 748566"/>
                        <a:gd name="connsiteX5" fmla="*/ 9817 w 565740"/>
                        <a:gd name="connsiteY5" fmla="*/ 158819 h 748566"/>
                        <a:gd name="connsiteX6" fmla="*/ 6200 w 565740"/>
                        <a:gd name="connsiteY6" fmla="*/ 160936 h 748566"/>
                        <a:gd name="connsiteX7" fmla="*/ 4650 w 565740"/>
                        <a:gd name="connsiteY7" fmla="*/ 158290 h 748566"/>
                        <a:gd name="connsiteX8" fmla="*/ 2583 w 565740"/>
                        <a:gd name="connsiteY8" fmla="*/ 160407 h 748566"/>
                        <a:gd name="connsiteX9" fmla="*/ 560574 w 565740"/>
                        <a:gd name="connsiteY9" fmla="*/ 748567 h 748566"/>
                        <a:gd name="connsiteX10" fmla="*/ 565740 w 565740"/>
                        <a:gd name="connsiteY10" fmla="*/ 745390 h 748566"/>
                        <a:gd name="connsiteX11" fmla="*/ 257296 w 565740"/>
                        <a:gd name="connsiteY11" fmla="*/ 0 h 748566"/>
                        <a:gd name="connsiteX12" fmla="*/ 0 w 565740"/>
                        <a:gd name="connsiteY12" fmla="*/ 157231 h 748566"/>
                        <a:gd name="connsiteX13" fmla="*/ 2583 w 565740"/>
                        <a:gd name="connsiteY13" fmla="*/ 160407 h 74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740" h="748566">
                          <a:moveTo>
                            <a:pt x="4650" y="158290"/>
                          </a:moveTo>
                          <a:lnTo>
                            <a:pt x="7233" y="156172"/>
                          </a:lnTo>
                          <a:lnTo>
                            <a:pt x="9817" y="158819"/>
                          </a:lnTo>
                          <a:lnTo>
                            <a:pt x="254196" y="9000"/>
                          </a:lnTo>
                          <a:lnTo>
                            <a:pt x="553857" y="732685"/>
                          </a:lnTo>
                          <a:lnTo>
                            <a:pt x="9817" y="158819"/>
                          </a:lnTo>
                          <a:lnTo>
                            <a:pt x="6200" y="160936"/>
                          </a:lnTo>
                          <a:lnTo>
                            <a:pt x="4650" y="158290"/>
                          </a:lnTo>
                          <a:lnTo>
                            <a:pt x="2583" y="160407"/>
                          </a:lnTo>
                          <a:lnTo>
                            <a:pt x="560574" y="748567"/>
                          </a:lnTo>
                          <a:lnTo>
                            <a:pt x="565740" y="745390"/>
                          </a:lnTo>
                          <a:lnTo>
                            <a:pt x="257296" y="0"/>
                          </a:lnTo>
                          <a:lnTo>
                            <a:pt x="0" y="157231"/>
                          </a:lnTo>
                          <a:lnTo>
                            <a:pt x="2583" y="16040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2" name="Freeform: Shape 1861">
                      <a:extLst>
                        <a:ext uri="{FF2B5EF4-FFF2-40B4-BE49-F238E27FC236}">
                          <a16:creationId xmlns:a16="http://schemas.microsoft.com/office/drawing/2014/main" id="{B4A6B520-C701-977E-293F-952B5387898E}"/>
                        </a:ext>
                      </a:extLst>
                    </p:cNvPr>
                    <p:cNvSpPr/>
                    <p:nvPr/>
                  </p:nvSpPr>
                  <p:spPr>
                    <a:xfrm>
                      <a:off x="1358738" y="2950785"/>
                      <a:ext cx="3616" cy="3176"/>
                    </a:xfrm>
                    <a:custGeom>
                      <a:avLst/>
                      <a:gdLst>
                        <a:gd name="connsiteX0" fmla="*/ 3617 w 3616"/>
                        <a:gd name="connsiteY0" fmla="*/ 2118 h 3176"/>
                        <a:gd name="connsiteX1" fmla="*/ 2583 w 3616"/>
                        <a:gd name="connsiteY1" fmla="*/ 0 h 3176"/>
                        <a:gd name="connsiteX2" fmla="*/ 0 w 3616"/>
                        <a:gd name="connsiteY2" fmla="*/ 529 h 3176"/>
                        <a:gd name="connsiteX3" fmla="*/ 1033 w 3616"/>
                        <a:gd name="connsiteY3" fmla="*/ 3176 h 3176"/>
                      </a:gdLst>
                      <a:ahLst/>
                      <a:cxnLst>
                        <a:cxn ang="0">
                          <a:pos x="connsiteX0" y="connsiteY0"/>
                        </a:cxn>
                        <a:cxn ang="0">
                          <a:pos x="connsiteX1" y="connsiteY1"/>
                        </a:cxn>
                        <a:cxn ang="0">
                          <a:pos x="connsiteX2" y="connsiteY2"/>
                        </a:cxn>
                        <a:cxn ang="0">
                          <a:pos x="connsiteX3" y="connsiteY3"/>
                        </a:cxn>
                      </a:cxnLst>
                      <a:rect l="l" t="t" r="r" b="b"/>
                      <a:pathLst>
                        <a:path w="3616" h="3176">
                          <a:moveTo>
                            <a:pt x="3617" y="2118"/>
                          </a:moveTo>
                          <a:lnTo>
                            <a:pt x="2583" y="0"/>
                          </a:lnTo>
                          <a:lnTo>
                            <a:pt x="0" y="529"/>
                          </a:lnTo>
                          <a:lnTo>
                            <a:pt x="1033"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3" name="Freeform: Shape 1862">
                      <a:extLst>
                        <a:ext uri="{FF2B5EF4-FFF2-40B4-BE49-F238E27FC236}">
                          <a16:creationId xmlns:a16="http://schemas.microsoft.com/office/drawing/2014/main" id="{5CE7D888-A0C9-7206-30B7-FC0D3AF2A128}"/>
                        </a:ext>
                      </a:extLst>
                    </p:cNvPr>
                    <p:cNvSpPr/>
                    <p:nvPr/>
                  </p:nvSpPr>
                  <p:spPr>
                    <a:xfrm>
                      <a:off x="1049776" y="2210160"/>
                      <a:ext cx="464475" cy="747507"/>
                    </a:xfrm>
                    <a:custGeom>
                      <a:avLst/>
                      <a:gdLst>
                        <a:gd name="connsiteX0" fmla="*/ 310511 w 464475"/>
                        <a:gd name="connsiteY0" fmla="*/ 746978 h 747507"/>
                        <a:gd name="connsiteX1" fmla="*/ 309995 w 464475"/>
                        <a:gd name="connsiteY1" fmla="*/ 743802 h 747507"/>
                        <a:gd name="connsiteX2" fmla="*/ 308961 w 464475"/>
                        <a:gd name="connsiteY2" fmla="*/ 741155 h 747507"/>
                        <a:gd name="connsiteX3" fmla="*/ 311545 w 464475"/>
                        <a:gd name="connsiteY3" fmla="*/ 740626 h 747507"/>
                        <a:gd name="connsiteX4" fmla="*/ 18083 w 464475"/>
                        <a:gd name="connsiteY4" fmla="*/ 31764 h 747507"/>
                        <a:gd name="connsiteX5" fmla="*/ 454659 w 464475"/>
                        <a:gd name="connsiteY5" fmla="*/ 708332 h 747507"/>
                        <a:gd name="connsiteX6" fmla="*/ 311545 w 464475"/>
                        <a:gd name="connsiteY6" fmla="*/ 740626 h 747507"/>
                        <a:gd name="connsiteX7" fmla="*/ 312578 w 464475"/>
                        <a:gd name="connsiteY7" fmla="*/ 742743 h 747507"/>
                        <a:gd name="connsiteX8" fmla="*/ 309995 w 464475"/>
                        <a:gd name="connsiteY8" fmla="*/ 743802 h 747507"/>
                        <a:gd name="connsiteX9" fmla="*/ 310511 w 464475"/>
                        <a:gd name="connsiteY9" fmla="*/ 746978 h 747507"/>
                        <a:gd name="connsiteX10" fmla="*/ 464475 w 464475"/>
                        <a:gd name="connsiteY10" fmla="*/ 712568 h 747507"/>
                        <a:gd name="connsiteX11" fmla="*/ 5167 w 464475"/>
                        <a:gd name="connsiteY11" fmla="*/ 0 h 747507"/>
                        <a:gd name="connsiteX12" fmla="*/ 0 w 464475"/>
                        <a:gd name="connsiteY12" fmla="*/ 3176 h 747507"/>
                        <a:gd name="connsiteX13" fmla="*/ 307928 w 464475"/>
                        <a:gd name="connsiteY13" fmla="*/ 747508 h 74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4475" h="747507">
                          <a:moveTo>
                            <a:pt x="310511" y="746978"/>
                          </a:moveTo>
                          <a:lnTo>
                            <a:pt x="309995" y="743802"/>
                          </a:lnTo>
                          <a:lnTo>
                            <a:pt x="308961" y="741155"/>
                          </a:lnTo>
                          <a:lnTo>
                            <a:pt x="311545" y="740626"/>
                          </a:lnTo>
                          <a:lnTo>
                            <a:pt x="18083" y="31764"/>
                          </a:lnTo>
                          <a:lnTo>
                            <a:pt x="454659" y="708332"/>
                          </a:lnTo>
                          <a:lnTo>
                            <a:pt x="311545" y="740626"/>
                          </a:lnTo>
                          <a:lnTo>
                            <a:pt x="312578" y="742743"/>
                          </a:lnTo>
                          <a:lnTo>
                            <a:pt x="309995" y="743802"/>
                          </a:lnTo>
                          <a:lnTo>
                            <a:pt x="310511" y="746978"/>
                          </a:lnTo>
                          <a:lnTo>
                            <a:pt x="464475" y="712568"/>
                          </a:lnTo>
                          <a:lnTo>
                            <a:pt x="5167" y="0"/>
                          </a:lnTo>
                          <a:lnTo>
                            <a:pt x="0" y="3176"/>
                          </a:lnTo>
                          <a:lnTo>
                            <a:pt x="307928" y="74750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4" name="Freeform: Shape 1863">
                      <a:extLst>
                        <a:ext uri="{FF2B5EF4-FFF2-40B4-BE49-F238E27FC236}">
                          <a16:creationId xmlns:a16="http://schemas.microsoft.com/office/drawing/2014/main" id="{1519C79D-3054-A5EB-6F0C-8F2A706A421F}"/>
                        </a:ext>
                      </a:extLst>
                    </p:cNvPr>
                    <p:cNvSpPr/>
                    <p:nvPr/>
                  </p:nvSpPr>
                  <p:spPr>
                    <a:xfrm>
                      <a:off x="1370621" y="1774996"/>
                      <a:ext cx="6199" cy="8999"/>
                    </a:xfrm>
                    <a:custGeom>
                      <a:avLst/>
                      <a:gdLst>
                        <a:gd name="connsiteX0" fmla="*/ 5167 w 6199"/>
                        <a:gd name="connsiteY0" fmla="*/ 9000 h 8999"/>
                        <a:gd name="connsiteX1" fmla="*/ 6200 w 6199"/>
                        <a:gd name="connsiteY1" fmla="*/ 0 h 8999"/>
                        <a:gd name="connsiteX2" fmla="*/ 0 w 6199"/>
                        <a:gd name="connsiteY2" fmla="*/ 6353 h 8999"/>
                        <a:gd name="connsiteX3" fmla="*/ 2067 w 6199"/>
                        <a:gd name="connsiteY3" fmla="*/ 8470 h 8999"/>
                      </a:gdLst>
                      <a:ahLst/>
                      <a:cxnLst>
                        <a:cxn ang="0">
                          <a:pos x="connsiteX0" y="connsiteY0"/>
                        </a:cxn>
                        <a:cxn ang="0">
                          <a:pos x="connsiteX1" y="connsiteY1"/>
                        </a:cxn>
                        <a:cxn ang="0">
                          <a:pos x="connsiteX2" y="connsiteY2"/>
                        </a:cxn>
                        <a:cxn ang="0">
                          <a:pos x="connsiteX3" y="connsiteY3"/>
                        </a:cxn>
                      </a:cxnLst>
                      <a:rect l="l" t="t" r="r" b="b"/>
                      <a:pathLst>
                        <a:path w="6199" h="8999">
                          <a:moveTo>
                            <a:pt x="5167" y="9000"/>
                          </a:moveTo>
                          <a:lnTo>
                            <a:pt x="6200" y="0"/>
                          </a:lnTo>
                          <a:lnTo>
                            <a:pt x="0" y="6353"/>
                          </a:lnTo>
                          <a:lnTo>
                            <a:pt x="2067" y="847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5" name="Freeform: Shape 1864">
                      <a:extLst>
                        <a:ext uri="{FF2B5EF4-FFF2-40B4-BE49-F238E27FC236}">
                          <a16:creationId xmlns:a16="http://schemas.microsoft.com/office/drawing/2014/main" id="{B57BDE1A-258A-774E-39B0-DD1253B325AB}"/>
                        </a:ext>
                      </a:extLst>
                    </p:cNvPr>
                    <p:cNvSpPr/>
                    <p:nvPr/>
                  </p:nvSpPr>
                  <p:spPr>
                    <a:xfrm>
                      <a:off x="1372171" y="1780290"/>
                      <a:ext cx="5166" cy="5293"/>
                    </a:xfrm>
                    <a:custGeom>
                      <a:avLst/>
                      <a:gdLst>
                        <a:gd name="connsiteX0" fmla="*/ 0 w 5166"/>
                        <a:gd name="connsiteY0" fmla="*/ 0 h 5293"/>
                        <a:gd name="connsiteX1" fmla="*/ 0 w 5166"/>
                        <a:gd name="connsiteY1" fmla="*/ 0 h 5293"/>
                        <a:gd name="connsiteX2" fmla="*/ 0 w 5166"/>
                        <a:gd name="connsiteY2" fmla="*/ 0 h 5293"/>
                      </a:gdLst>
                      <a:ahLst/>
                      <a:cxnLst>
                        <a:cxn ang="0">
                          <a:pos x="connsiteX0" y="connsiteY0"/>
                        </a:cxn>
                        <a:cxn ang="0">
                          <a:pos x="connsiteX1" y="connsiteY1"/>
                        </a:cxn>
                        <a:cxn ang="0">
                          <a:pos x="connsiteX2" y="connsiteY2"/>
                        </a:cxn>
                      </a:cxnLst>
                      <a:rect l="l" t="t" r="r" b="b"/>
                      <a:pathLst>
                        <a:path w="5166" h="5293">
                          <a:moveTo>
                            <a:pt x="0" y="0"/>
                          </a:moveTo>
                          <a:lnTo>
                            <a:pt x="0" y="0"/>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6" name="Freeform: Shape 1865">
                      <a:extLst>
                        <a:ext uri="{FF2B5EF4-FFF2-40B4-BE49-F238E27FC236}">
                          <a16:creationId xmlns:a16="http://schemas.microsoft.com/office/drawing/2014/main" id="{86388FF6-F6F5-1C22-930D-A15BCF42C0D8}"/>
                        </a:ext>
                      </a:extLst>
                    </p:cNvPr>
                    <p:cNvSpPr/>
                    <p:nvPr/>
                  </p:nvSpPr>
                  <p:spPr>
                    <a:xfrm>
                      <a:off x="1371654" y="1780290"/>
                      <a:ext cx="2066" cy="6352"/>
                    </a:xfrm>
                    <a:custGeom>
                      <a:avLst/>
                      <a:gdLst>
                        <a:gd name="connsiteX0" fmla="*/ 1033 w 2066"/>
                        <a:gd name="connsiteY0" fmla="*/ 3176 h 6352"/>
                        <a:gd name="connsiteX1" fmla="*/ 517 w 2066"/>
                        <a:gd name="connsiteY1" fmla="*/ 0 h 6352"/>
                        <a:gd name="connsiteX2" fmla="*/ 0 w 2066"/>
                        <a:gd name="connsiteY2" fmla="*/ 529 h 6352"/>
                        <a:gd name="connsiteX3" fmla="*/ 2067 w 2066"/>
                        <a:gd name="connsiteY3" fmla="*/ 6353 h 6352"/>
                      </a:gdLst>
                      <a:ahLst/>
                      <a:cxnLst>
                        <a:cxn ang="0">
                          <a:pos x="connsiteX0" y="connsiteY0"/>
                        </a:cxn>
                        <a:cxn ang="0">
                          <a:pos x="connsiteX1" y="connsiteY1"/>
                        </a:cxn>
                        <a:cxn ang="0">
                          <a:pos x="connsiteX2" y="connsiteY2"/>
                        </a:cxn>
                        <a:cxn ang="0">
                          <a:pos x="connsiteX3" y="connsiteY3"/>
                        </a:cxn>
                      </a:cxnLst>
                      <a:rect l="l" t="t" r="r" b="b"/>
                      <a:pathLst>
                        <a:path w="2066" h="6352">
                          <a:moveTo>
                            <a:pt x="1033" y="3176"/>
                          </a:moveTo>
                          <a:lnTo>
                            <a:pt x="517" y="0"/>
                          </a:lnTo>
                          <a:lnTo>
                            <a:pt x="0" y="529"/>
                          </a:lnTo>
                          <a:lnTo>
                            <a:pt x="2067"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7" name="Freeform: Shape 1866">
                      <a:extLst>
                        <a:ext uri="{FF2B5EF4-FFF2-40B4-BE49-F238E27FC236}">
                          <a16:creationId xmlns:a16="http://schemas.microsoft.com/office/drawing/2014/main" id="{E9128058-BF0A-2128-BF50-1EF7B70E1D96}"/>
                        </a:ext>
                      </a:extLst>
                    </p:cNvPr>
                    <p:cNvSpPr/>
                    <p:nvPr/>
                  </p:nvSpPr>
                  <p:spPr>
                    <a:xfrm>
                      <a:off x="1048226" y="1777643"/>
                      <a:ext cx="719187" cy="998441"/>
                    </a:xfrm>
                    <a:custGeom>
                      <a:avLst/>
                      <a:gdLst>
                        <a:gd name="connsiteX0" fmla="*/ 4133 w 719187"/>
                        <a:gd name="connsiteY0" fmla="*/ 434634 h 998441"/>
                        <a:gd name="connsiteX1" fmla="*/ 5683 w 719187"/>
                        <a:gd name="connsiteY1" fmla="*/ 431988 h 998441"/>
                        <a:gd name="connsiteX2" fmla="*/ 8267 w 719187"/>
                        <a:gd name="connsiteY2" fmla="*/ 434105 h 998441"/>
                        <a:gd name="connsiteX3" fmla="*/ 323945 w 719187"/>
                        <a:gd name="connsiteY3" fmla="*/ 12176 h 998441"/>
                        <a:gd name="connsiteX4" fmla="*/ 705238 w 719187"/>
                        <a:gd name="connsiteY4" fmla="*/ 979913 h 998441"/>
                        <a:gd name="connsiteX5" fmla="*/ 8267 w 719187"/>
                        <a:gd name="connsiteY5" fmla="*/ 434105 h 998441"/>
                        <a:gd name="connsiteX6" fmla="*/ 6200 w 719187"/>
                        <a:gd name="connsiteY6" fmla="*/ 436223 h 998441"/>
                        <a:gd name="connsiteX7" fmla="*/ 4133 w 719187"/>
                        <a:gd name="connsiteY7" fmla="*/ 434634 h 998441"/>
                        <a:gd name="connsiteX8" fmla="*/ 2067 w 719187"/>
                        <a:gd name="connsiteY8" fmla="*/ 436752 h 998441"/>
                        <a:gd name="connsiteX9" fmla="*/ 719188 w 719187"/>
                        <a:gd name="connsiteY9" fmla="*/ 998442 h 998441"/>
                        <a:gd name="connsiteX10" fmla="*/ 325494 w 719187"/>
                        <a:gd name="connsiteY10" fmla="*/ 0 h 998441"/>
                        <a:gd name="connsiteX11" fmla="*/ 0 w 719187"/>
                        <a:gd name="connsiteY11" fmla="*/ 435164 h 998441"/>
                        <a:gd name="connsiteX12" fmla="*/ 2067 w 719187"/>
                        <a:gd name="connsiteY12" fmla="*/ 436752 h 9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9187" h="998441">
                          <a:moveTo>
                            <a:pt x="4133" y="434634"/>
                          </a:moveTo>
                          <a:lnTo>
                            <a:pt x="5683" y="431988"/>
                          </a:lnTo>
                          <a:lnTo>
                            <a:pt x="8267" y="434105"/>
                          </a:lnTo>
                          <a:lnTo>
                            <a:pt x="323945" y="12176"/>
                          </a:lnTo>
                          <a:lnTo>
                            <a:pt x="705238" y="979913"/>
                          </a:lnTo>
                          <a:lnTo>
                            <a:pt x="8267" y="434105"/>
                          </a:lnTo>
                          <a:lnTo>
                            <a:pt x="6200" y="436223"/>
                          </a:lnTo>
                          <a:lnTo>
                            <a:pt x="4133" y="434634"/>
                          </a:lnTo>
                          <a:lnTo>
                            <a:pt x="2067" y="436752"/>
                          </a:lnTo>
                          <a:lnTo>
                            <a:pt x="719188" y="998442"/>
                          </a:lnTo>
                          <a:lnTo>
                            <a:pt x="325494" y="0"/>
                          </a:lnTo>
                          <a:lnTo>
                            <a:pt x="0" y="435164"/>
                          </a:lnTo>
                          <a:lnTo>
                            <a:pt x="2067" y="43675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8" name="Freeform: Shape 1867">
                      <a:extLst>
                        <a:ext uri="{FF2B5EF4-FFF2-40B4-BE49-F238E27FC236}">
                          <a16:creationId xmlns:a16="http://schemas.microsoft.com/office/drawing/2014/main" id="{231ED980-206D-5B66-5DCD-17FC598986A7}"/>
                        </a:ext>
                      </a:extLst>
                    </p:cNvPr>
                    <p:cNvSpPr/>
                    <p:nvPr/>
                  </p:nvSpPr>
                  <p:spPr>
                    <a:xfrm>
                      <a:off x="1052360" y="2209630"/>
                      <a:ext cx="4133" cy="4235"/>
                    </a:xfrm>
                    <a:custGeom>
                      <a:avLst/>
                      <a:gdLst>
                        <a:gd name="connsiteX0" fmla="*/ 4133 w 4133"/>
                        <a:gd name="connsiteY0" fmla="*/ 2118 h 4235"/>
                        <a:gd name="connsiteX1" fmla="*/ 1550 w 4133"/>
                        <a:gd name="connsiteY1" fmla="*/ 0 h 4235"/>
                        <a:gd name="connsiteX2" fmla="*/ 0 w 4133"/>
                        <a:gd name="connsiteY2" fmla="*/ 2647 h 4235"/>
                        <a:gd name="connsiteX3" fmla="*/ 2067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3" y="2118"/>
                          </a:moveTo>
                          <a:lnTo>
                            <a:pt x="1550" y="0"/>
                          </a:lnTo>
                          <a:lnTo>
                            <a:pt x="0" y="2647"/>
                          </a:lnTo>
                          <a:lnTo>
                            <a:pt x="2067"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9" name="Freeform: Shape 1868">
                      <a:extLst>
                        <a:ext uri="{FF2B5EF4-FFF2-40B4-BE49-F238E27FC236}">
                          <a16:creationId xmlns:a16="http://schemas.microsoft.com/office/drawing/2014/main" id="{C72B4661-54EF-4666-FC85-61D724B4B79D}"/>
                        </a:ext>
                      </a:extLst>
                    </p:cNvPr>
                    <p:cNvSpPr/>
                    <p:nvPr/>
                  </p:nvSpPr>
                  <p:spPr>
                    <a:xfrm>
                      <a:off x="1049776" y="2209630"/>
                      <a:ext cx="716087" cy="715214"/>
                    </a:xfrm>
                    <a:custGeom>
                      <a:avLst/>
                      <a:gdLst>
                        <a:gd name="connsiteX0" fmla="*/ 460859 w 716087"/>
                        <a:gd name="connsiteY0" fmla="*/ 713626 h 715214"/>
                        <a:gd name="connsiteX1" fmla="*/ 459826 w 716087"/>
                        <a:gd name="connsiteY1" fmla="*/ 710979 h 715214"/>
                        <a:gd name="connsiteX2" fmla="*/ 458276 w 716087"/>
                        <a:gd name="connsiteY2" fmla="*/ 708332 h 715214"/>
                        <a:gd name="connsiteX3" fmla="*/ 460342 w 716087"/>
                        <a:gd name="connsiteY3" fmla="*/ 706744 h 715214"/>
                        <a:gd name="connsiteX4" fmla="*/ 14983 w 716087"/>
                        <a:gd name="connsiteY4" fmla="*/ 15882 h 715214"/>
                        <a:gd name="connsiteX5" fmla="*/ 705238 w 716087"/>
                        <a:gd name="connsiteY5" fmla="*/ 556925 h 715214"/>
                        <a:gd name="connsiteX6" fmla="*/ 460342 w 716087"/>
                        <a:gd name="connsiteY6" fmla="*/ 706744 h 715214"/>
                        <a:gd name="connsiteX7" fmla="*/ 461892 w 716087"/>
                        <a:gd name="connsiteY7" fmla="*/ 709391 h 715214"/>
                        <a:gd name="connsiteX8" fmla="*/ 459826 w 716087"/>
                        <a:gd name="connsiteY8" fmla="*/ 710979 h 715214"/>
                        <a:gd name="connsiteX9" fmla="*/ 460859 w 716087"/>
                        <a:gd name="connsiteY9" fmla="*/ 713626 h 715214"/>
                        <a:gd name="connsiteX10" fmla="*/ 716088 w 716087"/>
                        <a:gd name="connsiteY10" fmla="*/ 557455 h 715214"/>
                        <a:gd name="connsiteX11" fmla="*/ 4133 w 716087"/>
                        <a:gd name="connsiteY11" fmla="*/ 0 h 715214"/>
                        <a:gd name="connsiteX12" fmla="*/ 0 w 716087"/>
                        <a:gd name="connsiteY12" fmla="*/ 4235 h 715214"/>
                        <a:gd name="connsiteX13" fmla="*/ 458792 w 716087"/>
                        <a:gd name="connsiteY13" fmla="*/ 715215 h 7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6087" h="715214">
                          <a:moveTo>
                            <a:pt x="460859" y="713626"/>
                          </a:moveTo>
                          <a:lnTo>
                            <a:pt x="459826" y="710979"/>
                          </a:lnTo>
                          <a:lnTo>
                            <a:pt x="458276" y="708332"/>
                          </a:lnTo>
                          <a:lnTo>
                            <a:pt x="460342" y="706744"/>
                          </a:lnTo>
                          <a:lnTo>
                            <a:pt x="14983" y="15882"/>
                          </a:lnTo>
                          <a:lnTo>
                            <a:pt x="705238" y="556925"/>
                          </a:lnTo>
                          <a:lnTo>
                            <a:pt x="460342" y="706744"/>
                          </a:lnTo>
                          <a:lnTo>
                            <a:pt x="461892" y="709391"/>
                          </a:lnTo>
                          <a:lnTo>
                            <a:pt x="459826" y="710979"/>
                          </a:lnTo>
                          <a:lnTo>
                            <a:pt x="460859" y="713626"/>
                          </a:lnTo>
                          <a:lnTo>
                            <a:pt x="716088" y="557455"/>
                          </a:lnTo>
                          <a:lnTo>
                            <a:pt x="4133" y="0"/>
                          </a:lnTo>
                          <a:lnTo>
                            <a:pt x="0" y="4235"/>
                          </a:lnTo>
                          <a:lnTo>
                            <a:pt x="458792" y="71521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0" name="Freeform: Shape 1869">
                      <a:extLst>
                        <a:ext uri="{FF2B5EF4-FFF2-40B4-BE49-F238E27FC236}">
                          <a16:creationId xmlns:a16="http://schemas.microsoft.com/office/drawing/2014/main" id="{EF48DCD5-3699-5099-3876-BAB36691E137}"/>
                        </a:ext>
                      </a:extLst>
                    </p:cNvPr>
                    <p:cNvSpPr/>
                    <p:nvPr/>
                  </p:nvSpPr>
                  <p:spPr>
                    <a:xfrm>
                      <a:off x="1508052" y="2916374"/>
                      <a:ext cx="3616" cy="4235"/>
                    </a:xfrm>
                    <a:custGeom>
                      <a:avLst/>
                      <a:gdLst>
                        <a:gd name="connsiteX0" fmla="*/ 3617 w 3616"/>
                        <a:gd name="connsiteY0" fmla="*/ 2647 h 4235"/>
                        <a:gd name="connsiteX1" fmla="*/ 2067 w 3616"/>
                        <a:gd name="connsiteY1" fmla="*/ 0 h 4235"/>
                        <a:gd name="connsiteX2" fmla="*/ 0 w 3616"/>
                        <a:gd name="connsiteY2" fmla="*/ 1588 h 4235"/>
                        <a:gd name="connsiteX3" fmla="*/ 1550 w 3616"/>
                        <a:gd name="connsiteY3" fmla="*/ 4235 h 4235"/>
                      </a:gdLst>
                      <a:ahLst/>
                      <a:cxnLst>
                        <a:cxn ang="0">
                          <a:pos x="connsiteX0" y="connsiteY0"/>
                        </a:cxn>
                        <a:cxn ang="0">
                          <a:pos x="connsiteX1" y="connsiteY1"/>
                        </a:cxn>
                        <a:cxn ang="0">
                          <a:pos x="connsiteX2" y="connsiteY2"/>
                        </a:cxn>
                        <a:cxn ang="0">
                          <a:pos x="connsiteX3" y="connsiteY3"/>
                        </a:cxn>
                      </a:cxnLst>
                      <a:rect l="l" t="t" r="r" b="b"/>
                      <a:pathLst>
                        <a:path w="3616" h="4235">
                          <a:moveTo>
                            <a:pt x="3617" y="2647"/>
                          </a:moveTo>
                          <a:lnTo>
                            <a:pt x="2067" y="0"/>
                          </a:lnTo>
                          <a:lnTo>
                            <a:pt x="0" y="1588"/>
                          </a:lnTo>
                          <a:lnTo>
                            <a:pt x="155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1" name="Freeform: Shape 1870">
                      <a:extLst>
                        <a:ext uri="{FF2B5EF4-FFF2-40B4-BE49-F238E27FC236}">
                          <a16:creationId xmlns:a16="http://schemas.microsoft.com/office/drawing/2014/main" id="{AF54C756-7200-049F-52AC-A2961D7E38CC}"/>
                        </a:ext>
                      </a:extLst>
                    </p:cNvPr>
                    <p:cNvSpPr/>
                    <p:nvPr/>
                  </p:nvSpPr>
                  <p:spPr>
                    <a:xfrm>
                      <a:off x="1759664" y="2763379"/>
                      <a:ext cx="3616" cy="3705"/>
                    </a:xfrm>
                    <a:custGeom>
                      <a:avLst/>
                      <a:gdLst>
                        <a:gd name="connsiteX0" fmla="*/ 3617 w 3616"/>
                        <a:gd name="connsiteY0" fmla="*/ 2647 h 3705"/>
                        <a:gd name="connsiteX1" fmla="*/ 2583 w 3616"/>
                        <a:gd name="connsiteY1" fmla="*/ 0 h 3705"/>
                        <a:gd name="connsiteX2" fmla="*/ 0 w 3616"/>
                        <a:gd name="connsiteY2" fmla="*/ 529 h 3705"/>
                        <a:gd name="connsiteX3" fmla="*/ 517 w 3616"/>
                        <a:gd name="connsiteY3" fmla="*/ 3706 h 3705"/>
                      </a:gdLst>
                      <a:ahLst/>
                      <a:cxnLst>
                        <a:cxn ang="0">
                          <a:pos x="connsiteX0" y="connsiteY0"/>
                        </a:cxn>
                        <a:cxn ang="0">
                          <a:pos x="connsiteX1" y="connsiteY1"/>
                        </a:cxn>
                        <a:cxn ang="0">
                          <a:pos x="connsiteX2" y="connsiteY2"/>
                        </a:cxn>
                        <a:cxn ang="0">
                          <a:pos x="connsiteX3" y="connsiteY3"/>
                        </a:cxn>
                      </a:cxnLst>
                      <a:rect l="l" t="t" r="r" b="b"/>
                      <a:pathLst>
                        <a:path w="3616" h="3705">
                          <a:moveTo>
                            <a:pt x="3617" y="2647"/>
                          </a:moveTo>
                          <a:lnTo>
                            <a:pt x="2583" y="0"/>
                          </a:lnTo>
                          <a:lnTo>
                            <a:pt x="0" y="529"/>
                          </a:lnTo>
                          <a:lnTo>
                            <a:pt x="517"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2" name="Freeform: Shape 1871">
                      <a:extLst>
                        <a:ext uri="{FF2B5EF4-FFF2-40B4-BE49-F238E27FC236}">
                          <a16:creationId xmlns:a16="http://schemas.microsoft.com/office/drawing/2014/main" id="{C2DEDBD4-DE39-40AE-0D0B-2F47B0A6F531}"/>
                        </a:ext>
                      </a:extLst>
                    </p:cNvPr>
                    <p:cNvSpPr/>
                    <p:nvPr/>
                  </p:nvSpPr>
                  <p:spPr>
                    <a:xfrm>
                      <a:off x="1367004" y="1777643"/>
                      <a:ext cx="1535506" cy="993147"/>
                    </a:xfrm>
                    <a:custGeom>
                      <a:avLst/>
                      <a:gdLst>
                        <a:gd name="connsiteX0" fmla="*/ 394210 w 1535506"/>
                        <a:gd name="connsiteY0" fmla="*/ 992618 h 993147"/>
                        <a:gd name="connsiteX1" fmla="*/ 393177 w 1535506"/>
                        <a:gd name="connsiteY1" fmla="*/ 989442 h 993147"/>
                        <a:gd name="connsiteX2" fmla="*/ 392660 w 1535506"/>
                        <a:gd name="connsiteY2" fmla="*/ 986266 h 993147"/>
                        <a:gd name="connsiteX3" fmla="*/ 395243 w 1535506"/>
                        <a:gd name="connsiteY3" fmla="*/ 985736 h 993147"/>
                        <a:gd name="connsiteX4" fmla="*/ 11366 w 1535506"/>
                        <a:gd name="connsiteY4" fmla="*/ 11647 h 993147"/>
                        <a:gd name="connsiteX5" fmla="*/ 1516908 w 1535506"/>
                        <a:gd name="connsiteY5" fmla="*/ 701980 h 993147"/>
                        <a:gd name="connsiteX6" fmla="*/ 395243 w 1535506"/>
                        <a:gd name="connsiteY6" fmla="*/ 985736 h 993147"/>
                        <a:gd name="connsiteX7" fmla="*/ 396276 w 1535506"/>
                        <a:gd name="connsiteY7" fmla="*/ 988383 h 993147"/>
                        <a:gd name="connsiteX8" fmla="*/ 393177 w 1535506"/>
                        <a:gd name="connsiteY8" fmla="*/ 989442 h 993147"/>
                        <a:gd name="connsiteX9" fmla="*/ 394210 w 1535506"/>
                        <a:gd name="connsiteY9" fmla="*/ 992618 h 993147"/>
                        <a:gd name="connsiteX10" fmla="*/ 1535507 w 1535506"/>
                        <a:gd name="connsiteY10" fmla="*/ 704097 h 993147"/>
                        <a:gd name="connsiteX11" fmla="*/ 0 w 1535506"/>
                        <a:gd name="connsiteY11" fmla="*/ 0 h 993147"/>
                        <a:gd name="connsiteX12" fmla="*/ 391627 w 1535506"/>
                        <a:gd name="connsiteY12" fmla="*/ 993148 h 9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5506" h="993147">
                          <a:moveTo>
                            <a:pt x="394210" y="992618"/>
                          </a:moveTo>
                          <a:lnTo>
                            <a:pt x="393177" y="989442"/>
                          </a:lnTo>
                          <a:lnTo>
                            <a:pt x="392660" y="986266"/>
                          </a:lnTo>
                          <a:lnTo>
                            <a:pt x="395243" y="985736"/>
                          </a:lnTo>
                          <a:lnTo>
                            <a:pt x="11366" y="11647"/>
                          </a:lnTo>
                          <a:lnTo>
                            <a:pt x="1516908" y="701980"/>
                          </a:lnTo>
                          <a:lnTo>
                            <a:pt x="395243" y="985736"/>
                          </a:lnTo>
                          <a:lnTo>
                            <a:pt x="396276" y="988383"/>
                          </a:lnTo>
                          <a:lnTo>
                            <a:pt x="393177" y="989442"/>
                          </a:lnTo>
                          <a:lnTo>
                            <a:pt x="394210" y="992618"/>
                          </a:lnTo>
                          <a:lnTo>
                            <a:pt x="1535507" y="704097"/>
                          </a:lnTo>
                          <a:lnTo>
                            <a:pt x="0" y="0"/>
                          </a:lnTo>
                          <a:lnTo>
                            <a:pt x="391627" y="99314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3" name="Freeform: Shape 1872">
                      <a:extLst>
                        <a:ext uri="{FF2B5EF4-FFF2-40B4-BE49-F238E27FC236}">
                          <a16:creationId xmlns:a16="http://schemas.microsoft.com/office/drawing/2014/main" id="{71CB2E01-82B5-E032-9943-4CFAE6F3A990}"/>
                        </a:ext>
                      </a:extLst>
                    </p:cNvPr>
                    <p:cNvSpPr/>
                    <p:nvPr/>
                  </p:nvSpPr>
                  <p:spPr>
                    <a:xfrm>
                      <a:off x="1501852" y="2764438"/>
                      <a:ext cx="260912" cy="194817"/>
                    </a:xfrm>
                    <a:custGeom>
                      <a:avLst/>
                      <a:gdLst>
                        <a:gd name="connsiteX0" fmla="*/ 142597 w 260912"/>
                        <a:gd name="connsiteY0" fmla="*/ 192700 h 194817"/>
                        <a:gd name="connsiteX1" fmla="*/ 140014 w 260912"/>
                        <a:gd name="connsiteY1" fmla="*/ 191112 h 194817"/>
                        <a:gd name="connsiteX2" fmla="*/ 137431 w 260912"/>
                        <a:gd name="connsiteY2" fmla="*/ 189524 h 194817"/>
                        <a:gd name="connsiteX3" fmla="*/ 138464 w 260912"/>
                        <a:gd name="connsiteY3" fmla="*/ 187936 h 194817"/>
                        <a:gd name="connsiteX4" fmla="*/ 15500 w 260912"/>
                        <a:gd name="connsiteY4" fmla="*/ 155113 h 194817"/>
                        <a:gd name="connsiteX5" fmla="*/ 249029 w 260912"/>
                        <a:gd name="connsiteY5" fmla="*/ 11647 h 194817"/>
                        <a:gd name="connsiteX6" fmla="*/ 138464 w 260912"/>
                        <a:gd name="connsiteY6" fmla="*/ 187936 h 194817"/>
                        <a:gd name="connsiteX7" fmla="*/ 141048 w 260912"/>
                        <a:gd name="connsiteY7" fmla="*/ 188465 h 194817"/>
                        <a:gd name="connsiteX8" fmla="*/ 140014 w 260912"/>
                        <a:gd name="connsiteY8" fmla="*/ 191112 h 194817"/>
                        <a:gd name="connsiteX9" fmla="*/ 142597 w 260912"/>
                        <a:gd name="connsiteY9" fmla="*/ 192700 h 194817"/>
                        <a:gd name="connsiteX10" fmla="*/ 260912 w 260912"/>
                        <a:gd name="connsiteY10" fmla="*/ 4235 h 194817"/>
                        <a:gd name="connsiteX11" fmla="*/ 256779 w 260912"/>
                        <a:gd name="connsiteY11" fmla="*/ 0 h 194817"/>
                        <a:gd name="connsiteX12" fmla="*/ 0 w 260912"/>
                        <a:gd name="connsiteY12" fmla="*/ 157231 h 194817"/>
                        <a:gd name="connsiteX13" fmla="*/ 141564 w 260912"/>
                        <a:gd name="connsiteY13" fmla="*/ 194818 h 1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912" h="194817">
                          <a:moveTo>
                            <a:pt x="142597" y="192700"/>
                          </a:moveTo>
                          <a:lnTo>
                            <a:pt x="140014" y="191112"/>
                          </a:lnTo>
                          <a:lnTo>
                            <a:pt x="137431" y="189524"/>
                          </a:lnTo>
                          <a:lnTo>
                            <a:pt x="138464" y="187936"/>
                          </a:lnTo>
                          <a:lnTo>
                            <a:pt x="15500" y="155113"/>
                          </a:lnTo>
                          <a:lnTo>
                            <a:pt x="249029" y="11647"/>
                          </a:lnTo>
                          <a:lnTo>
                            <a:pt x="138464" y="187936"/>
                          </a:lnTo>
                          <a:lnTo>
                            <a:pt x="141048" y="188465"/>
                          </a:lnTo>
                          <a:lnTo>
                            <a:pt x="140014" y="191112"/>
                          </a:lnTo>
                          <a:lnTo>
                            <a:pt x="142597" y="192700"/>
                          </a:lnTo>
                          <a:lnTo>
                            <a:pt x="260912" y="4235"/>
                          </a:lnTo>
                          <a:lnTo>
                            <a:pt x="256779" y="0"/>
                          </a:lnTo>
                          <a:lnTo>
                            <a:pt x="0" y="157231"/>
                          </a:lnTo>
                          <a:lnTo>
                            <a:pt x="141564" y="19481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4" name="Freeform: Shape 1873">
                      <a:extLst>
                        <a:ext uri="{FF2B5EF4-FFF2-40B4-BE49-F238E27FC236}">
                          <a16:creationId xmlns:a16="http://schemas.microsoft.com/office/drawing/2014/main" id="{2F745634-63B1-2781-854C-9A9FD7C44BF1}"/>
                        </a:ext>
                      </a:extLst>
                    </p:cNvPr>
                    <p:cNvSpPr/>
                    <p:nvPr/>
                  </p:nvSpPr>
                  <p:spPr>
                    <a:xfrm>
                      <a:off x="1639283" y="2952373"/>
                      <a:ext cx="3616" cy="3176"/>
                    </a:xfrm>
                    <a:custGeom>
                      <a:avLst/>
                      <a:gdLst>
                        <a:gd name="connsiteX0" fmla="*/ 3617 w 3616"/>
                        <a:gd name="connsiteY0" fmla="*/ 529 h 3176"/>
                        <a:gd name="connsiteX1" fmla="*/ 1033 w 3616"/>
                        <a:gd name="connsiteY1" fmla="*/ 0 h 3176"/>
                        <a:gd name="connsiteX2" fmla="*/ 0 w 3616"/>
                        <a:gd name="connsiteY2" fmla="*/ 1588 h 3176"/>
                        <a:gd name="connsiteX3" fmla="*/ 2583 w 3616"/>
                        <a:gd name="connsiteY3" fmla="*/ 3176 h 3176"/>
                      </a:gdLst>
                      <a:ahLst/>
                      <a:cxnLst>
                        <a:cxn ang="0">
                          <a:pos x="connsiteX0" y="connsiteY0"/>
                        </a:cxn>
                        <a:cxn ang="0">
                          <a:pos x="connsiteX1" y="connsiteY1"/>
                        </a:cxn>
                        <a:cxn ang="0">
                          <a:pos x="connsiteX2" y="connsiteY2"/>
                        </a:cxn>
                        <a:cxn ang="0">
                          <a:pos x="connsiteX3" y="connsiteY3"/>
                        </a:cxn>
                      </a:cxnLst>
                      <a:rect l="l" t="t" r="r" b="b"/>
                      <a:pathLst>
                        <a:path w="3616" h="3176">
                          <a:moveTo>
                            <a:pt x="3617" y="529"/>
                          </a:moveTo>
                          <a:lnTo>
                            <a:pt x="1033" y="0"/>
                          </a:lnTo>
                          <a:lnTo>
                            <a:pt x="0" y="1588"/>
                          </a:lnTo>
                          <a:lnTo>
                            <a:pt x="2583"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5" name="Freeform: Shape 1874">
                      <a:extLst>
                        <a:ext uri="{FF2B5EF4-FFF2-40B4-BE49-F238E27FC236}">
                          <a16:creationId xmlns:a16="http://schemas.microsoft.com/office/drawing/2014/main" id="{08659447-101F-6D7B-C6E7-40E16A6AE6A7}"/>
                        </a:ext>
                      </a:extLst>
                    </p:cNvPr>
                    <p:cNvSpPr/>
                    <p:nvPr/>
                  </p:nvSpPr>
                  <p:spPr>
                    <a:xfrm>
                      <a:off x="1641866" y="2953432"/>
                      <a:ext cx="4133" cy="3705"/>
                    </a:xfrm>
                    <a:custGeom>
                      <a:avLst/>
                      <a:gdLst>
                        <a:gd name="connsiteX0" fmla="*/ 4133 w 4133"/>
                        <a:gd name="connsiteY0" fmla="*/ 1588 h 3705"/>
                        <a:gd name="connsiteX1" fmla="*/ 2067 w 4133"/>
                        <a:gd name="connsiteY1" fmla="*/ 0 h 3705"/>
                        <a:gd name="connsiteX2" fmla="*/ 0 w 4133"/>
                        <a:gd name="connsiteY2" fmla="*/ 2118 h 3705"/>
                        <a:gd name="connsiteX3" fmla="*/ 2583 w 4133"/>
                        <a:gd name="connsiteY3" fmla="*/ 3706 h 3705"/>
                      </a:gdLst>
                      <a:ahLst/>
                      <a:cxnLst>
                        <a:cxn ang="0">
                          <a:pos x="connsiteX0" y="connsiteY0"/>
                        </a:cxn>
                        <a:cxn ang="0">
                          <a:pos x="connsiteX1" y="connsiteY1"/>
                        </a:cxn>
                        <a:cxn ang="0">
                          <a:pos x="connsiteX2" y="connsiteY2"/>
                        </a:cxn>
                        <a:cxn ang="0">
                          <a:pos x="connsiteX3" y="connsiteY3"/>
                        </a:cxn>
                      </a:cxnLst>
                      <a:rect l="l" t="t" r="r" b="b"/>
                      <a:pathLst>
                        <a:path w="4133" h="3705">
                          <a:moveTo>
                            <a:pt x="4133" y="1588"/>
                          </a:moveTo>
                          <a:lnTo>
                            <a:pt x="2067" y="0"/>
                          </a:lnTo>
                          <a:lnTo>
                            <a:pt x="0" y="2118"/>
                          </a:lnTo>
                          <a:lnTo>
                            <a:pt x="2583"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6" name="Freeform: Shape 1875">
                      <a:extLst>
                        <a:ext uri="{FF2B5EF4-FFF2-40B4-BE49-F238E27FC236}">
                          <a16:creationId xmlns:a16="http://schemas.microsoft.com/office/drawing/2014/main" id="{8449D014-CF72-9FDF-8B24-E046557559E4}"/>
                        </a:ext>
                      </a:extLst>
                    </p:cNvPr>
                    <p:cNvSpPr/>
                    <p:nvPr/>
                  </p:nvSpPr>
                  <p:spPr>
                    <a:xfrm>
                      <a:off x="1637733" y="2761261"/>
                      <a:ext cx="467058" cy="612511"/>
                    </a:xfrm>
                    <a:custGeom>
                      <a:avLst/>
                      <a:gdLst>
                        <a:gd name="connsiteX0" fmla="*/ 4133 w 467058"/>
                        <a:gd name="connsiteY0" fmla="*/ 194288 h 612511"/>
                        <a:gd name="connsiteX1" fmla="*/ 6200 w 467058"/>
                        <a:gd name="connsiteY1" fmla="*/ 192171 h 612511"/>
                        <a:gd name="connsiteX2" fmla="*/ 8267 w 467058"/>
                        <a:gd name="connsiteY2" fmla="*/ 193759 h 612511"/>
                        <a:gd name="connsiteX3" fmla="*/ 122448 w 467058"/>
                        <a:gd name="connsiteY3" fmla="*/ 11647 h 612511"/>
                        <a:gd name="connsiteX4" fmla="*/ 452592 w 467058"/>
                        <a:gd name="connsiteY4" fmla="*/ 595571 h 612511"/>
                        <a:gd name="connsiteX5" fmla="*/ 8267 w 467058"/>
                        <a:gd name="connsiteY5" fmla="*/ 193759 h 612511"/>
                        <a:gd name="connsiteX6" fmla="*/ 6716 w 467058"/>
                        <a:gd name="connsiteY6" fmla="*/ 195877 h 612511"/>
                        <a:gd name="connsiteX7" fmla="*/ 4133 w 467058"/>
                        <a:gd name="connsiteY7" fmla="*/ 194288 h 612511"/>
                        <a:gd name="connsiteX8" fmla="*/ 2067 w 467058"/>
                        <a:gd name="connsiteY8" fmla="*/ 196935 h 612511"/>
                        <a:gd name="connsiteX9" fmla="*/ 462409 w 467058"/>
                        <a:gd name="connsiteY9" fmla="*/ 612512 h 612511"/>
                        <a:gd name="connsiteX10" fmla="*/ 467059 w 467058"/>
                        <a:gd name="connsiteY10" fmla="*/ 608806 h 612511"/>
                        <a:gd name="connsiteX11" fmla="*/ 122965 w 467058"/>
                        <a:gd name="connsiteY11" fmla="*/ 0 h 612511"/>
                        <a:gd name="connsiteX12" fmla="*/ 0 w 467058"/>
                        <a:gd name="connsiteY12" fmla="*/ 194818 h 612511"/>
                        <a:gd name="connsiteX13" fmla="*/ 2067 w 467058"/>
                        <a:gd name="connsiteY13" fmla="*/ 196935 h 6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058" h="612511">
                          <a:moveTo>
                            <a:pt x="4133" y="194288"/>
                          </a:moveTo>
                          <a:lnTo>
                            <a:pt x="6200" y="192171"/>
                          </a:lnTo>
                          <a:lnTo>
                            <a:pt x="8267" y="193759"/>
                          </a:lnTo>
                          <a:lnTo>
                            <a:pt x="122448" y="11647"/>
                          </a:lnTo>
                          <a:lnTo>
                            <a:pt x="452592" y="595571"/>
                          </a:lnTo>
                          <a:lnTo>
                            <a:pt x="8267" y="193759"/>
                          </a:lnTo>
                          <a:lnTo>
                            <a:pt x="6716" y="195877"/>
                          </a:lnTo>
                          <a:lnTo>
                            <a:pt x="4133" y="194288"/>
                          </a:lnTo>
                          <a:lnTo>
                            <a:pt x="2067" y="196935"/>
                          </a:lnTo>
                          <a:lnTo>
                            <a:pt x="462409" y="612512"/>
                          </a:lnTo>
                          <a:lnTo>
                            <a:pt x="467059" y="608806"/>
                          </a:lnTo>
                          <a:lnTo>
                            <a:pt x="122965" y="0"/>
                          </a:lnTo>
                          <a:lnTo>
                            <a:pt x="0" y="194818"/>
                          </a:lnTo>
                          <a:lnTo>
                            <a:pt x="2067" y="1969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7" name="Freeform: Shape 1876">
                      <a:extLst>
                        <a:ext uri="{FF2B5EF4-FFF2-40B4-BE49-F238E27FC236}">
                          <a16:creationId xmlns:a16="http://schemas.microsoft.com/office/drawing/2014/main" id="{520FFB53-A0B2-CF64-9C0C-BC54F07FAC48}"/>
                        </a:ext>
                      </a:extLst>
                    </p:cNvPr>
                    <p:cNvSpPr/>
                    <p:nvPr/>
                  </p:nvSpPr>
                  <p:spPr>
                    <a:xfrm>
                      <a:off x="2100658" y="3366891"/>
                      <a:ext cx="4133" cy="4764"/>
                    </a:xfrm>
                    <a:custGeom>
                      <a:avLst/>
                      <a:gdLst>
                        <a:gd name="connsiteX0" fmla="*/ 4133 w 4133"/>
                        <a:gd name="connsiteY0" fmla="*/ 3176 h 4764"/>
                        <a:gd name="connsiteX1" fmla="*/ 2583 w 4133"/>
                        <a:gd name="connsiteY1" fmla="*/ 0 h 4764"/>
                        <a:gd name="connsiteX2" fmla="*/ 0 w 4133"/>
                        <a:gd name="connsiteY2" fmla="*/ 2118 h 4764"/>
                        <a:gd name="connsiteX3" fmla="*/ 1550 w 4133"/>
                        <a:gd name="connsiteY3" fmla="*/ 4765 h 4764"/>
                      </a:gdLst>
                      <a:ahLst/>
                      <a:cxnLst>
                        <a:cxn ang="0">
                          <a:pos x="connsiteX0" y="connsiteY0"/>
                        </a:cxn>
                        <a:cxn ang="0">
                          <a:pos x="connsiteX1" y="connsiteY1"/>
                        </a:cxn>
                        <a:cxn ang="0">
                          <a:pos x="connsiteX2" y="connsiteY2"/>
                        </a:cxn>
                        <a:cxn ang="0">
                          <a:pos x="connsiteX3" y="connsiteY3"/>
                        </a:cxn>
                      </a:cxnLst>
                      <a:rect l="l" t="t" r="r" b="b"/>
                      <a:pathLst>
                        <a:path w="4133" h="4764">
                          <a:moveTo>
                            <a:pt x="4133" y="3176"/>
                          </a:moveTo>
                          <a:lnTo>
                            <a:pt x="2583" y="0"/>
                          </a:lnTo>
                          <a:lnTo>
                            <a:pt x="0" y="2118"/>
                          </a:lnTo>
                          <a:lnTo>
                            <a:pt x="1550"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8" name="Freeform: Shape 1877">
                      <a:extLst>
                        <a:ext uri="{FF2B5EF4-FFF2-40B4-BE49-F238E27FC236}">
                          <a16:creationId xmlns:a16="http://schemas.microsoft.com/office/drawing/2014/main" id="{CE10B888-D595-1F74-09FB-D3A4470ECAB9}"/>
                        </a:ext>
                      </a:extLst>
                    </p:cNvPr>
                    <p:cNvSpPr/>
                    <p:nvPr/>
                  </p:nvSpPr>
                  <p:spPr>
                    <a:xfrm>
                      <a:off x="1755014" y="2763908"/>
                      <a:ext cx="1210529" cy="611982"/>
                    </a:xfrm>
                    <a:custGeom>
                      <a:avLst/>
                      <a:gdLst>
                        <a:gd name="connsiteX0" fmla="*/ 348744 w 1210529"/>
                        <a:gd name="connsiteY0" fmla="*/ 610394 h 611982"/>
                        <a:gd name="connsiteX1" fmla="*/ 347194 w 1210529"/>
                        <a:gd name="connsiteY1" fmla="*/ 607747 h 611982"/>
                        <a:gd name="connsiteX2" fmla="*/ 345644 w 1210529"/>
                        <a:gd name="connsiteY2" fmla="*/ 605100 h 611982"/>
                        <a:gd name="connsiteX3" fmla="*/ 348227 w 1210529"/>
                        <a:gd name="connsiteY3" fmla="*/ 602983 h 611982"/>
                        <a:gd name="connsiteX4" fmla="*/ 10333 w 1210529"/>
                        <a:gd name="connsiteY4" fmla="*/ 6353 h 611982"/>
                        <a:gd name="connsiteX5" fmla="*/ 1191413 w 1210529"/>
                        <a:gd name="connsiteY5" fmla="*/ 29646 h 611982"/>
                        <a:gd name="connsiteX6" fmla="*/ 348227 w 1210529"/>
                        <a:gd name="connsiteY6" fmla="*/ 602983 h 611982"/>
                        <a:gd name="connsiteX7" fmla="*/ 349777 w 1210529"/>
                        <a:gd name="connsiteY7" fmla="*/ 606159 h 611982"/>
                        <a:gd name="connsiteX8" fmla="*/ 347194 w 1210529"/>
                        <a:gd name="connsiteY8" fmla="*/ 607747 h 611982"/>
                        <a:gd name="connsiteX9" fmla="*/ 348744 w 1210529"/>
                        <a:gd name="connsiteY9" fmla="*/ 610394 h 611982"/>
                        <a:gd name="connsiteX10" fmla="*/ 1210529 w 1210529"/>
                        <a:gd name="connsiteY10" fmla="*/ 24352 h 611982"/>
                        <a:gd name="connsiteX11" fmla="*/ 0 w 1210529"/>
                        <a:gd name="connsiteY11" fmla="*/ 0 h 611982"/>
                        <a:gd name="connsiteX12" fmla="*/ 346161 w 1210529"/>
                        <a:gd name="connsiteY12" fmla="*/ 611982 h 61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529" h="611982">
                          <a:moveTo>
                            <a:pt x="348744" y="610394"/>
                          </a:moveTo>
                          <a:lnTo>
                            <a:pt x="347194" y="607747"/>
                          </a:lnTo>
                          <a:lnTo>
                            <a:pt x="345644" y="605100"/>
                          </a:lnTo>
                          <a:lnTo>
                            <a:pt x="348227" y="602983"/>
                          </a:lnTo>
                          <a:lnTo>
                            <a:pt x="10333" y="6353"/>
                          </a:lnTo>
                          <a:lnTo>
                            <a:pt x="1191413" y="29646"/>
                          </a:lnTo>
                          <a:lnTo>
                            <a:pt x="348227" y="602983"/>
                          </a:lnTo>
                          <a:lnTo>
                            <a:pt x="349777" y="606159"/>
                          </a:lnTo>
                          <a:lnTo>
                            <a:pt x="347194" y="607747"/>
                          </a:lnTo>
                          <a:lnTo>
                            <a:pt x="348744" y="610394"/>
                          </a:lnTo>
                          <a:lnTo>
                            <a:pt x="1210529" y="24352"/>
                          </a:lnTo>
                          <a:lnTo>
                            <a:pt x="0" y="0"/>
                          </a:lnTo>
                          <a:lnTo>
                            <a:pt x="346161" y="6119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9" name="Freeform: Shape 1878">
                      <a:extLst>
                        <a:ext uri="{FF2B5EF4-FFF2-40B4-BE49-F238E27FC236}">
                          <a16:creationId xmlns:a16="http://schemas.microsoft.com/office/drawing/2014/main" id="{349B8F9E-A473-92E1-54A4-39B4DB760971}"/>
                        </a:ext>
                      </a:extLst>
                    </p:cNvPr>
                    <p:cNvSpPr/>
                    <p:nvPr/>
                  </p:nvSpPr>
                  <p:spPr>
                    <a:xfrm>
                      <a:off x="1759664" y="2476975"/>
                      <a:ext cx="1200196" cy="317108"/>
                    </a:xfrm>
                    <a:custGeom>
                      <a:avLst/>
                      <a:gdLst>
                        <a:gd name="connsiteX0" fmla="*/ 517 w 1200196"/>
                        <a:gd name="connsiteY0" fmla="*/ 290109 h 317108"/>
                        <a:gd name="connsiteX1" fmla="*/ 517 w 1200196"/>
                        <a:gd name="connsiteY1" fmla="*/ 286933 h 317108"/>
                        <a:gd name="connsiteX2" fmla="*/ 23766 w 1200196"/>
                        <a:gd name="connsiteY2" fmla="*/ 287462 h 317108"/>
                        <a:gd name="connsiteX3" fmla="*/ 1130964 w 1200196"/>
                        <a:gd name="connsiteY3" fmla="*/ 7412 h 317108"/>
                        <a:gd name="connsiteX4" fmla="*/ 1192446 w 1200196"/>
                        <a:gd name="connsiteY4" fmla="*/ 310756 h 317108"/>
                        <a:gd name="connsiteX5" fmla="*/ 23766 w 1200196"/>
                        <a:gd name="connsiteY5" fmla="*/ 287462 h 317108"/>
                        <a:gd name="connsiteX6" fmla="*/ 1550 w 1200196"/>
                        <a:gd name="connsiteY6" fmla="*/ 293286 h 317108"/>
                        <a:gd name="connsiteX7" fmla="*/ 517 w 1200196"/>
                        <a:gd name="connsiteY7" fmla="*/ 290109 h 317108"/>
                        <a:gd name="connsiteX8" fmla="*/ 517 w 1200196"/>
                        <a:gd name="connsiteY8" fmla="*/ 293286 h 317108"/>
                        <a:gd name="connsiteX9" fmla="*/ 1200196 w 1200196"/>
                        <a:gd name="connsiteY9" fmla="*/ 317108 h 317108"/>
                        <a:gd name="connsiteX10" fmla="*/ 1135614 w 1200196"/>
                        <a:gd name="connsiteY10" fmla="*/ 0 h 317108"/>
                        <a:gd name="connsiteX11" fmla="*/ 0 w 1200196"/>
                        <a:gd name="connsiteY11" fmla="*/ 286933 h 317108"/>
                        <a:gd name="connsiteX12" fmla="*/ 517 w 1200196"/>
                        <a:gd name="connsiteY12" fmla="*/ 293286 h 31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196" h="317108">
                          <a:moveTo>
                            <a:pt x="517" y="290109"/>
                          </a:moveTo>
                          <a:lnTo>
                            <a:pt x="517" y="286933"/>
                          </a:lnTo>
                          <a:lnTo>
                            <a:pt x="23766" y="287462"/>
                          </a:lnTo>
                          <a:lnTo>
                            <a:pt x="1130964" y="7412"/>
                          </a:lnTo>
                          <a:lnTo>
                            <a:pt x="1192446" y="310756"/>
                          </a:lnTo>
                          <a:lnTo>
                            <a:pt x="23766" y="287462"/>
                          </a:lnTo>
                          <a:lnTo>
                            <a:pt x="1550" y="293286"/>
                          </a:lnTo>
                          <a:lnTo>
                            <a:pt x="517" y="290109"/>
                          </a:lnTo>
                          <a:lnTo>
                            <a:pt x="517" y="293286"/>
                          </a:lnTo>
                          <a:lnTo>
                            <a:pt x="1200196" y="317108"/>
                          </a:lnTo>
                          <a:lnTo>
                            <a:pt x="1135614" y="0"/>
                          </a:lnTo>
                          <a:lnTo>
                            <a:pt x="0" y="286933"/>
                          </a:lnTo>
                          <a:lnTo>
                            <a:pt x="517" y="29328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0" name="Freeform: Shape 1879">
                      <a:extLst>
                        <a:ext uri="{FF2B5EF4-FFF2-40B4-BE49-F238E27FC236}">
                          <a16:creationId xmlns:a16="http://schemas.microsoft.com/office/drawing/2014/main" id="{C386F6E5-2D9A-5910-DFD3-1F2C7CC06D90}"/>
                        </a:ext>
                      </a:extLst>
                    </p:cNvPr>
                    <p:cNvSpPr/>
                    <p:nvPr/>
                  </p:nvSpPr>
                  <p:spPr>
                    <a:xfrm>
                      <a:off x="1760181" y="2763908"/>
                      <a:ext cx="23249" cy="6352"/>
                    </a:xfrm>
                    <a:custGeom>
                      <a:avLst/>
                      <a:gdLst>
                        <a:gd name="connsiteX0" fmla="*/ 1033 w 23249"/>
                        <a:gd name="connsiteY0" fmla="*/ 6353 h 6352"/>
                        <a:gd name="connsiteX1" fmla="*/ 23250 w 23249"/>
                        <a:gd name="connsiteY1" fmla="*/ 529 h 6352"/>
                        <a:gd name="connsiteX2" fmla="*/ 0 w 23249"/>
                        <a:gd name="connsiteY2" fmla="*/ 0 h 6352"/>
                        <a:gd name="connsiteX3" fmla="*/ 0 w 23249"/>
                        <a:gd name="connsiteY3" fmla="*/ 3176 h 6352"/>
                      </a:gdLst>
                      <a:ahLst/>
                      <a:cxnLst>
                        <a:cxn ang="0">
                          <a:pos x="connsiteX0" y="connsiteY0"/>
                        </a:cxn>
                        <a:cxn ang="0">
                          <a:pos x="connsiteX1" y="connsiteY1"/>
                        </a:cxn>
                        <a:cxn ang="0">
                          <a:pos x="connsiteX2" y="connsiteY2"/>
                        </a:cxn>
                        <a:cxn ang="0">
                          <a:pos x="connsiteX3" y="connsiteY3"/>
                        </a:cxn>
                      </a:cxnLst>
                      <a:rect l="l" t="t" r="r" b="b"/>
                      <a:pathLst>
                        <a:path w="23249" h="6352">
                          <a:moveTo>
                            <a:pt x="1033" y="6353"/>
                          </a:moveTo>
                          <a:lnTo>
                            <a:pt x="23250" y="529"/>
                          </a:lnTo>
                          <a:lnTo>
                            <a:pt x="0" y="0"/>
                          </a:lnTo>
                          <a:lnTo>
                            <a:pt x="0"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1" name="Freeform: Shape 1880">
                      <a:extLst>
                        <a:ext uri="{FF2B5EF4-FFF2-40B4-BE49-F238E27FC236}">
                          <a16:creationId xmlns:a16="http://schemas.microsoft.com/office/drawing/2014/main" id="{E31E5C46-CA57-C5B7-6D37-68E93CDAF620}"/>
                        </a:ext>
                      </a:extLst>
                    </p:cNvPr>
                    <p:cNvSpPr/>
                    <p:nvPr/>
                  </p:nvSpPr>
                  <p:spPr>
                    <a:xfrm>
                      <a:off x="2102208" y="3369008"/>
                      <a:ext cx="5683" cy="5293"/>
                    </a:xfrm>
                    <a:custGeom>
                      <a:avLst/>
                      <a:gdLst>
                        <a:gd name="connsiteX0" fmla="*/ 5683 w 5683"/>
                        <a:gd name="connsiteY0" fmla="*/ 2118 h 5293"/>
                        <a:gd name="connsiteX1" fmla="*/ 1550 w 5683"/>
                        <a:gd name="connsiteY1" fmla="*/ 0 h 5293"/>
                        <a:gd name="connsiteX2" fmla="*/ 0 w 5683"/>
                        <a:gd name="connsiteY2" fmla="*/ 2647 h 5293"/>
                        <a:gd name="connsiteX3" fmla="*/ 1550 w 5683"/>
                        <a:gd name="connsiteY3" fmla="*/ 5294 h 5293"/>
                      </a:gdLst>
                      <a:ahLst/>
                      <a:cxnLst>
                        <a:cxn ang="0">
                          <a:pos x="connsiteX0" y="connsiteY0"/>
                        </a:cxn>
                        <a:cxn ang="0">
                          <a:pos x="connsiteX1" y="connsiteY1"/>
                        </a:cxn>
                        <a:cxn ang="0">
                          <a:pos x="connsiteX2" y="connsiteY2"/>
                        </a:cxn>
                        <a:cxn ang="0">
                          <a:pos x="connsiteX3" y="connsiteY3"/>
                        </a:cxn>
                      </a:cxnLst>
                      <a:rect l="l" t="t" r="r" b="b"/>
                      <a:pathLst>
                        <a:path w="5683" h="5293">
                          <a:moveTo>
                            <a:pt x="5683" y="2118"/>
                          </a:moveTo>
                          <a:lnTo>
                            <a:pt x="1550" y="0"/>
                          </a:lnTo>
                          <a:lnTo>
                            <a:pt x="0" y="2647"/>
                          </a:lnTo>
                          <a:lnTo>
                            <a:pt x="155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781" name="Graphic 139">
                  <a:extLst>
                    <a:ext uri="{FF2B5EF4-FFF2-40B4-BE49-F238E27FC236}">
                      <a16:creationId xmlns:a16="http://schemas.microsoft.com/office/drawing/2014/main" id="{A84196EE-3EE9-B33F-7C72-763232F17F60}"/>
                    </a:ext>
                  </a:extLst>
                </p:cNvPr>
                <p:cNvGrpSpPr/>
                <p:nvPr/>
              </p:nvGrpSpPr>
              <p:grpSpPr>
                <a:xfrm>
                  <a:off x="175137" y="1605780"/>
                  <a:ext cx="3465230" cy="2206341"/>
                  <a:chOff x="175137" y="1605780"/>
                  <a:chExt cx="3465230" cy="2206341"/>
                </a:xfrm>
                <a:grpFill/>
              </p:grpSpPr>
              <p:sp>
                <p:nvSpPr>
                  <p:cNvPr id="1782" name="Freeform: Shape 1781">
                    <a:extLst>
                      <a:ext uri="{FF2B5EF4-FFF2-40B4-BE49-F238E27FC236}">
                        <a16:creationId xmlns:a16="http://schemas.microsoft.com/office/drawing/2014/main" id="{EFC357E9-CDF6-AF6C-0276-C8734C19F72A}"/>
                      </a:ext>
                    </a:extLst>
                  </p:cNvPr>
                  <p:cNvSpPr/>
                  <p:nvPr/>
                </p:nvSpPr>
                <p:spPr>
                  <a:xfrm>
                    <a:off x="1990025" y="2956538"/>
                    <a:ext cx="38370" cy="39316"/>
                  </a:xfrm>
                  <a:custGeom>
                    <a:avLst/>
                    <a:gdLst>
                      <a:gd name="connsiteX0" fmla="*/ 14535 w 38370"/>
                      <a:gd name="connsiteY0" fmla="*/ 38716 h 39316"/>
                      <a:gd name="connsiteX1" fmla="*/ 37785 w 38370"/>
                      <a:gd name="connsiteY1" fmla="*/ 24423 h 39316"/>
                      <a:gd name="connsiteX2" fmla="*/ 23835 w 38370"/>
                      <a:gd name="connsiteY2" fmla="*/ 600 h 39316"/>
                      <a:gd name="connsiteX3" fmla="*/ 586 w 38370"/>
                      <a:gd name="connsiteY3" fmla="*/ 14894 h 39316"/>
                      <a:gd name="connsiteX4" fmla="*/ 14535 w 38370"/>
                      <a:gd name="connsiteY4" fmla="*/ 38716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6"/>
                        </a:moveTo>
                        <a:cubicBezTo>
                          <a:pt x="24869" y="41363"/>
                          <a:pt x="35202" y="35011"/>
                          <a:pt x="37785" y="24423"/>
                        </a:cubicBezTo>
                        <a:cubicBezTo>
                          <a:pt x="40368" y="13835"/>
                          <a:pt x="34168" y="3247"/>
                          <a:pt x="23835" y="600"/>
                        </a:cubicBezTo>
                        <a:cubicBezTo>
                          <a:pt x="13502" y="-2047"/>
                          <a:pt x="3169" y="4306"/>
                          <a:pt x="586" y="14894"/>
                        </a:cubicBezTo>
                        <a:cubicBezTo>
                          <a:pt x="-1998" y="25482"/>
                          <a:pt x="4202" y="36069"/>
                          <a:pt x="14535" y="3871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3" name="Freeform: Shape 1782">
                    <a:extLst>
                      <a:ext uri="{FF2B5EF4-FFF2-40B4-BE49-F238E27FC236}">
                        <a16:creationId xmlns:a16="http://schemas.microsoft.com/office/drawing/2014/main" id="{B965E816-1C61-6384-D350-CB022E7EB1CD}"/>
                      </a:ext>
                    </a:extLst>
                  </p:cNvPr>
                  <p:cNvSpPr/>
                  <p:nvPr/>
                </p:nvSpPr>
                <p:spPr>
                  <a:xfrm>
                    <a:off x="1031624" y="2185737"/>
                    <a:ext cx="38370" cy="39316"/>
                  </a:xfrm>
                  <a:custGeom>
                    <a:avLst/>
                    <a:gdLst>
                      <a:gd name="connsiteX0" fmla="*/ 14535 w 38370"/>
                      <a:gd name="connsiteY0" fmla="*/ 38717 h 39316"/>
                      <a:gd name="connsiteX1" fmla="*/ 37785 w 38370"/>
                      <a:gd name="connsiteY1" fmla="*/ 24423 h 39316"/>
                      <a:gd name="connsiteX2" fmla="*/ 23835 w 38370"/>
                      <a:gd name="connsiteY2" fmla="*/ 600 h 39316"/>
                      <a:gd name="connsiteX3" fmla="*/ 586 w 38370"/>
                      <a:gd name="connsiteY3" fmla="*/ 14894 h 39316"/>
                      <a:gd name="connsiteX4" fmla="*/ 14535 w 38370"/>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7"/>
                        </a:moveTo>
                        <a:cubicBezTo>
                          <a:pt x="24868" y="41364"/>
                          <a:pt x="35202" y="35011"/>
                          <a:pt x="37785" y="24423"/>
                        </a:cubicBezTo>
                        <a:cubicBezTo>
                          <a:pt x="40368" y="13835"/>
                          <a:pt x="34168" y="3247"/>
                          <a:pt x="23835" y="600"/>
                        </a:cubicBezTo>
                        <a:cubicBezTo>
                          <a:pt x="13502" y="-2047"/>
                          <a:pt x="3169" y="4306"/>
                          <a:pt x="586" y="14894"/>
                        </a:cubicBezTo>
                        <a:cubicBezTo>
                          <a:pt x="-1998" y="25482"/>
                          <a:pt x="4202" y="36070"/>
                          <a:pt x="14535"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4" name="Freeform: Shape 1783">
                    <a:extLst>
                      <a:ext uri="{FF2B5EF4-FFF2-40B4-BE49-F238E27FC236}">
                        <a16:creationId xmlns:a16="http://schemas.microsoft.com/office/drawing/2014/main" id="{972C2160-5AF9-0D94-D0C6-6909A6AC1D02}"/>
                      </a:ext>
                    </a:extLst>
                  </p:cNvPr>
                  <p:cNvSpPr/>
                  <p:nvPr/>
                </p:nvSpPr>
                <p:spPr>
                  <a:xfrm>
                    <a:off x="484230" y="1773606"/>
                    <a:ext cx="177343" cy="181715"/>
                  </a:xfrm>
                  <a:custGeom>
                    <a:avLst/>
                    <a:gdLst>
                      <a:gd name="connsiteX0" fmla="*/ 66455 w 177343"/>
                      <a:gd name="connsiteY0" fmla="*/ 178738 h 181715"/>
                      <a:gd name="connsiteX1" fmla="*/ 174437 w 177343"/>
                      <a:gd name="connsiteY1" fmla="*/ 113622 h 181715"/>
                      <a:gd name="connsiteX2" fmla="*/ 110888 w 177343"/>
                      <a:gd name="connsiteY2" fmla="*/ 2978 h 181715"/>
                      <a:gd name="connsiteX3" fmla="*/ 2906 w 177343"/>
                      <a:gd name="connsiteY3" fmla="*/ 68094 h 181715"/>
                      <a:gd name="connsiteX4" fmla="*/ 66455 w 177343"/>
                      <a:gd name="connsiteY4" fmla="*/ 178738 h 181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43" h="181715">
                        <a:moveTo>
                          <a:pt x="66455" y="178738"/>
                        </a:moveTo>
                        <a:cubicBezTo>
                          <a:pt x="113988" y="191443"/>
                          <a:pt x="162554" y="162326"/>
                          <a:pt x="174437" y="113622"/>
                        </a:cubicBezTo>
                        <a:cubicBezTo>
                          <a:pt x="186837" y="64917"/>
                          <a:pt x="158420" y="15154"/>
                          <a:pt x="110888" y="2978"/>
                        </a:cubicBezTo>
                        <a:cubicBezTo>
                          <a:pt x="63355" y="-9727"/>
                          <a:pt x="15306" y="19389"/>
                          <a:pt x="2906" y="68094"/>
                        </a:cubicBezTo>
                        <a:cubicBezTo>
                          <a:pt x="-9493" y="116269"/>
                          <a:pt x="18923" y="166032"/>
                          <a:pt x="66455" y="17873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5" name="Freeform: Shape 1784">
                    <a:extLst>
                      <a:ext uri="{FF2B5EF4-FFF2-40B4-BE49-F238E27FC236}">
                        <a16:creationId xmlns:a16="http://schemas.microsoft.com/office/drawing/2014/main" id="{C17D39FB-09E5-A744-8473-4983BBA6EA99}"/>
                      </a:ext>
                    </a:extLst>
                  </p:cNvPr>
                  <p:cNvSpPr/>
                  <p:nvPr/>
                </p:nvSpPr>
                <p:spPr>
                  <a:xfrm>
                    <a:off x="1047380" y="1605780"/>
                    <a:ext cx="52842" cy="54145"/>
                  </a:xfrm>
                  <a:custGeom>
                    <a:avLst/>
                    <a:gdLst>
                      <a:gd name="connsiteX0" fmla="*/ 19963 w 52842"/>
                      <a:gd name="connsiteY0" fmla="*/ 53278 h 54145"/>
                      <a:gd name="connsiteX1" fmla="*/ 51996 w 52842"/>
                      <a:gd name="connsiteY1" fmla="*/ 33690 h 54145"/>
                      <a:gd name="connsiteX2" fmla="*/ 32880 w 52842"/>
                      <a:gd name="connsiteY2" fmla="*/ 868 h 54145"/>
                      <a:gd name="connsiteX3" fmla="*/ 847 w 52842"/>
                      <a:gd name="connsiteY3" fmla="*/ 20455 h 54145"/>
                      <a:gd name="connsiteX4" fmla="*/ 19963 w 52842"/>
                      <a:gd name="connsiteY4" fmla="*/ 53278 h 5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42" h="54145">
                        <a:moveTo>
                          <a:pt x="19963" y="53278"/>
                        </a:moveTo>
                        <a:cubicBezTo>
                          <a:pt x="33913" y="56984"/>
                          <a:pt x="48379" y="48513"/>
                          <a:pt x="51996" y="33690"/>
                        </a:cubicBezTo>
                        <a:cubicBezTo>
                          <a:pt x="55612" y="19396"/>
                          <a:pt x="47346" y="4573"/>
                          <a:pt x="32880" y="868"/>
                        </a:cubicBezTo>
                        <a:cubicBezTo>
                          <a:pt x="18930" y="-2838"/>
                          <a:pt x="4463" y="5632"/>
                          <a:pt x="847" y="20455"/>
                        </a:cubicBezTo>
                        <a:cubicBezTo>
                          <a:pt x="-2770" y="34749"/>
                          <a:pt x="5497" y="49572"/>
                          <a:pt x="19963" y="5327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6" name="Freeform: Shape 1785">
                    <a:extLst>
                      <a:ext uri="{FF2B5EF4-FFF2-40B4-BE49-F238E27FC236}">
                        <a16:creationId xmlns:a16="http://schemas.microsoft.com/office/drawing/2014/main" id="{E9E67385-A43A-1756-17F3-1EAD10532D8A}"/>
                      </a:ext>
                    </a:extLst>
                  </p:cNvPr>
                  <p:cNvSpPr/>
                  <p:nvPr/>
                </p:nvSpPr>
                <p:spPr>
                  <a:xfrm>
                    <a:off x="1687452" y="2740015"/>
                    <a:ext cx="38181" cy="39316"/>
                  </a:xfrm>
                  <a:custGeom>
                    <a:avLst/>
                    <a:gdLst>
                      <a:gd name="connsiteX0" fmla="*/ 14347 w 38181"/>
                      <a:gd name="connsiteY0" fmla="*/ 38717 h 39316"/>
                      <a:gd name="connsiteX1" fmla="*/ 37596 w 38181"/>
                      <a:gd name="connsiteY1" fmla="*/ 24423 h 39316"/>
                      <a:gd name="connsiteX2" fmla="*/ 23647 w 38181"/>
                      <a:gd name="connsiteY2" fmla="*/ 600 h 39316"/>
                      <a:gd name="connsiteX3" fmla="*/ 397 w 38181"/>
                      <a:gd name="connsiteY3" fmla="*/ 14894 h 39316"/>
                      <a:gd name="connsiteX4" fmla="*/ 14347 w 38181"/>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1" h="39316">
                        <a:moveTo>
                          <a:pt x="14347" y="38717"/>
                        </a:moveTo>
                        <a:cubicBezTo>
                          <a:pt x="24680" y="41364"/>
                          <a:pt x="35013" y="35011"/>
                          <a:pt x="37596" y="24423"/>
                        </a:cubicBezTo>
                        <a:cubicBezTo>
                          <a:pt x="40180" y="13835"/>
                          <a:pt x="33980" y="3247"/>
                          <a:pt x="23647" y="600"/>
                        </a:cubicBezTo>
                        <a:cubicBezTo>
                          <a:pt x="13314" y="-2047"/>
                          <a:pt x="2980" y="4306"/>
                          <a:pt x="397" y="14894"/>
                        </a:cubicBezTo>
                        <a:cubicBezTo>
                          <a:pt x="-1670" y="25482"/>
                          <a:pt x="4530" y="36070"/>
                          <a:pt x="14347"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7" name="Freeform: Shape 1786">
                    <a:extLst>
                      <a:ext uri="{FF2B5EF4-FFF2-40B4-BE49-F238E27FC236}">
                        <a16:creationId xmlns:a16="http://schemas.microsoft.com/office/drawing/2014/main" id="{0E3D1697-38E0-6187-E95C-99748C71691B}"/>
                      </a:ext>
                    </a:extLst>
                  </p:cNvPr>
                  <p:cNvSpPr/>
                  <p:nvPr/>
                </p:nvSpPr>
                <p:spPr>
                  <a:xfrm>
                    <a:off x="725525" y="3647686"/>
                    <a:ext cx="81211" cy="83213"/>
                  </a:xfrm>
                  <a:custGeom>
                    <a:avLst/>
                    <a:gdLst>
                      <a:gd name="connsiteX0" fmla="*/ 30273 w 81211"/>
                      <a:gd name="connsiteY0" fmla="*/ 81841 h 83213"/>
                      <a:gd name="connsiteX1" fmla="*/ 79872 w 81211"/>
                      <a:gd name="connsiteY1" fmla="*/ 52195 h 83213"/>
                      <a:gd name="connsiteX2" fmla="*/ 50939 w 81211"/>
                      <a:gd name="connsiteY2" fmla="*/ 1373 h 83213"/>
                      <a:gd name="connsiteX3" fmla="*/ 1340 w 81211"/>
                      <a:gd name="connsiteY3" fmla="*/ 31019 h 83213"/>
                      <a:gd name="connsiteX4" fmla="*/ 30273 w 81211"/>
                      <a:gd name="connsiteY4" fmla="*/ 81841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30273" y="81841"/>
                        </a:moveTo>
                        <a:cubicBezTo>
                          <a:pt x="51972" y="87664"/>
                          <a:pt x="74189" y="74430"/>
                          <a:pt x="79872" y="52195"/>
                        </a:cubicBezTo>
                        <a:cubicBezTo>
                          <a:pt x="85555" y="29960"/>
                          <a:pt x="72639" y="7196"/>
                          <a:pt x="50939" y="1373"/>
                        </a:cubicBezTo>
                        <a:cubicBezTo>
                          <a:pt x="29239" y="-4451"/>
                          <a:pt x="7023" y="8784"/>
                          <a:pt x="1340" y="31019"/>
                        </a:cubicBezTo>
                        <a:cubicBezTo>
                          <a:pt x="-4344" y="53254"/>
                          <a:pt x="8573" y="76018"/>
                          <a:pt x="30273" y="8184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8" name="Freeform: Shape 1787">
                    <a:extLst>
                      <a:ext uri="{FF2B5EF4-FFF2-40B4-BE49-F238E27FC236}">
                        <a16:creationId xmlns:a16="http://schemas.microsoft.com/office/drawing/2014/main" id="{22A4992F-9992-1653-392D-047209D610A4}"/>
                      </a:ext>
                    </a:extLst>
                  </p:cNvPr>
                  <p:cNvSpPr/>
                  <p:nvPr/>
                </p:nvSpPr>
                <p:spPr>
                  <a:xfrm>
                    <a:off x="755315" y="2323666"/>
                    <a:ext cx="81388" cy="83213"/>
                  </a:xfrm>
                  <a:custGeom>
                    <a:avLst/>
                    <a:gdLst>
                      <a:gd name="connsiteX0" fmla="*/ 30449 w 81388"/>
                      <a:gd name="connsiteY0" fmla="*/ 81841 h 83213"/>
                      <a:gd name="connsiteX1" fmla="*/ 80048 w 81388"/>
                      <a:gd name="connsiteY1" fmla="*/ 52195 h 83213"/>
                      <a:gd name="connsiteX2" fmla="*/ 51116 w 81388"/>
                      <a:gd name="connsiteY2" fmla="*/ 1373 h 83213"/>
                      <a:gd name="connsiteX3" fmla="*/ 1517 w 81388"/>
                      <a:gd name="connsiteY3" fmla="*/ 31019 h 83213"/>
                      <a:gd name="connsiteX4" fmla="*/ 30449 w 81388"/>
                      <a:gd name="connsiteY4" fmla="*/ 81841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88" h="83213">
                        <a:moveTo>
                          <a:pt x="30449" y="81841"/>
                        </a:moveTo>
                        <a:cubicBezTo>
                          <a:pt x="52149" y="87664"/>
                          <a:pt x="74365" y="74429"/>
                          <a:pt x="80048" y="52195"/>
                        </a:cubicBezTo>
                        <a:cubicBezTo>
                          <a:pt x="85732" y="29960"/>
                          <a:pt x="72815" y="7196"/>
                          <a:pt x="51116" y="1373"/>
                        </a:cubicBezTo>
                        <a:cubicBezTo>
                          <a:pt x="29416" y="-4451"/>
                          <a:pt x="7200" y="8784"/>
                          <a:pt x="1517" y="31019"/>
                        </a:cubicBezTo>
                        <a:cubicBezTo>
                          <a:pt x="-4683" y="53254"/>
                          <a:pt x="8750" y="76018"/>
                          <a:pt x="30449" y="8184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9" name="Freeform: Shape 1788">
                    <a:extLst>
                      <a:ext uri="{FF2B5EF4-FFF2-40B4-BE49-F238E27FC236}">
                        <a16:creationId xmlns:a16="http://schemas.microsoft.com/office/drawing/2014/main" id="{09CB64CE-9957-CEE5-83C8-8C35038FF8FA}"/>
                      </a:ext>
                    </a:extLst>
                  </p:cNvPr>
                  <p:cNvSpPr/>
                  <p:nvPr/>
                </p:nvSpPr>
                <p:spPr>
                  <a:xfrm>
                    <a:off x="1387881" y="2755124"/>
                    <a:ext cx="81211" cy="83213"/>
                  </a:xfrm>
                  <a:custGeom>
                    <a:avLst/>
                    <a:gdLst>
                      <a:gd name="connsiteX0" fmla="*/ 30273 w 81211"/>
                      <a:gd name="connsiteY0" fmla="*/ 81841 h 83213"/>
                      <a:gd name="connsiteX1" fmla="*/ 79872 w 81211"/>
                      <a:gd name="connsiteY1" fmla="*/ 52195 h 83213"/>
                      <a:gd name="connsiteX2" fmla="*/ 50939 w 81211"/>
                      <a:gd name="connsiteY2" fmla="*/ 1373 h 83213"/>
                      <a:gd name="connsiteX3" fmla="*/ 1340 w 81211"/>
                      <a:gd name="connsiteY3" fmla="*/ 31019 h 83213"/>
                      <a:gd name="connsiteX4" fmla="*/ 30273 w 81211"/>
                      <a:gd name="connsiteY4" fmla="*/ 81841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30273" y="81841"/>
                        </a:moveTo>
                        <a:cubicBezTo>
                          <a:pt x="51972" y="87664"/>
                          <a:pt x="74188" y="74429"/>
                          <a:pt x="79872" y="52195"/>
                        </a:cubicBezTo>
                        <a:cubicBezTo>
                          <a:pt x="85555" y="29960"/>
                          <a:pt x="72639" y="7196"/>
                          <a:pt x="50939" y="1373"/>
                        </a:cubicBezTo>
                        <a:cubicBezTo>
                          <a:pt x="29239" y="-4451"/>
                          <a:pt x="7023" y="8784"/>
                          <a:pt x="1340" y="31019"/>
                        </a:cubicBezTo>
                        <a:cubicBezTo>
                          <a:pt x="-4343" y="53254"/>
                          <a:pt x="8573" y="76018"/>
                          <a:pt x="30273" y="8184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0" name="Freeform: Shape 1789">
                    <a:extLst>
                      <a:ext uri="{FF2B5EF4-FFF2-40B4-BE49-F238E27FC236}">
                        <a16:creationId xmlns:a16="http://schemas.microsoft.com/office/drawing/2014/main" id="{935DFF66-9305-687F-6CF7-ED7F2B9EED3A}"/>
                      </a:ext>
                    </a:extLst>
                  </p:cNvPr>
                  <p:cNvSpPr/>
                  <p:nvPr/>
                </p:nvSpPr>
                <p:spPr>
                  <a:xfrm>
                    <a:off x="2108134" y="1814386"/>
                    <a:ext cx="81179" cy="83213"/>
                  </a:xfrm>
                  <a:custGeom>
                    <a:avLst/>
                    <a:gdLst>
                      <a:gd name="connsiteX0" fmla="*/ 30240 w 81179"/>
                      <a:gd name="connsiteY0" fmla="*/ 81841 h 83213"/>
                      <a:gd name="connsiteX1" fmla="*/ 79839 w 81179"/>
                      <a:gd name="connsiteY1" fmla="*/ 52195 h 83213"/>
                      <a:gd name="connsiteX2" fmla="*/ 50906 w 81179"/>
                      <a:gd name="connsiteY2" fmla="*/ 1373 h 83213"/>
                      <a:gd name="connsiteX3" fmla="*/ 1307 w 81179"/>
                      <a:gd name="connsiteY3" fmla="*/ 31019 h 83213"/>
                      <a:gd name="connsiteX4" fmla="*/ 30240 w 81179"/>
                      <a:gd name="connsiteY4" fmla="*/ 81841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9" h="83213">
                        <a:moveTo>
                          <a:pt x="30240" y="81841"/>
                        </a:moveTo>
                        <a:cubicBezTo>
                          <a:pt x="51940" y="87664"/>
                          <a:pt x="74156" y="74429"/>
                          <a:pt x="79839" y="52195"/>
                        </a:cubicBezTo>
                        <a:cubicBezTo>
                          <a:pt x="85523" y="29960"/>
                          <a:pt x="72606" y="7196"/>
                          <a:pt x="50906" y="1373"/>
                        </a:cubicBezTo>
                        <a:cubicBezTo>
                          <a:pt x="29207" y="-4451"/>
                          <a:pt x="6990" y="8784"/>
                          <a:pt x="1307" y="31019"/>
                        </a:cubicBezTo>
                        <a:cubicBezTo>
                          <a:pt x="-4376" y="53783"/>
                          <a:pt x="9057" y="76018"/>
                          <a:pt x="30240" y="8184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1" name="Freeform: Shape 1790">
                    <a:extLst>
                      <a:ext uri="{FF2B5EF4-FFF2-40B4-BE49-F238E27FC236}">
                        <a16:creationId xmlns:a16="http://schemas.microsoft.com/office/drawing/2014/main" id="{007EC965-24EF-106F-3C08-06A4E7C0AF19}"/>
                      </a:ext>
                    </a:extLst>
                  </p:cNvPr>
                  <p:cNvSpPr/>
                  <p:nvPr/>
                </p:nvSpPr>
                <p:spPr>
                  <a:xfrm>
                    <a:off x="3282186" y="3447818"/>
                    <a:ext cx="38370" cy="39316"/>
                  </a:xfrm>
                  <a:custGeom>
                    <a:avLst/>
                    <a:gdLst>
                      <a:gd name="connsiteX0" fmla="*/ 14535 w 38370"/>
                      <a:gd name="connsiteY0" fmla="*/ 38717 h 39316"/>
                      <a:gd name="connsiteX1" fmla="*/ 37785 w 38370"/>
                      <a:gd name="connsiteY1" fmla="*/ 24423 h 39316"/>
                      <a:gd name="connsiteX2" fmla="*/ 23835 w 38370"/>
                      <a:gd name="connsiteY2" fmla="*/ 600 h 39316"/>
                      <a:gd name="connsiteX3" fmla="*/ 586 w 38370"/>
                      <a:gd name="connsiteY3" fmla="*/ 14894 h 39316"/>
                      <a:gd name="connsiteX4" fmla="*/ 14535 w 38370"/>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7"/>
                        </a:moveTo>
                        <a:cubicBezTo>
                          <a:pt x="24868" y="41364"/>
                          <a:pt x="35201" y="35011"/>
                          <a:pt x="37785" y="24423"/>
                        </a:cubicBezTo>
                        <a:cubicBezTo>
                          <a:pt x="40368" y="13835"/>
                          <a:pt x="34168" y="3247"/>
                          <a:pt x="23835" y="600"/>
                        </a:cubicBezTo>
                        <a:cubicBezTo>
                          <a:pt x="13502" y="-2047"/>
                          <a:pt x="3169" y="4306"/>
                          <a:pt x="586" y="14894"/>
                        </a:cubicBezTo>
                        <a:cubicBezTo>
                          <a:pt x="-1998" y="24952"/>
                          <a:pt x="4202" y="36070"/>
                          <a:pt x="14535"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2" name="Freeform: Shape 1791">
                    <a:extLst>
                      <a:ext uri="{FF2B5EF4-FFF2-40B4-BE49-F238E27FC236}">
                        <a16:creationId xmlns:a16="http://schemas.microsoft.com/office/drawing/2014/main" id="{148CCCB3-434C-6BCF-B87B-5F30922BDF01}"/>
                      </a:ext>
                    </a:extLst>
                  </p:cNvPr>
                  <p:cNvSpPr/>
                  <p:nvPr/>
                </p:nvSpPr>
                <p:spPr>
                  <a:xfrm>
                    <a:off x="3035803" y="3740107"/>
                    <a:ext cx="70795" cy="72013"/>
                  </a:xfrm>
                  <a:custGeom>
                    <a:avLst/>
                    <a:gdLst>
                      <a:gd name="connsiteX0" fmla="*/ 26872 w 70795"/>
                      <a:gd name="connsiteY0" fmla="*/ 70947 h 72013"/>
                      <a:gd name="connsiteX1" fmla="*/ 69755 w 70795"/>
                      <a:gd name="connsiteY1" fmla="*/ 45007 h 72013"/>
                      <a:gd name="connsiteX2" fmla="*/ 44439 w 70795"/>
                      <a:gd name="connsiteY2" fmla="*/ 1067 h 72013"/>
                      <a:gd name="connsiteX3" fmla="*/ 1039 w 70795"/>
                      <a:gd name="connsiteY3" fmla="*/ 27007 h 72013"/>
                      <a:gd name="connsiteX4" fmla="*/ 26872 w 70795"/>
                      <a:gd name="connsiteY4" fmla="*/ 70947 h 7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95" h="72013">
                        <a:moveTo>
                          <a:pt x="26872" y="70947"/>
                        </a:moveTo>
                        <a:cubicBezTo>
                          <a:pt x="45989" y="75712"/>
                          <a:pt x="65105" y="64065"/>
                          <a:pt x="69755" y="45007"/>
                        </a:cubicBezTo>
                        <a:cubicBezTo>
                          <a:pt x="74405" y="25419"/>
                          <a:pt x="63038" y="5831"/>
                          <a:pt x="44439" y="1067"/>
                        </a:cubicBezTo>
                        <a:cubicBezTo>
                          <a:pt x="25322" y="-3698"/>
                          <a:pt x="6206" y="7949"/>
                          <a:pt x="1039" y="27007"/>
                        </a:cubicBezTo>
                        <a:cubicBezTo>
                          <a:pt x="-3610" y="46065"/>
                          <a:pt x="7756" y="65653"/>
                          <a:pt x="26872" y="7094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3" name="Freeform: Shape 1792">
                    <a:extLst>
                      <a:ext uri="{FF2B5EF4-FFF2-40B4-BE49-F238E27FC236}">
                        <a16:creationId xmlns:a16="http://schemas.microsoft.com/office/drawing/2014/main" id="{B887BFB3-A2DE-192F-16BA-3522E0BDDA2D}"/>
                      </a:ext>
                    </a:extLst>
                  </p:cNvPr>
                  <p:cNvSpPr/>
                  <p:nvPr/>
                </p:nvSpPr>
                <p:spPr>
                  <a:xfrm>
                    <a:off x="2931590" y="2767269"/>
                    <a:ext cx="49272" cy="50452"/>
                  </a:xfrm>
                  <a:custGeom>
                    <a:avLst/>
                    <a:gdLst>
                      <a:gd name="connsiteX0" fmla="*/ 18454 w 49272"/>
                      <a:gd name="connsiteY0" fmla="*/ 49579 h 50452"/>
                      <a:gd name="connsiteX1" fmla="*/ 48420 w 49272"/>
                      <a:gd name="connsiteY1" fmla="*/ 31579 h 50452"/>
                      <a:gd name="connsiteX2" fmla="*/ 30854 w 49272"/>
                      <a:gd name="connsiteY2" fmla="*/ 874 h 50452"/>
                      <a:gd name="connsiteX3" fmla="*/ 887 w 49272"/>
                      <a:gd name="connsiteY3" fmla="*/ 18873 h 50452"/>
                      <a:gd name="connsiteX4" fmla="*/ 18454 w 49272"/>
                      <a:gd name="connsiteY4" fmla="*/ 49579 h 5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72" h="50452">
                        <a:moveTo>
                          <a:pt x="18454" y="49579"/>
                        </a:moveTo>
                        <a:cubicBezTo>
                          <a:pt x="31887" y="53284"/>
                          <a:pt x="45320" y="44814"/>
                          <a:pt x="48420" y="31579"/>
                        </a:cubicBezTo>
                        <a:cubicBezTo>
                          <a:pt x="52037" y="17815"/>
                          <a:pt x="43770" y="4050"/>
                          <a:pt x="30854" y="874"/>
                        </a:cubicBezTo>
                        <a:cubicBezTo>
                          <a:pt x="17420" y="-2832"/>
                          <a:pt x="3987" y="5639"/>
                          <a:pt x="887" y="18873"/>
                        </a:cubicBezTo>
                        <a:cubicBezTo>
                          <a:pt x="-2729" y="32638"/>
                          <a:pt x="5021" y="46402"/>
                          <a:pt x="18454" y="4957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4" name="Freeform: Shape 1793">
                    <a:extLst>
                      <a:ext uri="{FF2B5EF4-FFF2-40B4-BE49-F238E27FC236}">
                        <a16:creationId xmlns:a16="http://schemas.microsoft.com/office/drawing/2014/main" id="{5F87F393-9B58-4AAC-2F23-6CCEB2054457}"/>
                      </a:ext>
                    </a:extLst>
                  </p:cNvPr>
                  <p:cNvSpPr/>
                  <p:nvPr/>
                </p:nvSpPr>
                <p:spPr>
                  <a:xfrm>
                    <a:off x="2953075" y="2558432"/>
                    <a:ext cx="38370" cy="39316"/>
                  </a:xfrm>
                  <a:custGeom>
                    <a:avLst/>
                    <a:gdLst>
                      <a:gd name="connsiteX0" fmla="*/ 14535 w 38370"/>
                      <a:gd name="connsiteY0" fmla="*/ 38717 h 39316"/>
                      <a:gd name="connsiteX1" fmla="*/ 37785 w 38370"/>
                      <a:gd name="connsiteY1" fmla="*/ 24423 h 39316"/>
                      <a:gd name="connsiteX2" fmla="*/ 23835 w 38370"/>
                      <a:gd name="connsiteY2" fmla="*/ 600 h 39316"/>
                      <a:gd name="connsiteX3" fmla="*/ 586 w 38370"/>
                      <a:gd name="connsiteY3" fmla="*/ 14894 h 39316"/>
                      <a:gd name="connsiteX4" fmla="*/ 14535 w 38370"/>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7"/>
                        </a:moveTo>
                        <a:cubicBezTo>
                          <a:pt x="24869" y="41364"/>
                          <a:pt x="35202" y="35011"/>
                          <a:pt x="37785" y="24423"/>
                        </a:cubicBezTo>
                        <a:cubicBezTo>
                          <a:pt x="40368" y="13835"/>
                          <a:pt x="34168" y="3247"/>
                          <a:pt x="23835" y="600"/>
                        </a:cubicBezTo>
                        <a:cubicBezTo>
                          <a:pt x="13502" y="-2047"/>
                          <a:pt x="3169" y="4306"/>
                          <a:pt x="586" y="14894"/>
                        </a:cubicBezTo>
                        <a:cubicBezTo>
                          <a:pt x="-1998" y="24952"/>
                          <a:pt x="4202" y="36070"/>
                          <a:pt x="14535"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5" name="Freeform: Shape 1794">
                    <a:extLst>
                      <a:ext uri="{FF2B5EF4-FFF2-40B4-BE49-F238E27FC236}">
                        <a16:creationId xmlns:a16="http://schemas.microsoft.com/office/drawing/2014/main" id="{5FF1EA17-F8AC-BEE4-D9D3-951F6F8F750F}"/>
                      </a:ext>
                    </a:extLst>
                  </p:cNvPr>
                  <p:cNvSpPr/>
                  <p:nvPr/>
                </p:nvSpPr>
                <p:spPr>
                  <a:xfrm>
                    <a:off x="1628230" y="2942107"/>
                    <a:ext cx="43289" cy="44356"/>
                  </a:xfrm>
                  <a:custGeom>
                    <a:avLst/>
                    <a:gdLst>
                      <a:gd name="connsiteX0" fmla="*/ 16220 w 43289"/>
                      <a:gd name="connsiteY0" fmla="*/ 43619 h 44356"/>
                      <a:gd name="connsiteX1" fmla="*/ 42569 w 43289"/>
                      <a:gd name="connsiteY1" fmla="*/ 27737 h 44356"/>
                      <a:gd name="connsiteX2" fmla="*/ 27070 w 43289"/>
                      <a:gd name="connsiteY2" fmla="*/ 738 h 44356"/>
                      <a:gd name="connsiteX3" fmla="*/ 720 w 43289"/>
                      <a:gd name="connsiteY3" fmla="*/ 16620 h 44356"/>
                      <a:gd name="connsiteX4" fmla="*/ 16220 w 43289"/>
                      <a:gd name="connsiteY4" fmla="*/ 43619 h 4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9" h="44356">
                        <a:moveTo>
                          <a:pt x="16220" y="43619"/>
                        </a:moveTo>
                        <a:cubicBezTo>
                          <a:pt x="28103" y="46795"/>
                          <a:pt x="39986" y="39384"/>
                          <a:pt x="42569" y="27737"/>
                        </a:cubicBezTo>
                        <a:cubicBezTo>
                          <a:pt x="45669" y="15561"/>
                          <a:pt x="38436" y="3385"/>
                          <a:pt x="27070" y="738"/>
                        </a:cubicBezTo>
                        <a:cubicBezTo>
                          <a:pt x="15186" y="-2439"/>
                          <a:pt x="3303" y="4973"/>
                          <a:pt x="720" y="16620"/>
                        </a:cubicBezTo>
                        <a:cubicBezTo>
                          <a:pt x="-2380" y="28266"/>
                          <a:pt x="4853" y="40442"/>
                          <a:pt x="16220" y="4361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6" name="Freeform: Shape 1795">
                    <a:extLst>
                      <a:ext uri="{FF2B5EF4-FFF2-40B4-BE49-F238E27FC236}">
                        <a16:creationId xmlns:a16="http://schemas.microsoft.com/office/drawing/2014/main" id="{DBFB9C50-834F-DC37-7CB7-F54B9CAE5C6B}"/>
                      </a:ext>
                    </a:extLst>
                  </p:cNvPr>
                  <p:cNvSpPr/>
                  <p:nvPr/>
                </p:nvSpPr>
                <p:spPr>
                  <a:xfrm>
                    <a:off x="3217473" y="3536623"/>
                    <a:ext cx="45864" cy="46995"/>
                  </a:xfrm>
                  <a:custGeom>
                    <a:avLst/>
                    <a:gdLst>
                      <a:gd name="connsiteX0" fmla="*/ 17249 w 45864"/>
                      <a:gd name="connsiteY0" fmla="*/ 46262 h 46995"/>
                      <a:gd name="connsiteX1" fmla="*/ 45149 w 45864"/>
                      <a:gd name="connsiteY1" fmla="*/ 29321 h 46995"/>
                      <a:gd name="connsiteX2" fmla="*/ 28615 w 45864"/>
                      <a:gd name="connsiteY2" fmla="*/ 734 h 46995"/>
                      <a:gd name="connsiteX3" fmla="*/ 716 w 45864"/>
                      <a:gd name="connsiteY3" fmla="*/ 17674 h 46995"/>
                      <a:gd name="connsiteX4" fmla="*/ 17249 w 45864"/>
                      <a:gd name="connsiteY4" fmla="*/ 46262 h 4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64" h="46995">
                        <a:moveTo>
                          <a:pt x="17249" y="46262"/>
                        </a:moveTo>
                        <a:cubicBezTo>
                          <a:pt x="29649" y="49438"/>
                          <a:pt x="42049" y="42027"/>
                          <a:pt x="45149" y="29321"/>
                        </a:cubicBezTo>
                        <a:cubicBezTo>
                          <a:pt x="48248" y="16615"/>
                          <a:pt x="41015" y="3910"/>
                          <a:pt x="28615" y="734"/>
                        </a:cubicBezTo>
                        <a:cubicBezTo>
                          <a:pt x="16216" y="-2443"/>
                          <a:pt x="3816" y="4969"/>
                          <a:pt x="716" y="17674"/>
                        </a:cubicBezTo>
                        <a:cubicBezTo>
                          <a:pt x="-2384" y="30380"/>
                          <a:pt x="4849" y="43085"/>
                          <a:pt x="17249" y="4626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7" name="Freeform: Shape 1796">
                    <a:extLst>
                      <a:ext uri="{FF2B5EF4-FFF2-40B4-BE49-F238E27FC236}">
                        <a16:creationId xmlns:a16="http://schemas.microsoft.com/office/drawing/2014/main" id="{4D01A15C-8AC3-63BE-8064-F8C1F93BB704}"/>
                      </a:ext>
                    </a:extLst>
                  </p:cNvPr>
                  <p:cNvSpPr/>
                  <p:nvPr/>
                </p:nvSpPr>
                <p:spPr>
                  <a:xfrm>
                    <a:off x="3601480" y="3019536"/>
                    <a:ext cx="38887" cy="39845"/>
                  </a:xfrm>
                  <a:custGeom>
                    <a:avLst/>
                    <a:gdLst>
                      <a:gd name="connsiteX0" fmla="*/ 14535 w 38887"/>
                      <a:gd name="connsiteY0" fmla="*/ 39246 h 39845"/>
                      <a:gd name="connsiteX1" fmla="*/ 38302 w 38887"/>
                      <a:gd name="connsiteY1" fmla="*/ 24952 h 39845"/>
                      <a:gd name="connsiteX2" fmla="*/ 24352 w 38887"/>
                      <a:gd name="connsiteY2" fmla="*/ 600 h 39845"/>
                      <a:gd name="connsiteX3" fmla="*/ 586 w 38887"/>
                      <a:gd name="connsiteY3" fmla="*/ 14894 h 39845"/>
                      <a:gd name="connsiteX4" fmla="*/ 14535 w 38887"/>
                      <a:gd name="connsiteY4" fmla="*/ 39246 h 39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7" h="39845">
                        <a:moveTo>
                          <a:pt x="14535" y="39246"/>
                        </a:moveTo>
                        <a:cubicBezTo>
                          <a:pt x="24869" y="41893"/>
                          <a:pt x="35718" y="35540"/>
                          <a:pt x="38302" y="24952"/>
                        </a:cubicBezTo>
                        <a:cubicBezTo>
                          <a:pt x="40885" y="14364"/>
                          <a:pt x="34685" y="3247"/>
                          <a:pt x="24352" y="600"/>
                        </a:cubicBezTo>
                        <a:cubicBezTo>
                          <a:pt x="14019" y="-2047"/>
                          <a:pt x="3169" y="4306"/>
                          <a:pt x="586" y="14894"/>
                        </a:cubicBezTo>
                        <a:cubicBezTo>
                          <a:pt x="-1998" y="25482"/>
                          <a:pt x="4202" y="36599"/>
                          <a:pt x="14535" y="3924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8" name="Freeform: Shape 1797">
                    <a:extLst>
                      <a:ext uri="{FF2B5EF4-FFF2-40B4-BE49-F238E27FC236}">
                        <a16:creationId xmlns:a16="http://schemas.microsoft.com/office/drawing/2014/main" id="{40495B4A-7D2C-08CA-9345-CAC8E2214D0F}"/>
                      </a:ext>
                    </a:extLst>
                  </p:cNvPr>
                  <p:cNvSpPr/>
                  <p:nvPr/>
                </p:nvSpPr>
                <p:spPr>
                  <a:xfrm>
                    <a:off x="2766789" y="3027181"/>
                    <a:ext cx="23448" cy="24027"/>
                  </a:xfrm>
                  <a:custGeom>
                    <a:avLst/>
                    <a:gdLst>
                      <a:gd name="connsiteX0" fmla="*/ 8625 w 23448"/>
                      <a:gd name="connsiteY0" fmla="*/ 23660 h 24027"/>
                      <a:gd name="connsiteX1" fmla="*/ 23091 w 23448"/>
                      <a:gd name="connsiteY1" fmla="*/ 15190 h 24027"/>
                      <a:gd name="connsiteX2" fmla="*/ 14825 w 23448"/>
                      <a:gd name="connsiteY2" fmla="*/ 367 h 24027"/>
                      <a:gd name="connsiteX3" fmla="*/ 358 w 23448"/>
                      <a:gd name="connsiteY3" fmla="*/ 8837 h 24027"/>
                      <a:gd name="connsiteX4" fmla="*/ 8625 w 2344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8625" y="23660"/>
                        </a:moveTo>
                        <a:cubicBezTo>
                          <a:pt x="14825" y="25248"/>
                          <a:pt x="21541" y="21543"/>
                          <a:pt x="23091" y="15190"/>
                        </a:cubicBezTo>
                        <a:cubicBezTo>
                          <a:pt x="24641" y="8837"/>
                          <a:pt x="21024" y="1955"/>
                          <a:pt x="14825" y="367"/>
                        </a:cubicBezTo>
                        <a:cubicBezTo>
                          <a:pt x="8625" y="-1221"/>
                          <a:pt x="1908" y="2484"/>
                          <a:pt x="358" y="8837"/>
                        </a:cubicBezTo>
                        <a:cubicBezTo>
                          <a:pt x="-1192" y="15719"/>
                          <a:pt x="2425" y="22072"/>
                          <a:pt x="8625"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9" name="Freeform: Shape 1798">
                    <a:extLst>
                      <a:ext uri="{FF2B5EF4-FFF2-40B4-BE49-F238E27FC236}">
                        <a16:creationId xmlns:a16="http://schemas.microsoft.com/office/drawing/2014/main" id="{EDC8CC4D-8119-FF45-E408-AB83211FB067}"/>
                      </a:ext>
                    </a:extLst>
                  </p:cNvPr>
                  <p:cNvSpPr/>
                  <p:nvPr/>
                </p:nvSpPr>
                <p:spPr>
                  <a:xfrm>
                    <a:off x="1335805" y="2935758"/>
                    <a:ext cx="45864" cy="46995"/>
                  </a:xfrm>
                  <a:custGeom>
                    <a:avLst/>
                    <a:gdLst>
                      <a:gd name="connsiteX0" fmla="*/ 17249 w 45864"/>
                      <a:gd name="connsiteY0" fmla="*/ 46262 h 46995"/>
                      <a:gd name="connsiteX1" fmla="*/ 45149 w 45864"/>
                      <a:gd name="connsiteY1" fmla="*/ 29321 h 46995"/>
                      <a:gd name="connsiteX2" fmla="*/ 28616 w 45864"/>
                      <a:gd name="connsiteY2" fmla="*/ 734 h 46995"/>
                      <a:gd name="connsiteX3" fmla="*/ 716 w 45864"/>
                      <a:gd name="connsiteY3" fmla="*/ 17674 h 46995"/>
                      <a:gd name="connsiteX4" fmla="*/ 17249 w 45864"/>
                      <a:gd name="connsiteY4" fmla="*/ 46262 h 4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64" h="46995">
                        <a:moveTo>
                          <a:pt x="17249" y="46262"/>
                        </a:moveTo>
                        <a:cubicBezTo>
                          <a:pt x="29649" y="49438"/>
                          <a:pt x="42049" y="42027"/>
                          <a:pt x="45149" y="29321"/>
                        </a:cubicBezTo>
                        <a:cubicBezTo>
                          <a:pt x="48248" y="16615"/>
                          <a:pt x="41015" y="3910"/>
                          <a:pt x="28616" y="734"/>
                        </a:cubicBezTo>
                        <a:cubicBezTo>
                          <a:pt x="16216" y="-2443"/>
                          <a:pt x="3816" y="4969"/>
                          <a:pt x="716" y="17674"/>
                        </a:cubicBezTo>
                        <a:cubicBezTo>
                          <a:pt x="-2384" y="30380"/>
                          <a:pt x="4849" y="43085"/>
                          <a:pt x="17249" y="4626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0" name="Freeform: Shape 1799">
                    <a:extLst>
                      <a:ext uri="{FF2B5EF4-FFF2-40B4-BE49-F238E27FC236}">
                        <a16:creationId xmlns:a16="http://schemas.microsoft.com/office/drawing/2014/main" id="{880C1ADD-7992-AFE5-4F12-46D129EE89E7}"/>
                      </a:ext>
                    </a:extLst>
                  </p:cNvPr>
                  <p:cNvSpPr/>
                  <p:nvPr/>
                </p:nvSpPr>
                <p:spPr>
                  <a:xfrm>
                    <a:off x="2087026" y="3347628"/>
                    <a:ext cx="45864" cy="46995"/>
                  </a:xfrm>
                  <a:custGeom>
                    <a:avLst/>
                    <a:gdLst>
                      <a:gd name="connsiteX0" fmla="*/ 17249 w 45864"/>
                      <a:gd name="connsiteY0" fmla="*/ 46262 h 46995"/>
                      <a:gd name="connsiteX1" fmla="*/ 45149 w 45864"/>
                      <a:gd name="connsiteY1" fmla="*/ 29321 h 46995"/>
                      <a:gd name="connsiteX2" fmla="*/ 28615 w 45864"/>
                      <a:gd name="connsiteY2" fmla="*/ 734 h 46995"/>
                      <a:gd name="connsiteX3" fmla="*/ 716 w 45864"/>
                      <a:gd name="connsiteY3" fmla="*/ 17674 h 46995"/>
                      <a:gd name="connsiteX4" fmla="*/ 17249 w 45864"/>
                      <a:gd name="connsiteY4" fmla="*/ 46262 h 4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64" h="46995">
                        <a:moveTo>
                          <a:pt x="17249" y="46262"/>
                        </a:moveTo>
                        <a:cubicBezTo>
                          <a:pt x="29649" y="49438"/>
                          <a:pt x="42049" y="42027"/>
                          <a:pt x="45149" y="29321"/>
                        </a:cubicBezTo>
                        <a:cubicBezTo>
                          <a:pt x="48248" y="16616"/>
                          <a:pt x="41015" y="3910"/>
                          <a:pt x="28615" y="734"/>
                        </a:cubicBezTo>
                        <a:cubicBezTo>
                          <a:pt x="16216" y="-2443"/>
                          <a:pt x="3816" y="4969"/>
                          <a:pt x="716" y="17674"/>
                        </a:cubicBezTo>
                        <a:cubicBezTo>
                          <a:pt x="-2384" y="30380"/>
                          <a:pt x="4849" y="43085"/>
                          <a:pt x="17249" y="4626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1" name="Freeform: Shape 1800">
                    <a:extLst>
                      <a:ext uri="{FF2B5EF4-FFF2-40B4-BE49-F238E27FC236}">
                        <a16:creationId xmlns:a16="http://schemas.microsoft.com/office/drawing/2014/main" id="{8DA219C7-EB8E-E1B7-DCBE-AB5DEBFA9F7A}"/>
                      </a:ext>
                    </a:extLst>
                  </p:cNvPr>
                  <p:cNvSpPr/>
                  <p:nvPr/>
                </p:nvSpPr>
                <p:spPr>
                  <a:xfrm>
                    <a:off x="1519577" y="3237881"/>
                    <a:ext cx="23448" cy="24027"/>
                  </a:xfrm>
                  <a:custGeom>
                    <a:avLst/>
                    <a:gdLst>
                      <a:gd name="connsiteX0" fmla="*/ 8624 w 23448"/>
                      <a:gd name="connsiteY0" fmla="*/ 23660 h 24027"/>
                      <a:gd name="connsiteX1" fmla="*/ 23091 w 23448"/>
                      <a:gd name="connsiteY1" fmla="*/ 15190 h 24027"/>
                      <a:gd name="connsiteX2" fmla="*/ 14824 w 23448"/>
                      <a:gd name="connsiteY2" fmla="*/ 367 h 24027"/>
                      <a:gd name="connsiteX3" fmla="*/ 358 w 23448"/>
                      <a:gd name="connsiteY3" fmla="*/ 8837 h 24027"/>
                      <a:gd name="connsiteX4" fmla="*/ 8624 w 2344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8624" y="23660"/>
                        </a:moveTo>
                        <a:cubicBezTo>
                          <a:pt x="14824" y="25248"/>
                          <a:pt x="21541" y="21543"/>
                          <a:pt x="23091" y="15190"/>
                        </a:cubicBezTo>
                        <a:cubicBezTo>
                          <a:pt x="24641" y="8837"/>
                          <a:pt x="21024" y="1955"/>
                          <a:pt x="14824" y="367"/>
                        </a:cubicBezTo>
                        <a:cubicBezTo>
                          <a:pt x="8624" y="-1221"/>
                          <a:pt x="1908" y="2485"/>
                          <a:pt x="358" y="8837"/>
                        </a:cubicBezTo>
                        <a:cubicBezTo>
                          <a:pt x="-1192" y="15190"/>
                          <a:pt x="2425" y="22072"/>
                          <a:pt x="862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2" name="Freeform: Shape 1801">
                    <a:extLst>
                      <a:ext uri="{FF2B5EF4-FFF2-40B4-BE49-F238E27FC236}">
                        <a16:creationId xmlns:a16="http://schemas.microsoft.com/office/drawing/2014/main" id="{8F1B8539-6399-E70A-5183-408977D7FA5B}"/>
                      </a:ext>
                    </a:extLst>
                  </p:cNvPr>
                  <p:cNvSpPr/>
                  <p:nvPr/>
                </p:nvSpPr>
                <p:spPr>
                  <a:xfrm>
                    <a:off x="941257" y="3716984"/>
                    <a:ext cx="23628" cy="24027"/>
                  </a:xfrm>
                  <a:custGeom>
                    <a:avLst/>
                    <a:gdLst>
                      <a:gd name="connsiteX0" fmla="*/ 8804 w 23628"/>
                      <a:gd name="connsiteY0" fmla="*/ 23660 h 24027"/>
                      <a:gd name="connsiteX1" fmla="*/ 23271 w 23628"/>
                      <a:gd name="connsiteY1" fmla="*/ 15190 h 24027"/>
                      <a:gd name="connsiteX2" fmla="*/ 15004 w 23628"/>
                      <a:gd name="connsiteY2" fmla="*/ 367 h 24027"/>
                      <a:gd name="connsiteX3" fmla="*/ 538 w 23628"/>
                      <a:gd name="connsiteY3" fmla="*/ 8837 h 24027"/>
                      <a:gd name="connsiteX4" fmla="*/ 8804 w 2362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8" h="24027">
                        <a:moveTo>
                          <a:pt x="8804" y="23660"/>
                        </a:moveTo>
                        <a:cubicBezTo>
                          <a:pt x="15004" y="25248"/>
                          <a:pt x="21721" y="21543"/>
                          <a:pt x="23271" y="15190"/>
                        </a:cubicBezTo>
                        <a:cubicBezTo>
                          <a:pt x="24821" y="8837"/>
                          <a:pt x="21204" y="1955"/>
                          <a:pt x="15004" y="367"/>
                        </a:cubicBezTo>
                        <a:cubicBezTo>
                          <a:pt x="8804" y="-1221"/>
                          <a:pt x="2088" y="2485"/>
                          <a:pt x="538" y="8837"/>
                        </a:cubicBezTo>
                        <a:cubicBezTo>
                          <a:pt x="-1529" y="15190"/>
                          <a:pt x="2604" y="22072"/>
                          <a:pt x="880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3" name="Freeform: Shape 1802">
                    <a:extLst>
                      <a:ext uri="{FF2B5EF4-FFF2-40B4-BE49-F238E27FC236}">
                        <a16:creationId xmlns:a16="http://schemas.microsoft.com/office/drawing/2014/main" id="{BF3DD938-6FDC-B09C-CF41-699ED6D21ADE}"/>
                      </a:ext>
                    </a:extLst>
                  </p:cNvPr>
                  <p:cNvSpPr/>
                  <p:nvPr/>
                </p:nvSpPr>
                <p:spPr>
                  <a:xfrm>
                    <a:off x="1619701" y="3155714"/>
                    <a:ext cx="57762" cy="59187"/>
                  </a:xfrm>
                  <a:custGeom>
                    <a:avLst/>
                    <a:gdLst>
                      <a:gd name="connsiteX0" fmla="*/ 21648 w 57762"/>
                      <a:gd name="connsiteY0" fmla="*/ 58181 h 59187"/>
                      <a:gd name="connsiteX1" fmla="*/ 56781 w 57762"/>
                      <a:gd name="connsiteY1" fmla="*/ 37005 h 59187"/>
                      <a:gd name="connsiteX2" fmla="*/ 36115 w 57762"/>
                      <a:gd name="connsiteY2" fmla="*/ 1006 h 59187"/>
                      <a:gd name="connsiteX3" fmla="*/ 982 w 57762"/>
                      <a:gd name="connsiteY3" fmla="*/ 22182 h 59187"/>
                      <a:gd name="connsiteX4" fmla="*/ 21648 w 57762"/>
                      <a:gd name="connsiteY4" fmla="*/ 58181 h 5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2" h="59187">
                        <a:moveTo>
                          <a:pt x="21648" y="58181"/>
                        </a:moveTo>
                        <a:cubicBezTo>
                          <a:pt x="37148" y="62416"/>
                          <a:pt x="52648" y="52887"/>
                          <a:pt x="56781" y="37005"/>
                        </a:cubicBezTo>
                        <a:cubicBezTo>
                          <a:pt x="60914" y="21123"/>
                          <a:pt x="51614" y="5241"/>
                          <a:pt x="36115" y="1006"/>
                        </a:cubicBezTo>
                        <a:cubicBezTo>
                          <a:pt x="20615" y="-3229"/>
                          <a:pt x="5115" y="6300"/>
                          <a:pt x="982" y="22182"/>
                        </a:cubicBezTo>
                        <a:cubicBezTo>
                          <a:pt x="-3151" y="38064"/>
                          <a:pt x="6149" y="53946"/>
                          <a:pt x="21648" y="5818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4" name="Freeform: Shape 1803">
                    <a:extLst>
                      <a:ext uri="{FF2B5EF4-FFF2-40B4-BE49-F238E27FC236}">
                        <a16:creationId xmlns:a16="http://schemas.microsoft.com/office/drawing/2014/main" id="{21D16933-BC2A-D2DF-24C8-8AA215D3C670}"/>
                      </a:ext>
                    </a:extLst>
                  </p:cNvPr>
                  <p:cNvSpPr/>
                  <p:nvPr/>
                </p:nvSpPr>
                <p:spPr>
                  <a:xfrm>
                    <a:off x="2987425" y="2979246"/>
                    <a:ext cx="131689" cy="134720"/>
                  </a:xfrm>
                  <a:custGeom>
                    <a:avLst/>
                    <a:gdLst>
                      <a:gd name="connsiteX0" fmla="*/ 49417 w 131689"/>
                      <a:gd name="connsiteY0" fmla="*/ 132476 h 134720"/>
                      <a:gd name="connsiteX1" fmla="*/ 129499 w 131689"/>
                      <a:gd name="connsiteY1" fmla="*/ 84301 h 134720"/>
                      <a:gd name="connsiteX2" fmla="*/ 82484 w 131689"/>
                      <a:gd name="connsiteY2" fmla="*/ 2245 h 134720"/>
                      <a:gd name="connsiteX3" fmla="*/ 2402 w 131689"/>
                      <a:gd name="connsiteY3" fmla="*/ 50420 h 134720"/>
                      <a:gd name="connsiteX4" fmla="*/ 49417 w 131689"/>
                      <a:gd name="connsiteY4" fmla="*/ 132476 h 1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89" h="134720">
                        <a:moveTo>
                          <a:pt x="49417" y="132476"/>
                        </a:moveTo>
                        <a:cubicBezTo>
                          <a:pt x="84550" y="142005"/>
                          <a:pt x="120716" y="120300"/>
                          <a:pt x="129499" y="84301"/>
                        </a:cubicBezTo>
                        <a:cubicBezTo>
                          <a:pt x="138799" y="48302"/>
                          <a:pt x="117616" y="11244"/>
                          <a:pt x="82484" y="2245"/>
                        </a:cubicBezTo>
                        <a:cubicBezTo>
                          <a:pt x="47351" y="-7284"/>
                          <a:pt x="11185" y="14421"/>
                          <a:pt x="2402" y="50420"/>
                        </a:cubicBezTo>
                        <a:cubicBezTo>
                          <a:pt x="-7415" y="86419"/>
                          <a:pt x="13768" y="122947"/>
                          <a:pt x="49417" y="13247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5" name="Freeform: Shape 1804">
                    <a:extLst>
                      <a:ext uri="{FF2B5EF4-FFF2-40B4-BE49-F238E27FC236}">
                        <a16:creationId xmlns:a16="http://schemas.microsoft.com/office/drawing/2014/main" id="{D2A1E0DC-69C3-8E75-06B2-B22CFB6195E1}"/>
                      </a:ext>
                    </a:extLst>
                  </p:cNvPr>
                  <p:cNvSpPr/>
                  <p:nvPr/>
                </p:nvSpPr>
                <p:spPr>
                  <a:xfrm>
                    <a:off x="2221355" y="2576825"/>
                    <a:ext cx="44835" cy="45940"/>
                  </a:xfrm>
                  <a:custGeom>
                    <a:avLst/>
                    <a:gdLst>
                      <a:gd name="connsiteX0" fmla="*/ 16734 w 44835"/>
                      <a:gd name="connsiteY0" fmla="*/ 45205 h 45940"/>
                      <a:gd name="connsiteX1" fmla="*/ 44117 w 44835"/>
                      <a:gd name="connsiteY1" fmla="*/ 28794 h 45940"/>
                      <a:gd name="connsiteX2" fmla="*/ 28101 w 44835"/>
                      <a:gd name="connsiteY2" fmla="*/ 736 h 45940"/>
                      <a:gd name="connsiteX3" fmla="*/ 718 w 44835"/>
                      <a:gd name="connsiteY3" fmla="*/ 17147 h 45940"/>
                      <a:gd name="connsiteX4" fmla="*/ 16734 w 44835"/>
                      <a:gd name="connsiteY4" fmla="*/ 45205 h 4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5" h="45940">
                        <a:moveTo>
                          <a:pt x="16734" y="45205"/>
                        </a:moveTo>
                        <a:cubicBezTo>
                          <a:pt x="28617" y="48381"/>
                          <a:pt x="41017" y="40970"/>
                          <a:pt x="44117" y="28794"/>
                        </a:cubicBezTo>
                        <a:cubicBezTo>
                          <a:pt x="47217" y="16618"/>
                          <a:pt x="39984" y="3912"/>
                          <a:pt x="28101" y="736"/>
                        </a:cubicBezTo>
                        <a:cubicBezTo>
                          <a:pt x="16218" y="-2441"/>
                          <a:pt x="3818" y="4971"/>
                          <a:pt x="718" y="17147"/>
                        </a:cubicBezTo>
                        <a:cubicBezTo>
                          <a:pt x="-2382" y="29323"/>
                          <a:pt x="4851" y="42029"/>
                          <a:pt x="16734" y="4520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6" name="Freeform: Shape 1805">
                    <a:extLst>
                      <a:ext uri="{FF2B5EF4-FFF2-40B4-BE49-F238E27FC236}">
                        <a16:creationId xmlns:a16="http://schemas.microsoft.com/office/drawing/2014/main" id="{2FFAF6C4-16F9-E844-C807-B7CB4091F084}"/>
                      </a:ext>
                    </a:extLst>
                  </p:cNvPr>
                  <p:cNvSpPr/>
                  <p:nvPr/>
                </p:nvSpPr>
                <p:spPr>
                  <a:xfrm>
                    <a:off x="937641" y="1814334"/>
                    <a:ext cx="23628" cy="24027"/>
                  </a:xfrm>
                  <a:custGeom>
                    <a:avLst/>
                    <a:gdLst>
                      <a:gd name="connsiteX0" fmla="*/ 8804 w 23628"/>
                      <a:gd name="connsiteY0" fmla="*/ 23660 h 24027"/>
                      <a:gd name="connsiteX1" fmla="*/ 23271 w 23628"/>
                      <a:gd name="connsiteY1" fmla="*/ 15190 h 24027"/>
                      <a:gd name="connsiteX2" fmla="*/ 15004 w 23628"/>
                      <a:gd name="connsiteY2" fmla="*/ 367 h 24027"/>
                      <a:gd name="connsiteX3" fmla="*/ 538 w 23628"/>
                      <a:gd name="connsiteY3" fmla="*/ 8837 h 24027"/>
                      <a:gd name="connsiteX4" fmla="*/ 8804 w 2362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8" h="24027">
                        <a:moveTo>
                          <a:pt x="8804" y="23660"/>
                        </a:moveTo>
                        <a:cubicBezTo>
                          <a:pt x="15004" y="25248"/>
                          <a:pt x="21721" y="21543"/>
                          <a:pt x="23271" y="15190"/>
                        </a:cubicBezTo>
                        <a:cubicBezTo>
                          <a:pt x="24821" y="8837"/>
                          <a:pt x="21204" y="1955"/>
                          <a:pt x="15004" y="367"/>
                        </a:cubicBezTo>
                        <a:cubicBezTo>
                          <a:pt x="8804" y="-1221"/>
                          <a:pt x="2088" y="2484"/>
                          <a:pt x="538" y="8837"/>
                        </a:cubicBezTo>
                        <a:cubicBezTo>
                          <a:pt x="-1529" y="15719"/>
                          <a:pt x="2604" y="22072"/>
                          <a:pt x="880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7" name="Freeform: Shape 1806">
                    <a:extLst>
                      <a:ext uri="{FF2B5EF4-FFF2-40B4-BE49-F238E27FC236}">
                        <a16:creationId xmlns:a16="http://schemas.microsoft.com/office/drawing/2014/main" id="{23866993-5D78-B1D5-DE0E-FD7FE4880A1B}"/>
                      </a:ext>
                    </a:extLst>
                  </p:cNvPr>
                  <p:cNvSpPr/>
                  <p:nvPr/>
                </p:nvSpPr>
                <p:spPr>
                  <a:xfrm>
                    <a:off x="1359930" y="1774099"/>
                    <a:ext cx="23448" cy="24027"/>
                  </a:xfrm>
                  <a:custGeom>
                    <a:avLst/>
                    <a:gdLst>
                      <a:gd name="connsiteX0" fmla="*/ 8624 w 23448"/>
                      <a:gd name="connsiteY0" fmla="*/ 23660 h 24027"/>
                      <a:gd name="connsiteX1" fmla="*/ 23091 w 23448"/>
                      <a:gd name="connsiteY1" fmla="*/ 15190 h 24027"/>
                      <a:gd name="connsiteX2" fmla="*/ 14824 w 23448"/>
                      <a:gd name="connsiteY2" fmla="*/ 367 h 24027"/>
                      <a:gd name="connsiteX3" fmla="*/ 358 w 23448"/>
                      <a:gd name="connsiteY3" fmla="*/ 8837 h 24027"/>
                      <a:gd name="connsiteX4" fmla="*/ 8624 w 2344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8624" y="23660"/>
                        </a:moveTo>
                        <a:cubicBezTo>
                          <a:pt x="14824" y="25248"/>
                          <a:pt x="21541" y="21543"/>
                          <a:pt x="23091" y="15190"/>
                        </a:cubicBezTo>
                        <a:cubicBezTo>
                          <a:pt x="24641" y="8837"/>
                          <a:pt x="21024" y="1955"/>
                          <a:pt x="14824" y="367"/>
                        </a:cubicBezTo>
                        <a:cubicBezTo>
                          <a:pt x="8624" y="-1221"/>
                          <a:pt x="1908" y="2484"/>
                          <a:pt x="358" y="8837"/>
                        </a:cubicBezTo>
                        <a:cubicBezTo>
                          <a:pt x="-1192" y="15719"/>
                          <a:pt x="2425" y="22072"/>
                          <a:pt x="862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8" name="Freeform: Shape 1807">
                    <a:extLst>
                      <a:ext uri="{FF2B5EF4-FFF2-40B4-BE49-F238E27FC236}">
                        <a16:creationId xmlns:a16="http://schemas.microsoft.com/office/drawing/2014/main" id="{973989BD-E8D6-8C6D-C420-8E6B29A43ED3}"/>
                      </a:ext>
                    </a:extLst>
                  </p:cNvPr>
                  <p:cNvSpPr/>
                  <p:nvPr/>
                </p:nvSpPr>
                <p:spPr>
                  <a:xfrm>
                    <a:off x="1599996" y="1879449"/>
                    <a:ext cx="23628" cy="24027"/>
                  </a:xfrm>
                  <a:custGeom>
                    <a:avLst/>
                    <a:gdLst>
                      <a:gd name="connsiteX0" fmla="*/ 8804 w 23628"/>
                      <a:gd name="connsiteY0" fmla="*/ 23660 h 24027"/>
                      <a:gd name="connsiteX1" fmla="*/ 23271 w 23628"/>
                      <a:gd name="connsiteY1" fmla="*/ 15190 h 24027"/>
                      <a:gd name="connsiteX2" fmla="*/ 15004 w 23628"/>
                      <a:gd name="connsiteY2" fmla="*/ 367 h 24027"/>
                      <a:gd name="connsiteX3" fmla="*/ 538 w 23628"/>
                      <a:gd name="connsiteY3" fmla="*/ 8837 h 24027"/>
                      <a:gd name="connsiteX4" fmla="*/ 8804 w 2362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8" h="24027">
                        <a:moveTo>
                          <a:pt x="8804" y="23660"/>
                        </a:moveTo>
                        <a:cubicBezTo>
                          <a:pt x="15004" y="25248"/>
                          <a:pt x="21721" y="21543"/>
                          <a:pt x="23271" y="15190"/>
                        </a:cubicBezTo>
                        <a:cubicBezTo>
                          <a:pt x="24821" y="8837"/>
                          <a:pt x="21204" y="1955"/>
                          <a:pt x="15004" y="367"/>
                        </a:cubicBezTo>
                        <a:cubicBezTo>
                          <a:pt x="8804" y="-1221"/>
                          <a:pt x="2088" y="2484"/>
                          <a:pt x="538" y="8837"/>
                        </a:cubicBezTo>
                        <a:cubicBezTo>
                          <a:pt x="-1529" y="15719"/>
                          <a:pt x="2604" y="22072"/>
                          <a:pt x="880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9" name="Freeform: Shape 1808">
                    <a:extLst>
                      <a:ext uri="{FF2B5EF4-FFF2-40B4-BE49-F238E27FC236}">
                        <a16:creationId xmlns:a16="http://schemas.microsoft.com/office/drawing/2014/main" id="{4630600C-02D0-EA16-3764-AAD166B9CD00}"/>
                      </a:ext>
                    </a:extLst>
                  </p:cNvPr>
                  <p:cNvSpPr/>
                  <p:nvPr/>
                </p:nvSpPr>
                <p:spPr>
                  <a:xfrm>
                    <a:off x="1188177" y="1849803"/>
                    <a:ext cx="23671" cy="24027"/>
                  </a:xfrm>
                  <a:custGeom>
                    <a:avLst/>
                    <a:gdLst>
                      <a:gd name="connsiteX0" fmla="*/ 8847 w 23671"/>
                      <a:gd name="connsiteY0" fmla="*/ 23660 h 24027"/>
                      <a:gd name="connsiteX1" fmla="*/ 23313 w 23671"/>
                      <a:gd name="connsiteY1" fmla="*/ 15190 h 24027"/>
                      <a:gd name="connsiteX2" fmla="*/ 15047 w 23671"/>
                      <a:gd name="connsiteY2" fmla="*/ 367 h 24027"/>
                      <a:gd name="connsiteX3" fmla="*/ 580 w 23671"/>
                      <a:gd name="connsiteY3" fmla="*/ 8837 h 24027"/>
                      <a:gd name="connsiteX4" fmla="*/ 8847 w 23671"/>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1" h="24027">
                        <a:moveTo>
                          <a:pt x="8847" y="23660"/>
                        </a:moveTo>
                        <a:cubicBezTo>
                          <a:pt x="15047" y="25248"/>
                          <a:pt x="21763" y="21543"/>
                          <a:pt x="23313" y="15190"/>
                        </a:cubicBezTo>
                        <a:cubicBezTo>
                          <a:pt x="24863" y="8837"/>
                          <a:pt x="21247" y="1955"/>
                          <a:pt x="15047" y="367"/>
                        </a:cubicBezTo>
                        <a:cubicBezTo>
                          <a:pt x="8847" y="-1221"/>
                          <a:pt x="2130" y="2484"/>
                          <a:pt x="580" y="8837"/>
                        </a:cubicBezTo>
                        <a:cubicBezTo>
                          <a:pt x="-1486" y="15190"/>
                          <a:pt x="2130" y="22072"/>
                          <a:pt x="8847"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0" name="Freeform: Shape 1809">
                    <a:extLst>
                      <a:ext uri="{FF2B5EF4-FFF2-40B4-BE49-F238E27FC236}">
                        <a16:creationId xmlns:a16="http://schemas.microsoft.com/office/drawing/2014/main" id="{65AB48BC-764B-FFC3-AA6B-C5CAFDF9306B}"/>
                      </a:ext>
                    </a:extLst>
                  </p:cNvPr>
                  <p:cNvSpPr/>
                  <p:nvPr/>
                </p:nvSpPr>
                <p:spPr>
                  <a:xfrm>
                    <a:off x="2919720" y="2630663"/>
                    <a:ext cx="23448" cy="24027"/>
                  </a:xfrm>
                  <a:custGeom>
                    <a:avLst/>
                    <a:gdLst>
                      <a:gd name="connsiteX0" fmla="*/ 8624 w 23448"/>
                      <a:gd name="connsiteY0" fmla="*/ 23660 h 24027"/>
                      <a:gd name="connsiteX1" fmla="*/ 23091 w 23448"/>
                      <a:gd name="connsiteY1" fmla="*/ 15190 h 24027"/>
                      <a:gd name="connsiteX2" fmla="*/ 14824 w 23448"/>
                      <a:gd name="connsiteY2" fmla="*/ 367 h 24027"/>
                      <a:gd name="connsiteX3" fmla="*/ 358 w 23448"/>
                      <a:gd name="connsiteY3" fmla="*/ 8837 h 24027"/>
                      <a:gd name="connsiteX4" fmla="*/ 8624 w 2344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8624" y="23660"/>
                        </a:moveTo>
                        <a:cubicBezTo>
                          <a:pt x="14824" y="25248"/>
                          <a:pt x="21541" y="21543"/>
                          <a:pt x="23091" y="15190"/>
                        </a:cubicBezTo>
                        <a:cubicBezTo>
                          <a:pt x="24641" y="8837"/>
                          <a:pt x="21024" y="1955"/>
                          <a:pt x="14824" y="367"/>
                        </a:cubicBezTo>
                        <a:cubicBezTo>
                          <a:pt x="8624" y="-1221"/>
                          <a:pt x="1908" y="2484"/>
                          <a:pt x="358" y="8837"/>
                        </a:cubicBezTo>
                        <a:cubicBezTo>
                          <a:pt x="-1192" y="15719"/>
                          <a:pt x="2424" y="22072"/>
                          <a:pt x="862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1" name="Freeform: Shape 1810">
                    <a:extLst>
                      <a:ext uri="{FF2B5EF4-FFF2-40B4-BE49-F238E27FC236}">
                        <a16:creationId xmlns:a16="http://schemas.microsoft.com/office/drawing/2014/main" id="{1AD8F744-038F-79AA-BCE2-1A6A0AF372B8}"/>
                      </a:ext>
                    </a:extLst>
                  </p:cNvPr>
                  <p:cNvSpPr/>
                  <p:nvPr/>
                </p:nvSpPr>
                <p:spPr>
                  <a:xfrm>
                    <a:off x="3335112" y="2831834"/>
                    <a:ext cx="23448" cy="24027"/>
                  </a:xfrm>
                  <a:custGeom>
                    <a:avLst/>
                    <a:gdLst>
                      <a:gd name="connsiteX0" fmla="*/ 8625 w 23448"/>
                      <a:gd name="connsiteY0" fmla="*/ 23660 h 24027"/>
                      <a:gd name="connsiteX1" fmla="*/ 23091 w 23448"/>
                      <a:gd name="connsiteY1" fmla="*/ 15190 h 24027"/>
                      <a:gd name="connsiteX2" fmla="*/ 14825 w 23448"/>
                      <a:gd name="connsiteY2" fmla="*/ 367 h 24027"/>
                      <a:gd name="connsiteX3" fmla="*/ 358 w 23448"/>
                      <a:gd name="connsiteY3" fmla="*/ 8837 h 24027"/>
                      <a:gd name="connsiteX4" fmla="*/ 8625 w 2344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8625" y="23660"/>
                        </a:moveTo>
                        <a:cubicBezTo>
                          <a:pt x="14825" y="25248"/>
                          <a:pt x="21541" y="21543"/>
                          <a:pt x="23091" y="15190"/>
                        </a:cubicBezTo>
                        <a:cubicBezTo>
                          <a:pt x="24641" y="8837"/>
                          <a:pt x="21024" y="1955"/>
                          <a:pt x="14825" y="367"/>
                        </a:cubicBezTo>
                        <a:cubicBezTo>
                          <a:pt x="8625" y="-1221"/>
                          <a:pt x="1908" y="2484"/>
                          <a:pt x="358" y="8837"/>
                        </a:cubicBezTo>
                        <a:cubicBezTo>
                          <a:pt x="-1192" y="15190"/>
                          <a:pt x="2425" y="22072"/>
                          <a:pt x="8625"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2" name="Freeform: Shape 1811">
                    <a:extLst>
                      <a:ext uri="{FF2B5EF4-FFF2-40B4-BE49-F238E27FC236}">
                        <a16:creationId xmlns:a16="http://schemas.microsoft.com/office/drawing/2014/main" id="{43F07947-CB0E-6F3A-85AB-92BDF47D7891}"/>
                      </a:ext>
                    </a:extLst>
                  </p:cNvPr>
                  <p:cNvSpPr/>
                  <p:nvPr/>
                </p:nvSpPr>
                <p:spPr>
                  <a:xfrm>
                    <a:off x="1220432" y="2805893"/>
                    <a:ext cx="23448" cy="24027"/>
                  </a:xfrm>
                  <a:custGeom>
                    <a:avLst/>
                    <a:gdLst>
                      <a:gd name="connsiteX0" fmla="*/ 8624 w 23448"/>
                      <a:gd name="connsiteY0" fmla="*/ 23660 h 24027"/>
                      <a:gd name="connsiteX1" fmla="*/ 23091 w 23448"/>
                      <a:gd name="connsiteY1" fmla="*/ 15190 h 24027"/>
                      <a:gd name="connsiteX2" fmla="*/ 14824 w 23448"/>
                      <a:gd name="connsiteY2" fmla="*/ 367 h 24027"/>
                      <a:gd name="connsiteX3" fmla="*/ 358 w 23448"/>
                      <a:gd name="connsiteY3" fmla="*/ 8837 h 24027"/>
                      <a:gd name="connsiteX4" fmla="*/ 8624 w 2344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8624" y="23660"/>
                        </a:moveTo>
                        <a:cubicBezTo>
                          <a:pt x="14824" y="25248"/>
                          <a:pt x="21541" y="21543"/>
                          <a:pt x="23091" y="15190"/>
                        </a:cubicBezTo>
                        <a:cubicBezTo>
                          <a:pt x="24641" y="8837"/>
                          <a:pt x="21024" y="1955"/>
                          <a:pt x="14824" y="367"/>
                        </a:cubicBezTo>
                        <a:cubicBezTo>
                          <a:pt x="8624" y="-1221"/>
                          <a:pt x="1908" y="2484"/>
                          <a:pt x="358" y="8837"/>
                        </a:cubicBezTo>
                        <a:cubicBezTo>
                          <a:pt x="-1192" y="15190"/>
                          <a:pt x="2425" y="22072"/>
                          <a:pt x="862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3" name="Freeform: Shape 1812">
                    <a:extLst>
                      <a:ext uri="{FF2B5EF4-FFF2-40B4-BE49-F238E27FC236}">
                        <a16:creationId xmlns:a16="http://schemas.microsoft.com/office/drawing/2014/main" id="{9DA951C6-EADC-DC4C-0F4F-87CEAE9E65C1}"/>
                      </a:ext>
                    </a:extLst>
                  </p:cNvPr>
                  <p:cNvSpPr/>
                  <p:nvPr/>
                </p:nvSpPr>
                <p:spPr>
                  <a:xfrm>
                    <a:off x="2677819" y="2998486"/>
                    <a:ext cx="59308" cy="60770"/>
                  </a:xfrm>
                  <a:custGeom>
                    <a:avLst/>
                    <a:gdLst>
                      <a:gd name="connsiteX0" fmla="*/ 22163 w 59308"/>
                      <a:gd name="connsiteY0" fmla="*/ 59767 h 60770"/>
                      <a:gd name="connsiteX1" fmla="*/ 58329 w 59308"/>
                      <a:gd name="connsiteY1" fmla="*/ 38062 h 60770"/>
                      <a:gd name="connsiteX2" fmla="*/ 37146 w 59308"/>
                      <a:gd name="connsiteY2" fmla="*/ 1004 h 60770"/>
                      <a:gd name="connsiteX3" fmla="*/ 980 w 59308"/>
                      <a:gd name="connsiteY3" fmla="*/ 22709 h 60770"/>
                      <a:gd name="connsiteX4" fmla="*/ 22163 w 59308"/>
                      <a:gd name="connsiteY4" fmla="*/ 59767 h 6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 h="60770">
                        <a:moveTo>
                          <a:pt x="22163" y="59767"/>
                        </a:moveTo>
                        <a:cubicBezTo>
                          <a:pt x="38179" y="64002"/>
                          <a:pt x="54195" y="54473"/>
                          <a:pt x="58329" y="38062"/>
                        </a:cubicBezTo>
                        <a:cubicBezTo>
                          <a:pt x="62462" y="21650"/>
                          <a:pt x="53162" y="5239"/>
                          <a:pt x="37146" y="1004"/>
                        </a:cubicBezTo>
                        <a:cubicBezTo>
                          <a:pt x="21129" y="-3231"/>
                          <a:pt x="5113" y="6298"/>
                          <a:pt x="980" y="22709"/>
                        </a:cubicBezTo>
                        <a:cubicBezTo>
                          <a:pt x="-3153" y="39120"/>
                          <a:pt x="6146" y="55532"/>
                          <a:pt x="22163" y="597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4" name="Freeform: Shape 1813">
                    <a:extLst>
                      <a:ext uri="{FF2B5EF4-FFF2-40B4-BE49-F238E27FC236}">
                        <a16:creationId xmlns:a16="http://schemas.microsoft.com/office/drawing/2014/main" id="{29B68DFC-B1CC-9970-3F2B-863CDAE07D12}"/>
                      </a:ext>
                    </a:extLst>
                  </p:cNvPr>
                  <p:cNvSpPr/>
                  <p:nvPr/>
                </p:nvSpPr>
                <p:spPr>
                  <a:xfrm>
                    <a:off x="1789272" y="3085414"/>
                    <a:ext cx="23448" cy="24027"/>
                  </a:xfrm>
                  <a:custGeom>
                    <a:avLst/>
                    <a:gdLst>
                      <a:gd name="connsiteX0" fmla="*/ 8625 w 23448"/>
                      <a:gd name="connsiteY0" fmla="*/ 23660 h 24027"/>
                      <a:gd name="connsiteX1" fmla="*/ 23091 w 23448"/>
                      <a:gd name="connsiteY1" fmla="*/ 15190 h 24027"/>
                      <a:gd name="connsiteX2" fmla="*/ 14824 w 23448"/>
                      <a:gd name="connsiteY2" fmla="*/ 367 h 24027"/>
                      <a:gd name="connsiteX3" fmla="*/ 358 w 23448"/>
                      <a:gd name="connsiteY3" fmla="*/ 8837 h 24027"/>
                      <a:gd name="connsiteX4" fmla="*/ 8625 w 2344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8625" y="23660"/>
                        </a:moveTo>
                        <a:cubicBezTo>
                          <a:pt x="14824" y="25248"/>
                          <a:pt x="21541" y="21543"/>
                          <a:pt x="23091" y="15190"/>
                        </a:cubicBezTo>
                        <a:cubicBezTo>
                          <a:pt x="24641" y="8837"/>
                          <a:pt x="21024" y="1955"/>
                          <a:pt x="14824" y="367"/>
                        </a:cubicBezTo>
                        <a:cubicBezTo>
                          <a:pt x="8625" y="-1221"/>
                          <a:pt x="1908" y="2484"/>
                          <a:pt x="358" y="8837"/>
                        </a:cubicBezTo>
                        <a:cubicBezTo>
                          <a:pt x="-1192" y="15190"/>
                          <a:pt x="2425" y="22072"/>
                          <a:pt x="8625"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5" name="Freeform: Shape 1814">
                    <a:extLst>
                      <a:ext uri="{FF2B5EF4-FFF2-40B4-BE49-F238E27FC236}">
                        <a16:creationId xmlns:a16="http://schemas.microsoft.com/office/drawing/2014/main" id="{9BF7DF4A-3599-AD9B-7A04-617C7B8E1EB1}"/>
                      </a:ext>
                    </a:extLst>
                  </p:cNvPr>
                  <p:cNvSpPr/>
                  <p:nvPr/>
                </p:nvSpPr>
                <p:spPr>
                  <a:xfrm>
                    <a:off x="1406041" y="3047429"/>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3" y="5529"/>
                          <a:pt x="12629" y="1294"/>
                          <a:pt x="9013" y="235"/>
                        </a:cubicBezTo>
                        <a:cubicBezTo>
                          <a:pt x="5396" y="-823"/>
                          <a:pt x="1263" y="1824"/>
                          <a:pt x="230" y="5529"/>
                        </a:cubicBezTo>
                        <a:cubicBezTo>
                          <a:pt x="-804" y="9235"/>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6" name="Freeform: Shape 1815">
                    <a:extLst>
                      <a:ext uri="{FF2B5EF4-FFF2-40B4-BE49-F238E27FC236}">
                        <a16:creationId xmlns:a16="http://schemas.microsoft.com/office/drawing/2014/main" id="{35BBF469-66BE-972C-8A42-2A49B60D28AE}"/>
                      </a:ext>
                    </a:extLst>
                  </p:cNvPr>
                  <p:cNvSpPr/>
                  <p:nvPr/>
                </p:nvSpPr>
                <p:spPr>
                  <a:xfrm>
                    <a:off x="1059363" y="3504828"/>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3" y="5529"/>
                          <a:pt x="12629" y="1294"/>
                          <a:pt x="9013" y="235"/>
                        </a:cubicBezTo>
                        <a:cubicBezTo>
                          <a:pt x="5396" y="-824"/>
                          <a:pt x="1263" y="1823"/>
                          <a:pt x="230" y="5529"/>
                        </a:cubicBezTo>
                        <a:cubicBezTo>
                          <a:pt x="-804" y="9235"/>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7" name="Freeform: Shape 1816">
                    <a:extLst>
                      <a:ext uri="{FF2B5EF4-FFF2-40B4-BE49-F238E27FC236}">
                        <a16:creationId xmlns:a16="http://schemas.microsoft.com/office/drawing/2014/main" id="{265902B6-BFF9-AB5D-7623-7A7FE201D588}"/>
                      </a:ext>
                    </a:extLst>
                  </p:cNvPr>
                  <p:cNvSpPr/>
                  <p:nvPr/>
                </p:nvSpPr>
                <p:spPr>
                  <a:xfrm>
                    <a:off x="926582" y="3582649"/>
                    <a:ext cx="14409" cy="14764"/>
                  </a:xfrm>
                  <a:custGeom>
                    <a:avLst/>
                    <a:gdLst>
                      <a:gd name="connsiteX0" fmla="*/ 5396 w 14409"/>
                      <a:gd name="connsiteY0" fmla="*/ 14529 h 14764"/>
                      <a:gd name="connsiteX1" fmla="*/ 14179 w 14409"/>
                      <a:gd name="connsiteY1" fmla="*/ 9235 h 14764"/>
                      <a:gd name="connsiteX2" fmla="*/ 9013 w 14409"/>
                      <a:gd name="connsiteY2" fmla="*/ 235 h 14764"/>
                      <a:gd name="connsiteX3" fmla="*/ 230 w 14409"/>
                      <a:gd name="connsiteY3" fmla="*/ 5529 h 14764"/>
                      <a:gd name="connsiteX4" fmla="*/ 5396 w 14409"/>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 h="14764">
                        <a:moveTo>
                          <a:pt x="5396" y="14529"/>
                        </a:moveTo>
                        <a:cubicBezTo>
                          <a:pt x="9013" y="15588"/>
                          <a:pt x="13146" y="12941"/>
                          <a:pt x="14179" y="9235"/>
                        </a:cubicBezTo>
                        <a:cubicBezTo>
                          <a:pt x="15213" y="5529"/>
                          <a:pt x="12629" y="1294"/>
                          <a:pt x="9013" y="235"/>
                        </a:cubicBezTo>
                        <a:cubicBezTo>
                          <a:pt x="5396" y="-823"/>
                          <a:pt x="1263" y="1824"/>
                          <a:pt x="230" y="5529"/>
                        </a:cubicBezTo>
                        <a:cubicBezTo>
                          <a:pt x="-804" y="9764"/>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8" name="Freeform: Shape 1817">
                    <a:extLst>
                      <a:ext uri="{FF2B5EF4-FFF2-40B4-BE49-F238E27FC236}">
                        <a16:creationId xmlns:a16="http://schemas.microsoft.com/office/drawing/2014/main" id="{3621364C-1AF2-906F-2D0B-8498BC99CA52}"/>
                      </a:ext>
                    </a:extLst>
                  </p:cNvPr>
                  <p:cNvSpPr/>
                  <p:nvPr/>
                </p:nvSpPr>
                <p:spPr>
                  <a:xfrm>
                    <a:off x="805835" y="3651471"/>
                    <a:ext cx="14257" cy="14764"/>
                  </a:xfrm>
                  <a:custGeom>
                    <a:avLst/>
                    <a:gdLst>
                      <a:gd name="connsiteX0" fmla="*/ 5245 w 14257"/>
                      <a:gd name="connsiteY0" fmla="*/ 14529 h 14764"/>
                      <a:gd name="connsiteX1" fmla="*/ 14028 w 14257"/>
                      <a:gd name="connsiteY1" fmla="*/ 9235 h 14764"/>
                      <a:gd name="connsiteX2" fmla="*/ 8862 w 14257"/>
                      <a:gd name="connsiteY2" fmla="*/ 235 h 14764"/>
                      <a:gd name="connsiteX3" fmla="*/ 79 w 14257"/>
                      <a:gd name="connsiteY3" fmla="*/ 5529 h 14764"/>
                      <a:gd name="connsiteX4" fmla="*/ 5245 w 14257"/>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5245" y="14529"/>
                        </a:moveTo>
                        <a:cubicBezTo>
                          <a:pt x="8862" y="15588"/>
                          <a:pt x="12995" y="12941"/>
                          <a:pt x="14028" y="9235"/>
                        </a:cubicBezTo>
                        <a:cubicBezTo>
                          <a:pt x="15062" y="5529"/>
                          <a:pt x="12478" y="1294"/>
                          <a:pt x="8862" y="235"/>
                        </a:cubicBezTo>
                        <a:cubicBezTo>
                          <a:pt x="5245" y="-823"/>
                          <a:pt x="1112" y="1824"/>
                          <a:pt x="79" y="5529"/>
                        </a:cubicBezTo>
                        <a:cubicBezTo>
                          <a:pt x="-438" y="9764"/>
                          <a:pt x="1629" y="13470"/>
                          <a:pt x="5245"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9" name="Freeform: Shape 1818">
                    <a:extLst>
                      <a:ext uri="{FF2B5EF4-FFF2-40B4-BE49-F238E27FC236}">
                        <a16:creationId xmlns:a16="http://schemas.microsoft.com/office/drawing/2014/main" id="{54F4371F-6282-9CD3-8EF4-D78EAD948868}"/>
                      </a:ext>
                    </a:extLst>
                  </p:cNvPr>
                  <p:cNvSpPr/>
                  <p:nvPr/>
                </p:nvSpPr>
                <p:spPr>
                  <a:xfrm>
                    <a:off x="175137" y="3726945"/>
                    <a:ext cx="32424" cy="33223"/>
                  </a:xfrm>
                  <a:custGeom>
                    <a:avLst/>
                    <a:gdLst>
                      <a:gd name="connsiteX0" fmla="*/ 12337 w 32424"/>
                      <a:gd name="connsiteY0" fmla="*/ 32758 h 33223"/>
                      <a:gd name="connsiteX1" fmla="*/ 31970 w 32424"/>
                      <a:gd name="connsiteY1" fmla="*/ 20582 h 33223"/>
                      <a:gd name="connsiteX2" fmla="*/ 20087 w 32424"/>
                      <a:gd name="connsiteY2" fmla="*/ 465 h 33223"/>
                      <a:gd name="connsiteX3" fmla="*/ 454 w 32424"/>
                      <a:gd name="connsiteY3" fmla="*/ 12641 h 33223"/>
                      <a:gd name="connsiteX4" fmla="*/ 12337 w 32424"/>
                      <a:gd name="connsiteY4" fmla="*/ 32758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4" h="33223">
                        <a:moveTo>
                          <a:pt x="12337" y="32758"/>
                        </a:moveTo>
                        <a:cubicBezTo>
                          <a:pt x="21120" y="34876"/>
                          <a:pt x="29904" y="29582"/>
                          <a:pt x="31970" y="20582"/>
                        </a:cubicBezTo>
                        <a:cubicBezTo>
                          <a:pt x="34037" y="11582"/>
                          <a:pt x="28870" y="2583"/>
                          <a:pt x="20087" y="465"/>
                        </a:cubicBezTo>
                        <a:cubicBezTo>
                          <a:pt x="11304" y="-1652"/>
                          <a:pt x="2521" y="3641"/>
                          <a:pt x="454" y="12641"/>
                        </a:cubicBezTo>
                        <a:cubicBezTo>
                          <a:pt x="-1613" y="21112"/>
                          <a:pt x="3554" y="30111"/>
                          <a:pt x="12337" y="3275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0" name="Freeform: Shape 1819">
                    <a:extLst>
                      <a:ext uri="{FF2B5EF4-FFF2-40B4-BE49-F238E27FC236}">
                        <a16:creationId xmlns:a16="http://schemas.microsoft.com/office/drawing/2014/main" id="{03F4F4B2-5B36-9590-63CF-732E3910EBA8}"/>
                      </a:ext>
                    </a:extLst>
                  </p:cNvPr>
                  <p:cNvSpPr/>
                  <p:nvPr/>
                </p:nvSpPr>
                <p:spPr>
                  <a:xfrm>
                    <a:off x="341501" y="3341015"/>
                    <a:ext cx="32424" cy="33223"/>
                  </a:xfrm>
                  <a:custGeom>
                    <a:avLst/>
                    <a:gdLst>
                      <a:gd name="connsiteX0" fmla="*/ 12337 w 32424"/>
                      <a:gd name="connsiteY0" fmla="*/ 32758 h 33223"/>
                      <a:gd name="connsiteX1" fmla="*/ 31970 w 32424"/>
                      <a:gd name="connsiteY1" fmla="*/ 20582 h 33223"/>
                      <a:gd name="connsiteX2" fmla="*/ 20087 w 32424"/>
                      <a:gd name="connsiteY2" fmla="*/ 465 h 33223"/>
                      <a:gd name="connsiteX3" fmla="*/ 454 w 32424"/>
                      <a:gd name="connsiteY3" fmla="*/ 12641 h 33223"/>
                      <a:gd name="connsiteX4" fmla="*/ 12337 w 32424"/>
                      <a:gd name="connsiteY4" fmla="*/ 32758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4" h="33223">
                        <a:moveTo>
                          <a:pt x="12337" y="32758"/>
                        </a:moveTo>
                        <a:cubicBezTo>
                          <a:pt x="21120" y="34876"/>
                          <a:pt x="29904" y="29582"/>
                          <a:pt x="31970" y="20582"/>
                        </a:cubicBezTo>
                        <a:cubicBezTo>
                          <a:pt x="34037" y="11583"/>
                          <a:pt x="28870" y="2583"/>
                          <a:pt x="20087" y="465"/>
                        </a:cubicBezTo>
                        <a:cubicBezTo>
                          <a:pt x="11304" y="-1652"/>
                          <a:pt x="2521" y="3642"/>
                          <a:pt x="454" y="12641"/>
                        </a:cubicBezTo>
                        <a:cubicBezTo>
                          <a:pt x="-1613" y="21112"/>
                          <a:pt x="3554" y="30111"/>
                          <a:pt x="12337" y="3275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1" name="Freeform: Shape 1820">
                    <a:extLst>
                      <a:ext uri="{FF2B5EF4-FFF2-40B4-BE49-F238E27FC236}">
                        <a16:creationId xmlns:a16="http://schemas.microsoft.com/office/drawing/2014/main" id="{244A7514-4D0E-7BA2-BDA4-18C8C1406CAE}"/>
                      </a:ext>
                    </a:extLst>
                  </p:cNvPr>
                  <p:cNvSpPr/>
                  <p:nvPr/>
                </p:nvSpPr>
                <p:spPr>
                  <a:xfrm>
                    <a:off x="1738734" y="2782731"/>
                    <a:ext cx="14442" cy="14764"/>
                  </a:xfrm>
                  <a:custGeom>
                    <a:avLst/>
                    <a:gdLst>
                      <a:gd name="connsiteX0" fmla="*/ 5430 w 14442"/>
                      <a:gd name="connsiteY0" fmla="*/ 14529 h 14764"/>
                      <a:gd name="connsiteX1" fmla="*/ 14213 w 14442"/>
                      <a:gd name="connsiteY1" fmla="*/ 9235 h 14764"/>
                      <a:gd name="connsiteX2" fmla="*/ 9046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6" y="15588"/>
                          <a:pt x="13180" y="12941"/>
                          <a:pt x="14213" y="9235"/>
                        </a:cubicBezTo>
                        <a:cubicBezTo>
                          <a:pt x="15246" y="5529"/>
                          <a:pt x="12663" y="1294"/>
                          <a:pt x="9046" y="235"/>
                        </a:cubicBezTo>
                        <a:cubicBezTo>
                          <a:pt x="5430" y="-823"/>
                          <a:pt x="1297" y="1824"/>
                          <a:pt x="263" y="5529"/>
                        </a:cubicBezTo>
                        <a:cubicBezTo>
                          <a:pt x="-770" y="9764"/>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2" name="Freeform: Shape 1821">
                    <a:extLst>
                      <a:ext uri="{FF2B5EF4-FFF2-40B4-BE49-F238E27FC236}">
                        <a16:creationId xmlns:a16="http://schemas.microsoft.com/office/drawing/2014/main" id="{D64060C7-3754-45F0-0B66-90E1A4A67A23}"/>
                      </a:ext>
                    </a:extLst>
                  </p:cNvPr>
                  <p:cNvSpPr/>
                  <p:nvPr/>
                </p:nvSpPr>
                <p:spPr>
                  <a:xfrm>
                    <a:off x="1762535" y="2756261"/>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3" y="5529"/>
                          <a:pt x="12629" y="1294"/>
                          <a:pt x="9013" y="235"/>
                        </a:cubicBezTo>
                        <a:cubicBezTo>
                          <a:pt x="5396" y="-824"/>
                          <a:pt x="1263" y="1823"/>
                          <a:pt x="230" y="5529"/>
                        </a:cubicBezTo>
                        <a:cubicBezTo>
                          <a:pt x="-804" y="9764"/>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3" name="Freeform: Shape 1822">
                    <a:extLst>
                      <a:ext uri="{FF2B5EF4-FFF2-40B4-BE49-F238E27FC236}">
                        <a16:creationId xmlns:a16="http://schemas.microsoft.com/office/drawing/2014/main" id="{42499431-BBDC-F206-D69A-5878C4047F86}"/>
                      </a:ext>
                    </a:extLst>
                  </p:cNvPr>
                  <p:cNvSpPr/>
                  <p:nvPr/>
                </p:nvSpPr>
                <p:spPr>
                  <a:xfrm>
                    <a:off x="1421024" y="2784319"/>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3" y="5529"/>
                          <a:pt x="12629" y="1294"/>
                          <a:pt x="9013" y="235"/>
                        </a:cubicBezTo>
                        <a:cubicBezTo>
                          <a:pt x="5396" y="-824"/>
                          <a:pt x="1263" y="1823"/>
                          <a:pt x="230" y="5529"/>
                        </a:cubicBezTo>
                        <a:cubicBezTo>
                          <a:pt x="-804" y="9235"/>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4" name="Freeform: Shape 1823">
                    <a:extLst>
                      <a:ext uri="{FF2B5EF4-FFF2-40B4-BE49-F238E27FC236}">
                        <a16:creationId xmlns:a16="http://schemas.microsoft.com/office/drawing/2014/main" id="{935644CB-6C17-A608-170A-2BED1CF9BA91}"/>
                      </a:ext>
                    </a:extLst>
                  </p:cNvPr>
                  <p:cNvSpPr/>
                  <p:nvPr/>
                </p:nvSpPr>
                <p:spPr>
                  <a:xfrm>
                    <a:off x="1603555" y="2850494"/>
                    <a:ext cx="14257" cy="14764"/>
                  </a:xfrm>
                  <a:custGeom>
                    <a:avLst/>
                    <a:gdLst>
                      <a:gd name="connsiteX0" fmla="*/ 5245 w 14257"/>
                      <a:gd name="connsiteY0" fmla="*/ 14529 h 14764"/>
                      <a:gd name="connsiteX1" fmla="*/ 14028 w 14257"/>
                      <a:gd name="connsiteY1" fmla="*/ 9235 h 14764"/>
                      <a:gd name="connsiteX2" fmla="*/ 8862 w 14257"/>
                      <a:gd name="connsiteY2" fmla="*/ 235 h 14764"/>
                      <a:gd name="connsiteX3" fmla="*/ 79 w 14257"/>
                      <a:gd name="connsiteY3" fmla="*/ 5529 h 14764"/>
                      <a:gd name="connsiteX4" fmla="*/ 5245 w 14257"/>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5245" y="14529"/>
                        </a:moveTo>
                        <a:cubicBezTo>
                          <a:pt x="8862" y="15588"/>
                          <a:pt x="12995" y="12941"/>
                          <a:pt x="14028" y="9235"/>
                        </a:cubicBezTo>
                        <a:cubicBezTo>
                          <a:pt x="15062" y="5529"/>
                          <a:pt x="12478" y="1294"/>
                          <a:pt x="8862" y="235"/>
                        </a:cubicBezTo>
                        <a:cubicBezTo>
                          <a:pt x="5245" y="-824"/>
                          <a:pt x="1112" y="1823"/>
                          <a:pt x="79" y="5529"/>
                        </a:cubicBezTo>
                        <a:cubicBezTo>
                          <a:pt x="-438" y="9235"/>
                          <a:pt x="1629" y="13470"/>
                          <a:pt x="5245"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5" name="Freeform: Shape 1824">
                    <a:extLst>
                      <a:ext uri="{FF2B5EF4-FFF2-40B4-BE49-F238E27FC236}">
                        <a16:creationId xmlns:a16="http://schemas.microsoft.com/office/drawing/2014/main" id="{727D3294-BE2E-D2BE-A43F-DEF3ADB546DB}"/>
                      </a:ext>
                    </a:extLst>
                  </p:cNvPr>
                  <p:cNvSpPr/>
                  <p:nvPr/>
                </p:nvSpPr>
                <p:spPr>
                  <a:xfrm>
                    <a:off x="1501589" y="2914022"/>
                    <a:ext cx="14442" cy="14764"/>
                  </a:xfrm>
                  <a:custGeom>
                    <a:avLst/>
                    <a:gdLst>
                      <a:gd name="connsiteX0" fmla="*/ 5430 w 14442"/>
                      <a:gd name="connsiteY0" fmla="*/ 14529 h 14764"/>
                      <a:gd name="connsiteX1" fmla="*/ 14213 w 14442"/>
                      <a:gd name="connsiteY1" fmla="*/ 9235 h 14764"/>
                      <a:gd name="connsiteX2" fmla="*/ 9046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6" y="15588"/>
                          <a:pt x="13180" y="12941"/>
                          <a:pt x="14213" y="9235"/>
                        </a:cubicBezTo>
                        <a:cubicBezTo>
                          <a:pt x="15246" y="5529"/>
                          <a:pt x="12663" y="1294"/>
                          <a:pt x="9046" y="235"/>
                        </a:cubicBezTo>
                        <a:cubicBezTo>
                          <a:pt x="5430" y="-824"/>
                          <a:pt x="1297" y="1823"/>
                          <a:pt x="263" y="5529"/>
                        </a:cubicBezTo>
                        <a:cubicBezTo>
                          <a:pt x="-770" y="9235"/>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6" name="Freeform: Shape 1825">
                    <a:extLst>
                      <a:ext uri="{FF2B5EF4-FFF2-40B4-BE49-F238E27FC236}">
                        <a16:creationId xmlns:a16="http://schemas.microsoft.com/office/drawing/2014/main" id="{478B093E-77EA-708B-A833-2FFE4A9904B1}"/>
                      </a:ext>
                    </a:extLst>
                  </p:cNvPr>
                  <p:cNvSpPr/>
                  <p:nvPr/>
                </p:nvSpPr>
                <p:spPr>
                  <a:xfrm>
                    <a:off x="2663069" y="2978079"/>
                    <a:ext cx="14409" cy="14764"/>
                  </a:xfrm>
                  <a:custGeom>
                    <a:avLst/>
                    <a:gdLst>
                      <a:gd name="connsiteX0" fmla="*/ 5396 w 14409"/>
                      <a:gd name="connsiteY0" fmla="*/ 14529 h 14764"/>
                      <a:gd name="connsiteX1" fmla="*/ 14179 w 14409"/>
                      <a:gd name="connsiteY1" fmla="*/ 9235 h 14764"/>
                      <a:gd name="connsiteX2" fmla="*/ 9013 w 14409"/>
                      <a:gd name="connsiteY2" fmla="*/ 235 h 14764"/>
                      <a:gd name="connsiteX3" fmla="*/ 230 w 14409"/>
                      <a:gd name="connsiteY3" fmla="*/ 5529 h 14764"/>
                      <a:gd name="connsiteX4" fmla="*/ 5396 w 14409"/>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 h="14764">
                        <a:moveTo>
                          <a:pt x="5396" y="14529"/>
                        </a:moveTo>
                        <a:cubicBezTo>
                          <a:pt x="9013" y="15588"/>
                          <a:pt x="13146" y="12941"/>
                          <a:pt x="14179" y="9235"/>
                        </a:cubicBezTo>
                        <a:cubicBezTo>
                          <a:pt x="15213" y="5529"/>
                          <a:pt x="12629" y="1294"/>
                          <a:pt x="9013" y="235"/>
                        </a:cubicBezTo>
                        <a:cubicBezTo>
                          <a:pt x="5396" y="-824"/>
                          <a:pt x="1263" y="1823"/>
                          <a:pt x="230" y="5529"/>
                        </a:cubicBezTo>
                        <a:cubicBezTo>
                          <a:pt x="-804" y="9235"/>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7" name="Freeform: Shape 1826">
                    <a:extLst>
                      <a:ext uri="{FF2B5EF4-FFF2-40B4-BE49-F238E27FC236}">
                        <a16:creationId xmlns:a16="http://schemas.microsoft.com/office/drawing/2014/main" id="{F37A4CDF-9418-CB72-C3EC-05370AB10242}"/>
                      </a:ext>
                    </a:extLst>
                  </p:cNvPr>
                  <p:cNvSpPr/>
                  <p:nvPr/>
                </p:nvSpPr>
                <p:spPr>
                  <a:xfrm>
                    <a:off x="2026181" y="2083399"/>
                    <a:ext cx="14257" cy="14764"/>
                  </a:xfrm>
                  <a:custGeom>
                    <a:avLst/>
                    <a:gdLst>
                      <a:gd name="connsiteX0" fmla="*/ 5245 w 14257"/>
                      <a:gd name="connsiteY0" fmla="*/ 14529 h 14764"/>
                      <a:gd name="connsiteX1" fmla="*/ 14028 w 14257"/>
                      <a:gd name="connsiteY1" fmla="*/ 9235 h 14764"/>
                      <a:gd name="connsiteX2" fmla="*/ 8862 w 14257"/>
                      <a:gd name="connsiteY2" fmla="*/ 235 h 14764"/>
                      <a:gd name="connsiteX3" fmla="*/ 79 w 14257"/>
                      <a:gd name="connsiteY3" fmla="*/ 5529 h 14764"/>
                      <a:gd name="connsiteX4" fmla="*/ 5245 w 14257"/>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5245" y="14529"/>
                        </a:moveTo>
                        <a:cubicBezTo>
                          <a:pt x="8862" y="15588"/>
                          <a:pt x="12995" y="12941"/>
                          <a:pt x="14028" y="9235"/>
                        </a:cubicBezTo>
                        <a:cubicBezTo>
                          <a:pt x="15062" y="5529"/>
                          <a:pt x="12478" y="1294"/>
                          <a:pt x="8862" y="235"/>
                        </a:cubicBezTo>
                        <a:cubicBezTo>
                          <a:pt x="5245" y="-824"/>
                          <a:pt x="1112" y="1823"/>
                          <a:pt x="79" y="5529"/>
                        </a:cubicBezTo>
                        <a:cubicBezTo>
                          <a:pt x="-438" y="9235"/>
                          <a:pt x="1628" y="13470"/>
                          <a:pt x="5245"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8" name="Freeform: Shape 1827">
                    <a:extLst>
                      <a:ext uri="{FF2B5EF4-FFF2-40B4-BE49-F238E27FC236}">
                        <a16:creationId xmlns:a16="http://schemas.microsoft.com/office/drawing/2014/main" id="{62797BCB-4B02-D2A5-4A86-935B93ECDBEC}"/>
                      </a:ext>
                    </a:extLst>
                  </p:cNvPr>
                  <p:cNvSpPr/>
                  <p:nvPr/>
                </p:nvSpPr>
                <p:spPr>
                  <a:xfrm>
                    <a:off x="1530706" y="2924080"/>
                    <a:ext cx="14257" cy="14764"/>
                  </a:xfrm>
                  <a:custGeom>
                    <a:avLst/>
                    <a:gdLst>
                      <a:gd name="connsiteX0" fmla="*/ 5245 w 14257"/>
                      <a:gd name="connsiteY0" fmla="*/ 14529 h 14764"/>
                      <a:gd name="connsiteX1" fmla="*/ 14028 w 14257"/>
                      <a:gd name="connsiteY1" fmla="*/ 9235 h 14764"/>
                      <a:gd name="connsiteX2" fmla="*/ 8862 w 14257"/>
                      <a:gd name="connsiteY2" fmla="*/ 235 h 14764"/>
                      <a:gd name="connsiteX3" fmla="*/ 79 w 14257"/>
                      <a:gd name="connsiteY3" fmla="*/ 5529 h 14764"/>
                      <a:gd name="connsiteX4" fmla="*/ 5245 w 14257"/>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5245" y="14529"/>
                        </a:moveTo>
                        <a:cubicBezTo>
                          <a:pt x="8862" y="15588"/>
                          <a:pt x="12995" y="12941"/>
                          <a:pt x="14028" y="9235"/>
                        </a:cubicBezTo>
                        <a:cubicBezTo>
                          <a:pt x="15062" y="5529"/>
                          <a:pt x="12478" y="1294"/>
                          <a:pt x="8862" y="235"/>
                        </a:cubicBezTo>
                        <a:cubicBezTo>
                          <a:pt x="5245" y="-824"/>
                          <a:pt x="1112" y="1823"/>
                          <a:pt x="79" y="5529"/>
                        </a:cubicBezTo>
                        <a:cubicBezTo>
                          <a:pt x="-438" y="9764"/>
                          <a:pt x="1629" y="13470"/>
                          <a:pt x="5245"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9" name="Freeform: Shape 1828">
                    <a:extLst>
                      <a:ext uri="{FF2B5EF4-FFF2-40B4-BE49-F238E27FC236}">
                        <a16:creationId xmlns:a16="http://schemas.microsoft.com/office/drawing/2014/main" id="{1FA5FD03-D955-3EA3-75AD-6DA1254E4D9C}"/>
                      </a:ext>
                    </a:extLst>
                  </p:cNvPr>
                  <p:cNvSpPr/>
                  <p:nvPr/>
                </p:nvSpPr>
                <p:spPr>
                  <a:xfrm>
                    <a:off x="1579789" y="3206778"/>
                    <a:ext cx="14257" cy="14764"/>
                  </a:xfrm>
                  <a:custGeom>
                    <a:avLst/>
                    <a:gdLst>
                      <a:gd name="connsiteX0" fmla="*/ 5245 w 14257"/>
                      <a:gd name="connsiteY0" fmla="*/ 14529 h 14764"/>
                      <a:gd name="connsiteX1" fmla="*/ 14028 w 14257"/>
                      <a:gd name="connsiteY1" fmla="*/ 9235 h 14764"/>
                      <a:gd name="connsiteX2" fmla="*/ 8862 w 14257"/>
                      <a:gd name="connsiteY2" fmla="*/ 235 h 14764"/>
                      <a:gd name="connsiteX3" fmla="*/ 79 w 14257"/>
                      <a:gd name="connsiteY3" fmla="*/ 5529 h 14764"/>
                      <a:gd name="connsiteX4" fmla="*/ 5245 w 14257"/>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5245" y="14529"/>
                        </a:moveTo>
                        <a:cubicBezTo>
                          <a:pt x="8862" y="15588"/>
                          <a:pt x="12995" y="12941"/>
                          <a:pt x="14028" y="9235"/>
                        </a:cubicBezTo>
                        <a:cubicBezTo>
                          <a:pt x="15062" y="5529"/>
                          <a:pt x="12478" y="1294"/>
                          <a:pt x="8862" y="235"/>
                        </a:cubicBezTo>
                        <a:cubicBezTo>
                          <a:pt x="5245" y="-823"/>
                          <a:pt x="1112" y="1824"/>
                          <a:pt x="79" y="5529"/>
                        </a:cubicBezTo>
                        <a:cubicBezTo>
                          <a:pt x="-438" y="9764"/>
                          <a:pt x="1629" y="13470"/>
                          <a:pt x="5245"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0" name="Freeform: Shape 1829">
                    <a:extLst>
                      <a:ext uri="{FF2B5EF4-FFF2-40B4-BE49-F238E27FC236}">
                        <a16:creationId xmlns:a16="http://schemas.microsoft.com/office/drawing/2014/main" id="{3ABB9C71-BDAA-0E86-6DE1-0AF706127FD2}"/>
                      </a:ext>
                    </a:extLst>
                  </p:cNvPr>
                  <p:cNvSpPr/>
                  <p:nvPr/>
                </p:nvSpPr>
                <p:spPr>
                  <a:xfrm>
                    <a:off x="1722806" y="2694193"/>
                    <a:ext cx="23780" cy="24552"/>
                  </a:xfrm>
                  <a:custGeom>
                    <a:avLst/>
                    <a:gdLst>
                      <a:gd name="connsiteX0" fmla="*/ 8958 w 23780"/>
                      <a:gd name="connsiteY0" fmla="*/ 24188 h 24552"/>
                      <a:gd name="connsiteX1" fmla="*/ 23425 w 23780"/>
                      <a:gd name="connsiteY1" fmla="*/ 15188 h 24552"/>
                      <a:gd name="connsiteX2" fmla="*/ 14642 w 23780"/>
                      <a:gd name="connsiteY2" fmla="*/ 365 h 24552"/>
                      <a:gd name="connsiteX3" fmla="*/ 175 w 23780"/>
                      <a:gd name="connsiteY3" fmla="*/ 9365 h 24552"/>
                      <a:gd name="connsiteX4" fmla="*/ 8958 w 23780"/>
                      <a:gd name="connsiteY4" fmla="*/ 24188 h 2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0" h="24552">
                        <a:moveTo>
                          <a:pt x="8958" y="24188"/>
                        </a:moveTo>
                        <a:cubicBezTo>
                          <a:pt x="15158" y="25776"/>
                          <a:pt x="21875" y="22070"/>
                          <a:pt x="23425" y="15188"/>
                        </a:cubicBezTo>
                        <a:cubicBezTo>
                          <a:pt x="24975" y="8835"/>
                          <a:pt x="21358" y="1953"/>
                          <a:pt x="14642" y="365"/>
                        </a:cubicBezTo>
                        <a:cubicBezTo>
                          <a:pt x="8442" y="-1223"/>
                          <a:pt x="1725" y="2482"/>
                          <a:pt x="175" y="9365"/>
                        </a:cubicBezTo>
                        <a:cubicBezTo>
                          <a:pt x="-858" y="16247"/>
                          <a:pt x="2758" y="22599"/>
                          <a:pt x="8958" y="2418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1" name="Freeform: Shape 1830">
                    <a:extLst>
                      <a:ext uri="{FF2B5EF4-FFF2-40B4-BE49-F238E27FC236}">
                        <a16:creationId xmlns:a16="http://schemas.microsoft.com/office/drawing/2014/main" id="{448B59D6-3167-499A-389D-FE1036F08464}"/>
                      </a:ext>
                    </a:extLst>
                  </p:cNvPr>
                  <p:cNvSpPr/>
                  <p:nvPr/>
                </p:nvSpPr>
                <p:spPr>
                  <a:xfrm>
                    <a:off x="1295476" y="2803907"/>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3" y="5529"/>
                          <a:pt x="12629" y="1294"/>
                          <a:pt x="9013" y="235"/>
                        </a:cubicBezTo>
                        <a:cubicBezTo>
                          <a:pt x="5396" y="-823"/>
                          <a:pt x="1263" y="1824"/>
                          <a:pt x="230" y="5529"/>
                        </a:cubicBezTo>
                        <a:cubicBezTo>
                          <a:pt x="-804" y="9235"/>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2" name="Freeform: Shape 1831">
                    <a:extLst>
                      <a:ext uri="{FF2B5EF4-FFF2-40B4-BE49-F238E27FC236}">
                        <a16:creationId xmlns:a16="http://schemas.microsoft.com/office/drawing/2014/main" id="{4F85B8D1-615E-B04B-EE23-A8AB9C5C8158}"/>
                      </a:ext>
                    </a:extLst>
                  </p:cNvPr>
                  <p:cNvSpPr/>
                  <p:nvPr/>
                </p:nvSpPr>
                <p:spPr>
                  <a:xfrm>
                    <a:off x="787051" y="2082869"/>
                    <a:ext cx="14442" cy="14764"/>
                  </a:xfrm>
                  <a:custGeom>
                    <a:avLst/>
                    <a:gdLst>
                      <a:gd name="connsiteX0" fmla="*/ 5430 w 14442"/>
                      <a:gd name="connsiteY0" fmla="*/ 14529 h 14764"/>
                      <a:gd name="connsiteX1" fmla="*/ 14213 w 14442"/>
                      <a:gd name="connsiteY1" fmla="*/ 9235 h 14764"/>
                      <a:gd name="connsiteX2" fmla="*/ 9047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7" y="15588"/>
                          <a:pt x="13180" y="12941"/>
                          <a:pt x="14213" y="9235"/>
                        </a:cubicBezTo>
                        <a:cubicBezTo>
                          <a:pt x="15246" y="5529"/>
                          <a:pt x="12663" y="1294"/>
                          <a:pt x="9047" y="235"/>
                        </a:cubicBezTo>
                        <a:cubicBezTo>
                          <a:pt x="5430" y="-824"/>
                          <a:pt x="1297" y="1823"/>
                          <a:pt x="263" y="5529"/>
                        </a:cubicBezTo>
                        <a:cubicBezTo>
                          <a:pt x="-770" y="9764"/>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3" name="Freeform: Shape 1832">
                    <a:extLst>
                      <a:ext uri="{FF2B5EF4-FFF2-40B4-BE49-F238E27FC236}">
                        <a16:creationId xmlns:a16="http://schemas.microsoft.com/office/drawing/2014/main" id="{59D243CE-CC5F-732A-39D5-F61DE6E37E4E}"/>
                      </a:ext>
                    </a:extLst>
                  </p:cNvPr>
                  <p:cNvSpPr/>
                  <p:nvPr/>
                </p:nvSpPr>
                <p:spPr>
                  <a:xfrm>
                    <a:off x="1251043" y="1661999"/>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3" y="5529"/>
                          <a:pt x="12629" y="1294"/>
                          <a:pt x="9013" y="235"/>
                        </a:cubicBezTo>
                        <a:cubicBezTo>
                          <a:pt x="5396" y="-824"/>
                          <a:pt x="1263" y="1823"/>
                          <a:pt x="230" y="5529"/>
                        </a:cubicBezTo>
                        <a:cubicBezTo>
                          <a:pt x="-804" y="9235"/>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4" name="Freeform: Shape 1833">
                    <a:extLst>
                      <a:ext uri="{FF2B5EF4-FFF2-40B4-BE49-F238E27FC236}">
                        <a16:creationId xmlns:a16="http://schemas.microsoft.com/office/drawing/2014/main" id="{F0173EDC-7B36-CCC3-CBE2-8F59A64251B2}"/>
                      </a:ext>
                    </a:extLst>
                  </p:cNvPr>
                  <p:cNvSpPr/>
                  <p:nvPr/>
                </p:nvSpPr>
                <p:spPr>
                  <a:xfrm>
                    <a:off x="639837" y="1949461"/>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3" y="5529"/>
                          <a:pt x="12629" y="1294"/>
                          <a:pt x="9013" y="235"/>
                        </a:cubicBezTo>
                        <a:cubicBezTo>
                          <a:pt x="5396" y="-824"/>
                          <a:pt x="1263" y="1823"/>
                          <a:pt x="230" y="5529"/>
                        </a:cubicBezTo>
                        <a:cubicBezTo>
                          <a:pt x="-804" y="9235"/>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5" name="Freeform: Shape 1834">
                    <a:extLst>
                      <a:ext uri="{FF2B5EF4-FFF2-40B4-BE49-F238E27FC236}">
                        <a16:creationId xmlns:a16="http://schemas.microsoft.com/office/drawing/2014/main" id="{D7B7B9A4-7035-EE58-6F8B-D858421057C8}"/>
                      </a:ext>
                    </a:extLst>
                  </p:cNvPr>
                  <p:cNvSpPr/>
                  <p:nvPr/>
                </p:nvSpPr>
                <p:spPr>
                  <a:xfrm>
                    <a:off x="618104" y="1977519"/>
                    <a:ext cx="14442" cy="14764"/>
                  </a:xfrm>
                  <a:custGeom>
                    <a:avLst/>
                    <a:gdLst>
                      <a:gd name="connsiteX0" fmla="*/ 5430 w 14442"/>
                      <a:gd name="connsiteY0" fmla="*/ 14529 h 14764"/>
                      <a:gd name="connsiteX1" fmla="*/ 14213 w 14442"/>
                      <a:gd name="connsiteY1" fmla="*/ 9235 h 14764"/>
                      <a:gd name="connsiteX2" fmla="*/ 9047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7" y="15588"/>
                          <a:pt x="13180" y="12941"/>
                          <a:pt x="14213" y="9235"/>
                        </a:cubicBezTo>
                        <a:cubicBezTo>
                          <a:pt x="15246" y="5529"/>
                          <a:pt x="12663" y="1294"/>
                          <a:pt x="9047" y="235"/>
                        </a:cubicBezTo>
                        <a:cubicBezTo>
                          <a:pt x="5430" y="-824"/>
                          <a:pt x="1297" y="1823"/>
                          <a:pt x="263" y="5529"/>
                        </a:cubicBezTo>
                        <a:cubicBezTo>
                          <a:pt x="-770" y="9764"/>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6" name="Freeform: Shape 1835">
                    <a:extLst>
                      <a:ext uri="{FF2B5EF4-FFF2-40B4-BE49-F238E27FC236}">
                        <a16:creationId xmlns:a16="http://schemas.microsoft.com/office/drawing/2014/main" id="{E1F31804-A28D-5B55-E7D0-B91DF4A74A70}"/>
                      </a:ext>
                    </a:extLst>
                  </p:cNvPr>
                  <p:cNvSpPr/>
                  <p:nvPr/>
                </p:nvSpPr>
                <p:spPr>
                  <a:xfrm>
                    <a:off x="754501" y="2138456"/>
                    <a:ext cx="14442" cy="14764"/>
                  </a:xfrm>
                  <a:custGeom>
                    <a:avLst/>
                    <a:gdLst>
                      <a:gd name="connsiteX0" fmla="*/ 5430 w 14442"/>
                      <a:gd name="connsiteY0" fmla="*/ 14529 h 14764"/>
                      <a:gd name="connsiteX1" fmla="*/ 14213 w 14442"/>
                      <a:gd name="connsiteY1" fmla="*/ 9235 h 14764"/>
                      <a:gd name="connsiteX2" fmla="*/ 9047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7" y="15588"/>
                          <a:pt x="13180" y="12941"/>
                          <a:pt x="14213" y="9235"/>
                        </a:cubicBezTo>
                        <a:cubicBezTo>
                          <a:pt x="15246" y="5529"/>
                          <a:pt x="12663" y="1294"/>
                          <a:pt x="9047" y="235"/>
                        </a:cubicBezTo>
                        <a:cubicBezTo>
                          <a:pt x="5430" y="-824"/>
                          <a:pt x="1297" y="1823"/>
                          <a:pt x="263" y="5529"/>
                        </a:cubicBezTo>
                        <a:cubicBezTo>
                          <a:pt x="-770" y="9764"/>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7" name="Freeform: Shape 1836">
                    <a:extLst>
                      <a:ext uri="{FF2B5EF4-FFF2-40B4-BE49-F238E27FC236}">
                        <a16:creationId xmlns:a16="http://schemas.microsoft.com/office/drawing/2014/main" id="{44983602-2A03-75A5-A4D5-2D13225AC24F}"/>
                      </a:ext>
                    </a:extLst>
                  </p:cNvPr>
                  <p:cNvSpPr/>
                  <p:nvPr/>
                </p:nvSpPr>
                <p:spPr>
                  <a:xfrm>
                    <a:off x="225636" y="2930596"/>
                    <a:ext cx="37340" cy="38261"/>
                  </a:xfrm>
                  <a:custGeom>
                    <a:avLst/>
                    <a:gdLst>
                      <a:gd name="connsiteX0" fmla="*/ 14021 w 37340"/>
                      <a:gd name="connsiteY0" fmla="*/ 37660 h 38261"/>
                      <a:gd name="connsiteX1" fmla="*/ 36753 w 37340"/>
                      <a:gd name="connsiteY1" fmla="*/ 23895 h 38261"/>
                      <a:gd name="connsiteX2" fmla="*/ 23320 w 37340"/>
                      <a:gd name="connsiteY2" fmla="*/ 602 h 38261"/>
                      <a:gd name="connsiteX3" fmla="*/ 587 w 37340"/>
                      <a:gd name="connsiteY3" fmla="*/ 14366 h 38261"/>
                      <a:gd name="connsiteX4" fmla="*/ 14021 w 37340"/>
                      <a:gd name="connsiteY4" fmla="*/ 37660 h 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40" h="38261">
                        <a:moveTo>
                          <a:pt x="14021" y="37660"/>
                        </a:moveTo>
                        <a:cubicBezTo>
                          <a:pt x="23837" y="40307"/>
                          <a:pt x="34170" y="33954"/>
                          <a:pt x="36753" y="23895"/>
                        </a:cubicBezTo>
                        <a:cubicBezTo>
                          <a:pt x="39337" y="13837"/>
                          <a:pt x="33137" y="3249"/>
                          <a:pt x="23320" y="602"/>
                        </a:cubicBezTo>
                        <a:cubicBezTo>
                          <a:pt x="13504" y="-2045"/>
                          <a:pt x="3171" y="4308"/>
                          <a:pt x="587" y="14366"/>
                        </a:cubicBezTo>
                        <a:cubicBezTo>
                          <a:pt x="-1996" y="24425"/>
                          <a:pt x="4204" y="35013"/>
                          <a:pt x="14021" y="37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8" name="Freeform: Shape 1837">
                    <a:extLst>
                      <a:ext uri="{FF2B5EF4-FFF2-40B4-BE49-F238E27FC236}">
                        <a16:creationId xmlns:a16="http://schemas.microsoft.com/office/drawing/2014/main" id="{70A279DE-886D-2221-7B3F-0C73A2D0257F}"/>
                      </a:ext>
                    </a:extLst>
                  </p:cNvPr>
                  <p:cNvSpPr/>
                  <p:nvPr/>
                </p:nvSpPr>
                <p:spPr>
                  <a:xfrm>
                    <a:off x="1614220" y="2409507"/>
                    <a:ext cx="14442" cy="14764"/>
                  </a:xfrm>
                  <a:custGeom>
                    <a:avLst/>
                    <a:gdLst>
                      <a:gd name="connsiteX0" fmla="*/ 5430 w 14442"/>
                      <a:gd name="connsiteY0" fmla="*/ 14529 h 14764"/>
                      <a:gd name="connsiteX1" fmla="*/ 14213 w 14442"/>
                      <a:gd name="connsiteY1" fmla="*/ 9235 h 14764"/>
                      <a:gd name="connsiteX2" fmla="*/ 9047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7" y="15588"/>
                          <a:pt x="13180" y="12941"/>
                          <a:pt x="14213" y="9235"/>
                        </a:cubicBezTo>
                        <a:cubicBezTo>
                          <a:pt x="15246" y="5529"/>
                          <a:pt x="12663" y="1294"/>
                          <a:pt x="9047" y="235"/>
                        </a:cubicBezTo>
                        <a:cubicBezTo>
                          <a:pt x="5430" y="-824"/>
                          <a:pt x="1297" y="1823"/>
                          <a:pt x="263" y="5529"/>
                        </a:cubicBezTo>
                        <a:cubicBezTo>
                          <a:pt x="-770" y="9764"/>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9" name="Freeform: Shape 1838">
                    <a:extLst>
                      <a:ext uri="{FF2B5EF4-FFF2-40B4-BE49-F238E27FC236}">
                        <a16:creationId xmlns:a16="http://schemas.microsoft.com/office/drawing/2014/main" id="{9D7AF3B2-6BB4-BD84-AD14-4685027591ED}"/>
                      </a:ext>
                    </a:extLst>
                  </p:cNvPr>
                  <p:cNvSpPr/>
                  <p:nvPr/>
                </p:nvSpPr>
                <p:spPr>
                  <a:xfrm>
                    <a:off x="3108394" y="2559326"/>
                    <a:ext cx="14442" cy="14764"/>
                  </a:xfrm>
                  <a:custGeom>
                    <a:avLst/>
                    <a:gdLst>
                      <a:gd name="connsiteX0" fmla="*/ 5430 w 14442"/>
                      <a:gd name="connsiteY0" fmla="*/ 14529 h 14764"/>
                      <a:gd name="connsiteX1" fmla="*/ 14213 w 14442"/>
                      <a:gd name="connsiteY1" fmla="*/ 9235 h 14764"/>
                      <a:gd name="connsiteX2" fmla="*/ 9047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7" y="15588"/>
                          <a:pt x="13180" y="12941"/>
                          <a:pt x="14213" y="9235"/>
                        </a:cubicBezTo>
                        <a:cubicBezTo>
                          <a:pt x="15246" y="5529"/>
                          <a:pt x="12663" y="1294"/>
                          <a:pt x="9047" y="235"/>
                        </a:cubicBezTo>
                        <a:cubicBezTo>
                          <a:pt x="5430" y="-824"/>
                          <a:pt x="1297" y="1823"/>
                          <a:pt x="263" y="5529"/>
                        </a:cubicBezTo>
                        <a:cubicBezTo>
                          <a:pt x="-770" y="9764"/>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0" name="Freeform: Shape 1839">
                    <a:extLst>
                      <a:ext uri="{FF2B5EF4-FFF2-40B4-BE49-F238E27FC236}">
                        <a16:creationId xmlns:a16="http://schemas.microsoft.com/office/drawing/2014/main" id="{06AF5FFC-3EC2-36BA-C2EA-41F446EDD721}"/>
                      </a:ext>
                    </a:extLst>
                  </p:cNvPr>
                  <p:cNvSpPr/>
                  <p:nvPr/>
                </p:nvSpPr>
                <p:spPr>
                  <a:xfrm>
                    <a:off x="3037646" y="3028371"/>
                    <a:ext cx="14409" cy="14764"/>
                  </a:xfrm>
                  <a:custGeom>
                    <a:avLst/>
                    <a:gdLst>
                      <a:gd name="connsiteX0" fmla="*/ 5396 w 14409"/>
                      <a:gd name="connsiteY0" fmla="*/ 14529 h 14764"/>
                      <a:gd name="connsiteX1" fmla="*/ 14179 w 14409"/>
                      <a:gd name="connsiteY1" fmla="*/ 9235 h 14764"/>
                      <a:gd name="connsiteX2" fmla="*/ 9013 w 14409"/>
                      <a:gd name="connsiteY2" fmla="*/ 235 h 14764"/>
                      <a:gd name="connsiteX3" fmla="*/ 230 w 14409"/>
                      <a:gd name="connsiteY3" fmla="*/ 5529 h 14764"/>
                      <a:gd name="connsiteX4" fmla="*/ 5396 w 14409"/>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 h="14764">
                        <a:moveTo>
                          <a:pt x="5396" y="14529"/>
                        </a:moveTo>
                        <a:cubicBezTo>
                          <a:pt x="9013" y="15588"/>
                          <a:pt x="13146" y="12941"/>
                          <a:pt x="14179" y="9235"/>
                        </a:cubicBezTo>
                        <a:cubicBezTo>
                          <a:pt x="15213" y="5529"/>
                          <a:pt x="12630" y="1294"/>
                          <a:pt x="9013" y="235"/>
                        </a:cubicBezTo>
                        <a:cubicBezTo>
                          <a:pt x="5396" y="-824"/>
                          <a:pt x="1263" y="1823"/>
                          <a:pt x="230" y="5529"/>
                        </a:cubicBezTo>
                        <a:cubicBezTo>
                          <a:pt x="-804" y="9235"/>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8" name="Graphic 139">
                <a:extLst>
                  <a:ext uri="{FF2B5EF4-FFF2-40B4-BE49-F238E27FC236}">
                    <a16:creationId xmlns:a16="http://schemas.microsoft.com/office/drawing/2014/main" id="{F3B1D17F-103B-955E-5ABE-EC17DF5A1C72}"/>
                  </a:ext>
                </a:extLst>
              </p:cNvPr>
              <p:cNvGrpSpPr/>
              <p:nvPr/>
            </p:nvGrpSpPr>
            <p:grpSpPr>
              <a:xfrm>
                <a:off x="10342155" y="3640124"/>
                <a:ext cx="1638103" cy="2692516"/>
                <a:chOff x="10342155" y="3640124"/>
                <a:chExt cx="1638103" cy="2692516"/>
              </a:xfrm>
              <a:grpFill/>
            </p:grpSpPr>
            <p:grpSp>
              <p:nvGrpSpPr>
                <p:cNvPr id="1715" name="Graphic 139">
                  <a:extLst>
                    <a:ext uri="{FF2B5EF4-FFF2-40B4-BE49-F238E27FC236}">
                      <a16:creationId xmlns:a16="http://schemas.microsoft.com/office/drawing/2014/main" id="{8FD5F45E-CA1E-E8AB-AF77-19CC5E4D67E6}"/>
                    </a:ext>
                  </a:extLst>
                </p:cNvPr>
                <p:cNvGrpSpPr/>
                <p:nvPr/>
              </p:nvGrpSpPr>
              <p:grpSpPr>
                <a:xfrm>
                  <a:off x="11678033" y="5010757"/>
                  <a:ext cx="60273" cy="61759"/>
                  <a:chOff x="11678033" y="5010757"/>
                  <a:chExt cx="60273" cy="61759"/>
                </a:xfrm>
                <a:grpFill/>
              </p:grpSpPr>
              <p:grpSp>
                <p:nvGrpSpPr>
                  <p:cNvPr id="1776" name="Graphic 139">
                    <a:extLst>
                      <a:ext uri="{FF2B5EF4-FFF2-40B4-BE49-F238E27FC236}">
                        <a16:creationId xmlns:a16="http://schemas.microsoft.com/office/drawing/2014/main" id="{38D9E86C-8D4B-B137-4B55-95A80420F50B}"/>
                      </a:ext>
                    </a:extLst>
                  </p:cNvPr>
                  <p:cNvGrpSpPr/>
                  <p:nvPr/>
                </p:nvGrpSpPr>
                <p:grpSpPr>
                  <a:xfrm>
                    <a:off x="11704811" y="5039783"/>
                    <a:ext cx="10333" cy="7940"/>
                    <a:chOff x="11704811" y="5039783"/>
                    <a:chExt cx="10333" cy="7940"/>
                  </a:xfrm>
                  <a:grpFill/>
                </p:grpSpPr>
                <p:sp>
                  <p:nvSpPr>
                    <p:cNvPr id="1778" name="Freeform: Shape 1777">
                      <a:extLst>
                        <a:ext uri="{FF2B5EF4-FFF2-40B4-BE49-F238E27FC236}">
                          <a16:creationId xmlns:a16="http://schemas.microsoft.com/office/drawing/2014/main" id="{AC8DD48A-942D-E2E2-3078-531AD7FB25DB}"/>
                        </a:ext>
                      </a:extLst>
                    </p:cNvPr>
                    <p:cNvSpPr/>
                    <p:nvPr/>
                  </p:nvSpPr>
                  <p:spPr>
                    <a:xfrm>
                      <a:off x="11704811" y="5042430"/>
                      <a:ext cx="3616" cy="3705"/>
                    </a:xfrm>
                    <a:custGeom>
                      <a:avLst/>
                      <a:gdLst>
                        <a:gd name="connsiteX0" fmla="*/ 3616 w 3616"/>
                        <a:gd name="connsiteY0" fmla="*/ 530 h 3705"/>
                        <a:gd name="connsiteX1" fmla="*/ 1550 w 3616"/>
                        <a:gd name="connsiteY1" fmla="*/ 0 h 3705"/>
                        <a:gd name="connsiteX2" fmla="*/ 0 w 3616"/>
                        <a:gd name="connsiteY2" fmla="*/ 2118 h 3705"/>
                        <a:gd name="connsiteX3" fmla="*/ 2583 w 3616"/>
                        <a:gd name="connsiteY3" fmla="*/ 3706 h 3705"/>
                      </a:gdLst>
                      <a:ahLst/>
                      <a:cxnLst>
                        <a:cxn ang="0">
                          <a:pos x="connsiteX0" y="connsiteY0"/>
                        </a:cxn>
                        <a:cxn ang="0">
                          <a:pos x="connsiteX1" y="connsiteY1"/>
                        </a:cxn>
                        <a:cxn ang="0">
                          <a:pos x="connsiteX2" y="connsiteY2"/>
                        </a:cxn>
                        <a:cxn ang="0">
                          <a:pos x="connsiteX3" y="connsiteY3"/>
                        </a:cxn>
                      </a:cxnLst>
                      <a:rect l="l" t="t" r="r" b="b"/>
                      <a:pathLst>
                        <a:path w="3616" h="3705">
                          <a:moveTo>
                            <a:pt x="3616" y="530"/>
                          </a:moveTo>
                          <a:lnTo>
                            <a:pt x="1550" y="0"/>
                          </a:lnTo>
                          <a:lnTo>
                            <a:pt x="0" y="2118"/>
                          </a:lnTo>
                          <a:lnTo>
                            <a:pt x="2583"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9" name="Freeform: Shape 1778">
                      <a:extLst>
                        <a:ext uri="{FF2B5EF4-FFF2-40B4-BE49-F238E27FC236}">
                          <a16:creationId xmlns:a16="http://schemas.microsoft.com/office/drawing/2014/main" id="{78C58F49-F30F-B8DA-588D-686988F3C5E7}"/>
                        </a:ext>
                      </a:extLst>
                    </p:cNvPr>
                    <p:cNvSpPr/>
                    <p:nvPr/>
                  </p:nvSpPr>
                  <p:spPr>
                    <a:xfrm>
                      <a:off x="11706361" y="5039783"/>
                      <a:ext cx="8782" cy="7940"/>
                    </a:xfrm>
                    <a:custGeom>
                      <a:avLst/>
                      <a:gdLst>
                        <a:gd name="connsiteX0" fmla="*/ 3616 w 8782"/>
                        <a:gd name="connsiteY0" fmla="*/ 7941 h 7940"/>
                        <a:gd name="connsiteX1" fmla="*/ 8783 w 8782"/>
                        <a:gd name="connsiteY1" fmla="*/ 0 h 7940"/>
                        <a:gd name="connsiteX2" fmla="*/ 0 w 8782"/>
                        <a:gd name="connsiteY2" fmla="*/ 3706 h 7940"/>
                        <a:gd name="connsiteX3" fmla="*/ 1033 w 8782"/>
                        <a:gd name="connsiteY3" fmla="*/ 6353 h 7940"/>
                      </a:gdLst>
                      <a:ahLst/>
                      <a:cxnLst>
                        <a:cxn ang="0">
                          <a:pos x="connsiteX0" y="connsiteY0"/>
                        </a:cxn>
                        <a:cxn ang="0">
                          <a:pos x="connsiteX1" y="connsiteY1"/>
                        </a:cxn>
                        <a:cxn ang="0">
                          <a:pos x="connsiteX2" y="connsiteY2"/>
                        </a:cxn>
                        <a:cxn ang="0">
                          <a:pos x="connsiteX3" y="connsiteY3"/>
                        </a:cxn>
                      </a:cxnLst>
                      <a:rect l="l" t="t" r="r" b="b"/>
                      <a:pathLst>
                        <a:path w="8782" h="7940">
                          <a:moveTo>
                            <a:pt x="3616" y="7941"/>
                          </a:moveTo>
                          <a:lnTo>
                            <a:pt x="8783" y="0"/>
                          </a:lnTo>
                          <a:lnTo>
                            <a:pt x="0" y="3706"/>
                          </a:lnTo>
                          <a:lnTo>
                            <a:pt x="1033"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77" name="Freeform: Shape 1776">
                    <a:extLst>
                      <a:ext uri="{FF2B5EF4-FFF2-40B4-BE49-F238E27FC236}">
                        <a16:creationId xmlns:a16="http://schemas.microsoft.com/office/drawing/2014/main" id="{66B66DF1-6111-572A-D2FC-9D4CAD4A02F2}"/>
                      </a:ext>
                    </a:extLst>
                  </p:cNvPr>
                  <p:cNvSpPr/>
                  <p:nvPr/>
                </p:nvSpPr>
                <p:spPr>
                  <a:xfrm>
                    <a:off x="11678033" y="5010757"/>
                    <a:ext cx="60273" cy="61759"/>
                  </a:xfrm>
                  <a:custGeom>
                    <a:avLst/>
                    <a:gdLst>
                      <a:gd name="connsiteX0" fmla="*/ 22645 w 60273"/>
                      <a:gd name="connsiteY0" fmla="*/ 60790 h 61759"/>
                      <a:gd name="connsiteX1" fmla="*/ 59328 w 60273"/>
                      <a:gd name="connsiteY1" fmla="*/ 38556 h 61759"/>
                      <a:gd name="connsiteX2" fmla="*/ 37629 w 60273"/>
                      <a:gd name="connsiteY2" fmla="*/ 969 h 61759"/>
                      <a:gd name="connsiteX3" fmla="*/ 945 w 60273"/>
                      <a:gd name="connsiteY3" fmla="*/ 23203 h 61759"/>
                      <a:gd name="connsiteX4" fmla="*/ 22645 w 60273"/>
                      <a:gd name="connsiteY4" fmla="*/ 60790 h 6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73" h="61759">
                        <a:moveTo>
                          <a:pt x="22645" y="60790"/>
                        </a:moveTo>
                        <a:cubicBezTo>
                          <a:pt x="38662" y="65026"/>
                          <a:pt x="55195" y="54967"/>
                          <a:pt x="59328" y="38556"/>
                        </a:cubicBezTo>
                        <a:cubicBezTo>
                          <a:pt x="63462" y="22145"/>
                          <a:pt x="53644" y="5204"/>
                          <a:pt x="37629" y="969"/>
                        </a:cubicBezTo>
                        <a:cubicBezTo>
                          <a:pt x="21612" y="-3266"/>
                          <a:pt x="5079" y="6792"/>
                          <a:pt x="945" y="23203"/>
                        </a:cubicBezTo>
                        <a:cubicBezTo>
                          <a:pt x="-3188" y="39615"/>
                          <a:pt x="6629" y="56555"/>
                          <a:pt x="22645" y="6079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16" name="Graphic 139">
                  <a:extLst>
                    <a:ext uri="{FF2B5EF4-FFF2-40B4-BE49-F238E27FC236}">
                      <a16:creationId xmlns:a16="http://schemas.microsoft.com/office/drawing/2014/main" id="{0CA95B57-00FB-0EA6-2C7E-8B4158F467AD}"/>
                    </a:ext>
                  </a:extLst>
                </p:cNvPr>
                <p:cNvGrpSpPr/>
                <p:nvPr/>
              </p:nvGrpSpPr>
              <p:grpSpPr>
                <a:xfrm>
                  <a:off x="10342155" y="3640124"/>
                  <a:ext cx="1638103" cy="2692516"/>
                  <a:chOff x="10342155" y="3640124"/>
                  <a:chExt cx="1638103" cy="2692516"/>
                </a:xfrm>
                <a:grpFill/>
              </p:grpSpPr>
              <p:grpSp>
                <p:nvGrpSpPr>
                  <p:cNvPr id="1717" name="Graphic 139">
                    <a:extLst>
                      <a:ext uri="{FF2B5EF4-FFF2-40B4-BE49-F238E27FC236}">
                        <a16:creationId xmlns:a16="http://schemas.microsoft.com/office/drawing/2014/main" id="{E34395AA-5541-9C0F-5666-5E81890C2CD2}"/>
                      </a:ext>
                    </a:extLst>
                  </p:cNvPr>
                  <p:cNvGrpSpPr/>
                  <p:nvPr/>
                </p:nvGrpSpPr>
                <p:grpSpPr>
                  <a:xfrm>
                    <a:off x="10457599" y="3650647"/>
                    <a:ext cx="1520007" cy="2659687"/>
                    <a:chOff x="10457599" y="3650647"/>
                    <a:chExt cx="1520007" cy="2659687"/>
                  </a:xfrm>
                  <a:grpFill/>
                </p:grpSpPr>
                <p:grpSp>
                  <p:nvGrpSpPr>
                    <p:cNvPr id="1739" name="Graphic 139">
                      <a:extLst>
                        <a:ext uri="{FF2B5EF4-FFF2-40B4-BE49-F238E27FC236}">
                          <a16:creationId xmlns:a16="http://schemas.microsoft.com/office/drawing/2014/main" id="{CCC405DB-41BB-8BB9-F4C4-DB358A2E63AD}"/>
                        </a:ext>
                      </a:extLst>
                    </p:cNvPr>
                    <p:cNvGrpSpPr/>
                    <p:nvPr/>
                  </p:nvGrpSpPr>
                  <p:grpSpPr>
                    <a:xfrm>
                      <a:off x="10638945" y="3650647"/>
                      <a:ext cx="1338660" cy="2659687"/>
                      <a:chOff x="10638945" y="3650647"/>
                      <a:chExt cx="1338660" cy="2659687"/>
                    </a:xfrm>
                    <a:grpFill/>
                  </p:grpSpPr>
                  <p:sp>
                    <p:nvSpPr>
                      <p:cNvPr id="1750" name="Freeform: Shape 1749">
                        <a:extLst>
                          <a:ext uri="{FF2B5EF4-FFF2-40B4-BE49-F238E27FC236}">
                            <a16:creationId xmlns:a16="http://schemas.microsoft.com/office/drawing/2014/main" id="{3816D52B-39B2-54AD-6730-8E4DD0FD80E3}"/>
                          </a:ext>
                        </a:extLst>
                      </p:cNvPr>
                      <p:cNvSpPr/>
                      <p:nvPr/>
                    </p:nvSpPr>
                    <p:spPr>
                      <a:xfrm>
                        <a:off x="11545164" y="6298688"/>
                        <a:ext cx="5166" cy="10058"/>
                      </a:xfrm>
                      <a:custGeom>
                        <a:avLst/>
                        <a:gdLst>
                          <a:gd name="connsiteX0" fmla="*/ 0 w 5166"/>
                          <a:gd name="connsiteY0" fmla="*/ 8470 h 10058"/>
                          <a:gd name="connsiteX1" fmla="*/ 2583 w 5166"/>
                          <a:gd name="connsiteY1" fmla="*/ 10058 h 10058"/>
                          <a:gd name="connsiteX2" fmla="*/ 5167 w 5166"/>
                          <a:gd name="connsiteY2" fmla="*/ 10058 h 10058"/>
                          <a:gd name="connsiteX3" fmla="*/ 4132 w 5166"/>
                          <a:gd name="connsiteY3" fmla="*/ 0 h 10058"/>
                        </a:gdLst>
                        <a:ahLst/>
                        <a:cxnLst>
                          <a:cxn ang="0">
                            <a:pos x="connsiteX0" y="connsiteY0"/>
                          </a:cxn>
                          <a:cxn ang="0">
                            <a:pos x="connsiteX1" y="connsiteY1"/>
                          </a:cxn>
                          <a:cxn ang="0">
                            <a:pos x="connsiteX2" y="connsiteY2"/>
                          </a:cxn>
                          <a:cxn ang="0">
                            <a:pos x="connsiteX3" y="connsiteY3"/>
                          </a:cxn>
                        </a:cxnLst>
                        <a:rect l="l" t="t" r="r" b="b"/>
                        <a:pathLst>
                          <a:path w="5166" h="10058">
                            <a:moveTo>
                              <a:pt x="0" y="8470"/>
                            </a:moveTo>
                            <a:lnTo>
                              <a:pt x="2583" y="10058"/>
                            </a:lnTo>
                            <a:lnTo>
                              <a:pt x="5167" y="10058"/>
                            </a:lnTo>
                            <a:lnTo>
                              <a:pt x="4132"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1" name="Freeform: Shape 1750">
                        <a:extLst>
                          <a:ext uri="{FF2B5EF4-FFF2-40B4-BE49-F238E27FC236}">
                            <a16:creationId xmlns:a16="http://schemas.microsoft.com/office/drawing/2014/main" id="{BA4257EC-0127-22BD-7420-DEDD793F0AB2}"/>
                          </a:ext>
                        </a:extLst>
                      </p:cNvPr>
                      <p:cNvSpPr/>
                      <p:nvPr/>
                    </p:nvSpPr>
                    <p:spPr>
                      <a:xfrm>
                        <a:off x="11546713" y="6303453"/>
                        <a:ext cx="7233" cy="6882"/>
                      </a:xfrm>
                      <a:custGeom>
                        <a:avLst/>
                        <a:gdLst>
                          <a:gd name="connsiteX0" fmla="*/ 1034 w 7233"/>
                          <a:gd name="connsiteY0" fmla="*/ 5294 h 6882"/>
                          <a:gd name="connsiteX1" fmla="*/ 3618 w 7233"/>
                          <a:gd name="connsiteY1" fmla="*/ 6882 h 6882"/>
                          <a:gd name="connsiteX2" fmla="*/ 7234 w 7233"/>
                          <a:gd name="connsiteY2" fmla="*/ 0 h 6882"/>
                          <a:gd name="connsiteX3" fmla="*/ 0 w 7233"/>
                          <a:gd name="connsiteY3" fmla="*/ 2647 h 6882"/>
                        </a:gdLst>
                        <a:ahLst/>
                        <a:cxnLst>
                          <a:cxn ang="0">
                            <a:pos x="connsiteX0" y="connsiteY0"/>
                          </a:cxn>
                          <a:cxn ang="0">
                            <a:pos x="connsiteX1" y="connsiteY1"/>
                          </a:cxn>
                          <a:cxn ang="0">
                            <a:pos x="connsiteX2" y="connsiteY2"/>
                          </a:cxn>
                          <a:cxn ang="0">
                            <a:pos x="connsiteX3" y="connsiteY3"/>
                          </a:cxn>
                        </a:cxnLst>
                        <a:rect l="l" t="t" r="r" b="b"/>
                        <a:pathLst>
                          <a:path w="7233" h="6882">
                            <a:moveTo>
                              <a:pt x="1034" y="5294"/>
                            </a:moveTo>
                            <a:lnTo>
                              <a:pt x="3618" y="6882"/>
                            </a:lnTo>
                            <a:lnTo>
                              <a:pt x="7234" y="0"/>
                            </a:lnTo>
                            <a:lnTo>
                              <a:pt x="0"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2" name="Freeform: Shape 1751">
                        <a:extLst>
                          <a:ext uri="{FF2B5EF4-FFF2-40B4-BE49-F238E27FC236}">
                            <a16:creationId xmlns:a16="http://schemas.microsoft.com/office/drawing/2014/main" id="{430FF3A3-31F9-D8A7-5CAC-0F3D6DCAFC66}"/>
                          </a:ext>
                        </a:extLst>
                      </p:cNvPr>
                      <p:cNvSpPr/>
                      <p:nvPr/>
                    </p:nvSpPr>
                    <p:spPr>
                      <a:xfrm>
                        <a:off x="11053822" y="4046106"/>
                        <a:ext cx="915517" cy="404988"/>
                      </a:xfrm>
                      <a:custGeom>
                        <a:avLst/>
                        <a:gdLst>
                          <a:gd name="connsiteX0" fmla="*/ 0 w 915517"/>
                          <a:gd name="connsiteY0" fmla="*/ 0 h 404988"/>
                          <a:gd name="connsiteX1" fmla="*/ 114182 w 915517"/>
                          <a:gd name="connsiteY1" fmla="*/ 404988 h 404988"/>
                          <a:gd name="connsiteX2" fmla="*/ 116248 w 915517"/>
                          <a:gd name="connsiteY2" fmla="*/ 404459 h 404988"/>
                          <a:gd name="connsiteX3" fmla="*/ 116248 w 915517"/>
                          <a:gd name="connsiteY3" fmla="*/ 401283 h 404988"/>
                          <a:gd name="connsiteX4" fmla="*/ 115731 w 915517"/>
                          <a:gd name="connsiteY4" fmla="*/ 398106 h 404988"/>
                          <a:gd name="connsiteX5" fmla="*/ 118314 w 915517"/>
                          <a:gd name="connsiteY5" fmla="*/ 398106 h 404988"/>
                          <a:gd name="connsiteX6" fmla="*/ 8783 w 915517"/>
                          <a:gd name="connsiteY6" fmla="*/ 9529 h 404988"/>
                          <a:gd name="connsiteX7" fmla="*/ 900018 w 915517"/>
                          <a:gd name="connsiteY7" fmla="*/ 318167 h 404988"/>
                          <a:gd name="connsiteX8" fmla="*/ 118314 w 915517"/>
                          <a:gd name="connsiteY8" fmla="*/ 398106 h 404988"/>
                          <a:gd name="connsiteX9" fmla="*/ 118831 w 915517"/>
                          <a:gd name="connsiteY9" fmla="*/ 400753 h 404988"/>
                          <a:gd name="connsiteX10" fmla="*/ 116248 w 915517"/>
                          <a:gd name="connsiteY10" fmla="*/ 401283 h 404988"/>
                          <a:gd name="connsiteX11" fmla="*/ 116248 w 915517"/>
                          <a:gd name="connsiteY11" fmla="*/ 404459 h 404988"/>
                          <a:gd name="connsiteX12" fmla="*/ 914484 w 915517"/>
                          <a:gd name="connsiteY12" fmla="*/ 322932 h 404988"/>
                          <a:gd name="connsiteX13" fmla="*/ 915517 w 915517"/>
                          <a:gd name="connsiteY13" fmla="*/ 317108 h 4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5517" h="404988">
                            <a:moveTo>
                              <a:pt x="0" y="0"/>
                            </a:moveTo>
                            <a:lnTo>
                              <a:pt x="114182" y="404988"/>
                            </a:lnTo>
                            <a:lnTo>
                              <a:pt x="116248" y="404459"/>
                            </a:lnTo>
                            <a:lnTo>
                              <a:pt x="116248" y="401283"/>
                            </a:lnTo>
                            <a:lnTo>
                              <a:pt x="115731" y="398106"/>
                            </a:lnTo>
                            <a:lnTo>
                              <a:pt x="118314" y="398106"/>
                            </a:lnTo>
                            <a:lnTo>
                              <a:pt x="8783" y="9529"/>
                            </a:lnTo>
                            <a:lnTo>
                              <a:pt x="900018" y="318167"/>
                            </a:lnTo>
                            <a:lnTo>
                              <a:pt x="118314" y="398106"/>
                            </a:lnTo>
                            <a:lnTo>
                              <a:pt x="118831" y="400753"/>
                            </a:lnTo>
                            <a:lnTo>
                              <a:pt x="116248" y="401283"/>
                            </a:lnTo>
                            <a:lnTo>
                              <a:pt x="116248" y="404459"/>
                            </a:lnTo>
                            <a:lnTo>
                              <a:pt x="914484" y="322932"/>
                            </a:lnTo>
                            <a:lnTo>
                              <a:pt x="915517" y="31710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3" name="Freeform: Shape 1752">
                        <a:extLst>
                          <a:ext uri="{FF2B5EF4-FFF2-40B4-BE49-F238E27FC236}">
                            <a16:creationId xmlns:a16="http://schemas.microsoft.com/office/drawing/2014/main" id="{EBDB5B65-90AB-36B5-25D1-19DC014315E7}"/>
                          </a:ext>
                        </a:extLst>
                      </p:cNvPr>
                      <p:cNvSpPr/>
                      <p:nvPr/>
                    </p:nvSpPr>
                    <p:spPr>
                      <a:xfrm>
                        <a:off x="11169553" y="4444212"/>
                        <a:ext cx="3100" cy="3176"/>
                      </a:xfrm>
                      <a:custGeom>
                        <a:avLst/>
                        <a:gdLst>
                          <a:gd name="connsiteX0" fmla="*/ 0 w 3100"/>
                          <a:gd name="connsiteY0" fmla="*/ 0 h 3176"/>
                          <a:gd name="connsiteX1" fmla="*/ 517 w 3100"/>
                          <a:gd name="connsiteY1" fmla="*/ 3177 h 3176"/>
                          <a:gd name="connsiteX2" fmla="*/ 3100 w 3100"/>
                          <a:gd name="connsiteY2" fmla="*/ 2647 h 3176"/>
                          <a:gd name="connsiteX3" fmla="*/ 2583 w 3100"/>
                          <a:gd name="connsiteY3" fmla="*/ 0 h 3176"/>
                        </a:gdLst>
                        <a:ahLst/>
                        <a:cxnLst>
                          <a:cxn ang="0">
                            <a:pos x="connsiteX0" y="connsiteY0"/>
                          </a:cxn>
                          <a:cxn ang="0">
                            <a:pos x="connsiteX1" y="connsiteY1"/>
                          </a:cxn>
                          <a:cxn ang="0">
                            <a:pos x="connsiteX2" y="connsiteY2"/>
                          </a:cxn>
                          <a:cxn ang="0">
                            <a:pos x="connsiteX3" y="connsiteY3"/>
                          </a:cxn>
                        </a:cxnLst>
                        <a:rect l="l" t="t" r="r" b="b"/>
                        <a:pathLst>
                          <a:path w="3100" h="3176">
                            <a:moveTo>
                              <a:pt x="0" y="0"/>
                            </a:moveTo>
                            <a:lnTo>
                              <a:pt x="517" y="3177"/>
                            </a:lnTo>
                            <a:lnTo>
                              <a:pt x="3100" y="2647"/>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4" name="Freeform: Shape 1753">
                        <a:extLst>
                          <a:ext uri="{FF2B5EF4-FFF2-40B4-BE49-F238E27FC236}">
                            <a16:creationId xmlns:a16="http://schemas.microsoft.com/office/drawing/2014/main" id="{597C9195-F520-6BF8-3110-43F04EFB28CB}"/>
                          </a:ext>
                        </a:extLst>
                      </p:cNvPr>
                      <p:cNvSpPr/>
                      <p:nvPr/>
                    </p:nvSpPr>
                    <p:spPr>
                      <a:xfrm>
                        <a:off x="11166970" y="4445271"/>
                        <a:ext cx="233013" cy="503985"/>
                      </a:xfrm>
                      <a:custGeom>
                        <a:avLst/>
                        <a:gdLst>
                          <a:gd name="connsiteX0" fmla="*/ 5167 w 233013"/>
                          <a:gd name="connsiteY0" fmla="*/ 0 h 503985"/>
                          <a:gd name="connsiteX1" fmla="*/ 0 w 233013"/>
                          <a:gd name="connsiteY1" fmla="*/ 3706 h 503985"/>
                          <a:gd name="connsiteX2" fmla="*/ 3100 w 233013"/>
                          <a:gd name="connsiteY2" fmla="*/ 2118 h 503985"/>
                          <a:gd name="connsiteX3" fmla="*/ 5684 w 233013"/>
                          <a:gd name="connsiteY3" fmla="*/ 530 h 503985"/>
                          <a:gd name="connsiteX4" fmla="*/ 14467 w 233013"/>
                          <a:gd name="connsiteY4" fmla="*/ 20117 h 503985"/>
                          <a:gd name="connsiteX5" fmla="*/ 164297 w 233013"/>
                          <a:gd name="connsiteY5" fmla="*/ 193759 h 503985"/>
                          <a:gd name="connsiteX6" fmla="*/ 221647 w 233013"/>
                          <a:gd name="connsiteY6" fmla="*/ 477516 h 503985"/>
                          <a:gd name="connsiteX7" fmla="*/ 14467 w 233013"/>
                          <a:gd name="connsiteY7" fmla="*/ 20117 h 503985"/>
                          <a:gd name="connsiteX8" fmla="*/ 517 w 233013"/>
                          <a:gd name="connsiteY8" fmla="*/ 4235 h 503985"/>
                          <a:gd name="connsiteX9" fmla="*/ 3100 w 233013"/>
                          <a:gd name="connsiteY9" fmla="*/ 2118 h 503985"/>
                          <a:gd name="connsiteX10" fmla="*/ 0 w 233013"/>
                          <a:gd name="connsiteY10" fmla="*/ 3706 h 503985"/>
                          <a:gd name="connsiteX11" fmla="*/ 227329 w 233013"/>
                          <a:gd name="connsiteY11" fmla="*/ 503985 h 503985"/>
                          <a:gd name="connsiteX12" fmla="*/ 233013 w 233013"/>
                          <a:gd name="connsiteY12" fmla="*/ 501868 h 503985"/>
                          <a:gd name="connsiteX13" fmla="*/ 169464 w 233013"/>
                          <a:gd name="connsiteY13" fmla="*/ 191112 h 50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013" h="503985">
                            <a:moveTo>
                              <a:pt x="5167" y="0"/>
                            </a:moveTo>
                            <a:lnTo>
                              <a:pt x="0" y="3706"/>
                            </a:lnTo>
                            <a:lnTo>
                              <a:pt x="3100" y="2118"/>
                            </a:lnTo>
                            <a:lnTo>
                              <a:pt x="5684" y="530"/>
                            </a:lnTo>
                            <a:lnTo>
                              <a:pt x="14467" y="20117"/>
                            </a:lnTo>
                            <a:lnTo>
                              <a:pt x="164297" y="193759"/>
                            </a:lnTo>
                            <a:lnTo>
                              <a:pt x="221647" y="477516"/>
                            </a:lnTo>
                            <a:lnTo>
                              <a:pt x="14467" y="20117"/>
                            </a:lnTo>
                            <a:lnTo>
                              <a:pt x="517" y="4235"/>
                            </a:lnTo>
                            <a:lnTo>
                              <a:pt x="3100" y="2118"/>
                            </a:lnTo>
                            <a:lnTo>
                              <a:pt x="0" y="3706"/>
                            </a:lnTo>
                            <a:lnTo>
                              <a:pt x="227329" y="503985"/>
                            </a:lnTo>
                            <a:lnTo>
                              <a:pt x="233013" y="501868"/>
                            </a:lnTo>
                            <a:lnTo>
                              <a:pt x="169464" y="1911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5" name="Freeform: Shape 1754">
                        <a:extLst>
                          <a:ext uri="{FF2B5EF4-FFF2-40B4-BE49-F238E27FC236}">
                            <a16:creationId xmlns:a16="http://schemas.microsoft.com/office/drawing/2014/main" id="{503FC3CD-7243-46FC-2AF8-2C5AE70D9E6E}"/>
                          </a:ext>
                        </a:extLst>
                      </p:cNvPr>
                      <p:cNvSpPr/>
                      <p:nvPr/>
                    </p:nvSpPr>
                    <p:spPr>
                      <a:xfrm>
                        <a:off x="11167487" y="4445801"/>
                        <a:ext cx="13949" cy="19587"/>
                      </a:xfrm>
                      <a:custGeom>
                        <a:avLst/>
                        <a:gdLst>
                          <a:gd name="connsiteX0" fmla="*/ 2583 w 13949"/>
                          <a:gd name="connsiteY0" fmla="*/ 1588 h 19587"/>
                          <a:gd name="connsiteX1" fmla="*/ 0 w 13949"/>
                          <a:gd name="connsiteY1" fmla="*/ 3706 h 19587"/>
                          <a:gd name="connsiteX2" fmla="*/ 13950 w 13949"/>
                          <a:gd name="connsiteY2" fmla="*/ 19587 h 19587"/>
                          <a:gd name="connsiteX3" fmla="*/ 5167 w 13949"/>
                          <a:gd name="connsiteY3" fmla="*/ 0 h 19587"/>
                        </a:gdLst>
                        <a:ahLst/>
                        <a:cxnLst>
                          <a:cxn ang="0">
                            <a:pos x="connsiteX0" y="connsiteY0"/>
                          </a:cxn>
                          <a:cxn ang="0">
                            <a:pos x="connsiteX1" y="connsiteY1"/>
                          </a:cxn>
                          <a:cxn ang="0">
                            <a:pos x="connsiteX2" y="connsiteY2"/>
                          </a:cxn>
                          <a:cxn ang="0">
                            <a:pos x="connsiteX3" y="connsiteY3"/>
                          </a:cxn>
                        </a:cxnLst>
                        <a:rect l="l" t="t" r="r" b="b"/>
                        <a:pathLst>
                          <a:path w="13949" h="19587">
                            <a:moveTo>
                              <a:pt x="2583" y="1588"/>
                            </a:moveTo>
                            <a:lnTo>
                              <a:pt x="0" y="3706"/>
                            </a:lnTo>
                            <a:lnTo>
                              <a:pt x="13950" y="19587"/>
                            </a:lnTo>
                            <a:lnTo>
                              <a:pt x="51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6" name="Freeform: Shape 1755">
                        <a:extLst>
                          <a:ext uri="{FF2B5EF4-FFF2-40B4-BE49-F238E27FC236}">
                            <a16:creationId xmlns:a16="http://schemas.microsoft.com/office/drawing/2014/main" id="{AD23CF9E-76D7-98D0-0CB3-BDF9E27F011D}"/>
                          </a:ext>
                        </a:extLst>
                      </p:cNvPr>
                      <p:cNvSpPr/>
                      <p:nvPr/>
                    </p:nvSpPr>
                    <p:spPr>
                      <a:xfrm>
                        <a:off x="11163870" y="4362686"/>
                        <a:ext cx="805469" cy="278462"/>
                      </a:xfrm>
                      <a:custGeom>
                        <a:avLst/>
                        <a:gdLst>
                          <a:gd name="connsiteX0" fmla="*/ 0 w 805469"/>
                          <a:gd name="connsiteY0" fmla="*/ 82586 h 278462"/>
                          <a:gd name="connsiteX1" fmla="*/ 168947 w 805469"/>
                          <a:gd name="connsiteY1" fmla="*/ 278462 h 278462"/>
                          <a:gd name="connsiteX2" fmla="*/ 171013 w 805469"/>
                          <a:gd name="connsiteY2" fmla="*/ 277933 h 278462"/>
                          <a:gd name="connsiteX3" fmla="*/ 169980 w 805469"/>
                          <a:gd name="connsiteY3" fmla="*/ 275286 h 278462"/>
                          <a:gd name="connsiteX4" fmla="*/ 168947 w 805469"/>
                          <a:gd name="connsiteY4" fmla="*/ 272110 h 278462"/>
                          <a:gd name="connsiteX5" fmla="*/ 171013 w 805469"/>
                          <a:gd name="connsiteY5" fmla="*/ 271580 h 278462"/>
                          <a:gd name="connsiteX6" fmla="*/ 12399 w 805469"/>
                          <a:gd name="connsiteY6" fmla="*/ 87350 h 278462"/>
                          <a:gd name="connsiteX7" fmla="*/ 784287 w 805469"/>
                          <a:gd name="connsiteY7" fmla="*/ 8470 h 278462"/>
                          <a:gd name="connsiteX8" fmla="*/ 171013 w 805469"/>
                          <a:gd name="connsiteY8" fmla="*/ 271580 h 278462"/>
                          <a:gd name="connsiteX9" fmla="*/ 172047 w 805469"/>
                          <a:gd name="connsiteY9" fmla="*/ 272639 h 278462"/>
                          <a:gd name="connsiteX10" fmla="*/ 169980 w 805469"/>
                          <a:gd name="connsiteY10" fmla="*/ 275286 h 278462"/>
                          <a:gd name="connsiteX11" fmla="*/ 171013 w 805469"/>
                          <a:gd name="connsiteY11" fmla="*/ 277933 h 278462"/>
                          <a:gd name="connsiteX12" fmla="*/ 805469 w 805469"/>
                          <a:gd name="connsiteY12" fmla="*/ 6353 h 278462"/>
                          <a:gd name="connsiteX13" fmla="*/ 803919 w 805469"/>
                          <a:gd name="connsiteY13" fmla="*/ 0 h 27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5469" h="278462">
                            <a:moveTo>
                              <a:pt x="0" y="82586"/>
                            </a:moveTo>
                            <a:lnTo>
                              <a:pt x="168947" y="278462"/>
                            </a:lnTo>
                            <a:lnTo>
                              <a:pt x="171013" y="277933"/>
                            </a:lnTo>
                            <a:lnTo>
                              <a:pt x="169980" y="275286"/>
                            </a:lnTo>
                            <a:lnTo>
                              <a:pt x="168947" y="272110"/>
                            </a:lnTo>
                            <a:lnTo>
                              <a:pt x="171013" y="271580"/>
                            </a:lnTo>
                            <a:lnTo>
                              <a:pt x="12399" y="87350"/>
                            </a:lnTo>
                            <a:lnTo>
                              <a:pt x="784287" y="8470"/>
                            </a:lnTo>
                            <a:lnTo>
                              <a:pt x="171013" y="271580"/>
                            </a:lnTo>
                            <a:lnTo>
                              <a:pt x="172047" y="272639"/>
                            </a:lnTo>
                            <a:lnTo>
                              <a:pt x="169980" y="275286"/>
                            </a:lnTo>
                            <a:lnTo>
                              <a:pt x="171013" y="277933"/>
                            </a:lnTo>
                            <a:lnTo>
                              <a:pt x="805469" y="6353"/>
                            </a:lnTo>
                            <a:lnTo>
                              <a:pt x="80391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7" name="Freeform: Shape 1756">
                        <a:extLst>
                          <a:ext uri="{FF2B5EF4-FFF2-40B4-BE49-F238E27FC236}">
                            <a16:creationId xmlns:a16="http://schemas.microsoft.com/office/drawing/2014/main" id="{E8382056-D905-2A5B-F75D-4E6BACA148FD}"/>
                          </a:ext>
                        </a:extLst>
                      </p:cNvPr>
                      <p:cNvSpPr/>
                      <p:nvPr/>
                    </p:nvSpPr>
                    <p:spPr>
                      <a:xfrm>
                        <a:off x="11332817" y="4634266"/>
                        <a:ext cx="3100" cy="3705"/>
                      </a:xfrm>
                      <a:custGeom>
                        <a:avLst/>
                        <a:gdLst>
                          <a:gd name="connsiteX0" fmla="*/ 0 w 3100"/>
                          <a:gd name="connsiteY0" fmla="*/ 529 h 3705"/>
                          <a:gd name="connsiteX1" fmla="*/ 1033 w 3100"/>
                          <a:gd name="connsiteY1" fmla="*/ 3706 h 3705"/>
                          <a:gd name="connsiteX2" fmla="*/ 3100 w 3100"/>
                          <a:gd name="connsiteY2" fmla="*/ 1059 h 3705"/>
                          <a:gd name="connsiteX3" fmla="*/ 2066 w 3100"/>
                          <a:gd name="connsiteY3" fmla="*/ 0 h 3705"/>
                        </a:gdLst>
                        <a:ahLst/>
                        <a:cxnLst>
                          <a:cxn ang="0">
                            <a:pos x="connsiteX0" y="connsiteY0"/>
                          </a:cxn>
                          <a:cxn ang="0">
                            <a:pos x="connsiteX1" y="connsiteY1"/>
                          </a:cxn>
                          <a:cxn ang="0">
                            <a:pos x="connsiteX2" y="connsiteY2"/>
                          </a:cxn>
                          <a:cxn ang="0">
                            <a:pos x="connsiteX3" y="connsiteY3"/>
                          </a:cxn>
                        </a:cxnLst>
                        <a:rect l="l" t="t" r="r" b="b"/>
                        <a:pathLst>
                          <a:path w="3100" h="3705">
                            <a:moveTo>
                              <a:pt x="0" y="529"/>
                            </a:moveTo>
                            <a:lnTo>
                              <a:pt x="1033" y="3706"/>
                            </a:lnTo>
                            <a:lnTo>
                              <a:pt x="3100" y="1059"/>
                            </a:lnTo>
                            <a:lnTo>
                              <a:pt x="206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8" name="Freeform: Shape 1757">
                        <a:extLst>
                          <a:ext uri="{FF2B5EF4-FFF2-40B4-BE49-F238E27FC236}">
                            <a16:creationId xmlns:a16="http://schemas.microsoft.com/office/drawing/2014/main" id="{FCB51B6D-AB76-43A0-7482-016FE728DE10}"/>
                          </a:ext>
                        </a:extLst>
                      </p:cNvPr>
                      <p:cNvSpPr/>
                      <p:nvPr/>
                    </p:nvSpPr>
                    <p:spPr>
                      <a:xfrm>
                        <a:off x="11395333" y="4942904"/>
                        <a:ext cx="4649" cy="5293"/>
                      </a:xfrm>
                      <a:custGeom>
                        <a:avLst/>
                        <a:gdLst>
                          <a:gd name="connsiteX0" fmla="*/ 0 w 4649"/>
                          <a:gd name="connsiteY0" fmla="*/ 2647 h 5293"/>
                          <a:gd name="connsiteX1" fmla="*/ 1549 w 4649"/>
                          <a:gd name="connsiteY1" fmla="*/ 5294 h 5293"/>
                          <a:gd name="connsiteX2" fmla="*/ 4649 w 4649"/>
                          <a:gd name="connsiteY2" fmla="*/ 4235 h 5293"/>
                          <a:gd name="connsiteX3" fmla="*/ 3616 w 4649"/>
                          <a:gd name="connsiteY3" fmla="*/ 0 h 5293"/>
                        </a:gdLst>
                        <a:ahLst/>
                        <a:cxnLst>
                          <a:cxn ang="0">
                            <a:pos x="connsiteX0" y="connsiteY0"/>
                          </a:cxn>
                          <a:cxn ang="0">
                            <a:pos x="connsiteX1" y="connsiteY1"/>
                          </a:cxn>
                          <a:cxn ang="0">
                            <a:pos x="connsiteX2" y="connsiteY2"/>
                          </a:cxn>
                          <a:cxn ang="0">
                            <a:pos x="connsiteX3" y="connsiteY3"/>
                          </a:cxn>
                        </a:cxnLst>
                        <a:rect l="l" t="t" r="r" b="b"/>
                        <a:pathLst>
                          <a:path w="4649" h="5293">
                            <a:moveTo>
                              <a:pt x="0" y="2647"/>
                            </a:moveTo>
                            <a:lnTo>
                              <a:pt x="1549" y="5294"/>
                            </a:lnTo>
                            <a:lnTo>
                              <a:pt x="4649" y="4235"/>
                            </a:lnTo>
                            <a:lnTo>
                              <a:pt x="361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9" name="Freeform: Shape 1758">
                        <a:extLst>
                          <a:ext uri="{FF2B5EF4-FFF2-40B4-BE49-F238E27FC236}">
                            <a16:creationId xmlns:a16="http://schemas.microsoft.com/office/drawing/2014/main" id="{42766084-982A-4535-EEDC-5D890A256E29}"/>
                          </a:ext>
                        </a:extLst>
                      </p:cNvPr>
                      <p:cNvSpPr/>
                      <p:nvPr/>
                    </p:nvSpPr>
                    <p:spPr>
                      <a:xfrm>
                        <a:off x="11329717" y="4632148"/>
                        <a:ext cx="324461" cy="320814"/>
                      </a:xfrm>
                      <a:custGeom>
                        <a:avLst/>
                        <a:gdLst>
                          <a:gd name="connsiteX0" fmla="*/ 65099 w 324461"/>
                          <a:gd name="connsiteY0" fmla="*/ 320814 h 320814"/>
                          <a:gd name="connsiteX1" fmla="*/ 68716 w 324461"/>
                          <a:gd name="connsiteY1" fmla="*/ 318697 h 320814"/>
                          <a:gd name="connsiteX2" fmla="*/ 67166 w 324461"/>
                          <a:gd name="connsiteY2" fmla="*/ 316050 h 320814"/>
                          <a:gd name="connsiteX3" fmla="*/ 65617 w 324461"/>
                          <a:gd name="connsiteY3" fmla="*/ 313403 h 320814"/>
                          <a:gd name="connsiteX4" fmla="*/ 69233 w 324461"/>
                          <a:gd name="connsiteY4" fmla="*/ 310756 h 320814"/>
                          <a:gd name="connsiteX5" fmla="*/ 8267 w 324461"/>
                          <a:gd name="connsiteY5" fmla="*/ 11118 h 320814"/>
                          <a:gd name="connsiteX6" fmla="*/ 311545 w 324461"/>
                          <a:gd name="connsiteY6" fmla="*/ 162525 h 320814"/>
                          <a:gd name="connsiteX7" fmla="*/ 69233 w 324461"/>
                          <a:gd name="connsiteY7" fmla="*/ 310756 h 320814"/>
                          <a:gd name="connsiteX8" fmla="*/ 70266 w 324461"/>
                          <a:gd name="connsiteY8" fmla="*/ 314991 h 320814"/>
                          <a:gd name="connsiteX9" fmla="*/ 67166 w 324461"/>
                          <a:gd name="connsiteY9" fmla="*/ 316050 h 320814"/>
                          <a:gd name="connsiteX10" fmla="*/ 68716 w 324461"/>
                          <a:gd name="connsiteY10" fmla="*/ 318697 h 320814"/>
                          <a:gd name="connsiteX11" fmla="*/ 324461 w 324461"/>
                          <a:gd name="connsiteY11" fmla="*/ 161996 h 320814"/>
                          <a:gd name="connsiteX12" fmla="*/ 0 w 324461"/>
                          <a:gd name="connsiteY12" fmla="*/ 0 h 3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461" h="320814">
                            <a:moveTo>
                              <a:pt x="65099" y="320814"/>
                            </a:moveTo>
                            <a:lnTo>
                              <a:pt x="68716" y="318697"/>
                            </a:lnTo>
                            <a:lnTo>
                              <a:pt x="67166" y="316050"/>
                            </a:lnTo>
                            <a:lnTo>
                              <a:pt x="65617" y="313403"/>
                            </a:lnTo>
                            <a:lnTo>
                              <a:pt x="69233" y="310756"/>
                            </a:lnTo>
                            <a:lnTo>
                              <a:pt x="8267" y="11118"/>
                            </a:lnTo>
                            <a:lnTo>
                              <a:pt x="311545" y="162525"/>
                            </a:lnTo>
                            <a:lnTo>
                              <a:pt x="69233" y="310756"/>
                            </a:lnTo>
                            <a:lnTo>
                              <a:pt x="70266" y="314991"/>
                            </a:lnTo>
                            <a:lnTo>
                              <a:pt x="67166" y="316050"/>
                            </a:lnTo>
                            <a:lnTo>
                              <a:pt x="68716" y="318697"/>
                            </a:lnTo>
                            <a:lnTo>
                              <a:pt x="324461" y="161996"/>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0" name="Freeform: Shape 1759">
                        <a:extLst>
                          <a:ext uri="{FF2B5EF4-FFF2-40B4-BE49-F238E27FC236}">
                            <a16:creationId xmlns:a16="http://schemas.microsoft.com/office/drawing/2014/main" id="{6FF7E502-5855-1722-85E3-B34EF9148CB2}"/>
                          </a:ext>
                        </a:extLst>
                      </p:cNvPr>
                      <p:cNvSpPr/>
                      <p:nvPr/>
                    </p:nvSpPr>
                    <p:spPr>
                      <a:xfrm>
                        <a:off x="11645395" y="4790438"/>
                        <a:ext cx="3616" cy="4235"/>
                      </a:xfrm>
                      <a:custGeom>
                        <a:avLst/>
                        <a:gdLst>
                          <a:gd name="connsiteX0" fmla="*/ 0 w 3616"/>
                          <a:gd name="connsiteY0" fmla="*/ 2118 h 4235"/>
                          <a:gd name="connsiteX1" fmla="*/ 2583 w 3616"/>
                          <a:gd name="connsiteY1" fmla="*/ 4235 h 4235"/>
                          <a:gd name="connsiteX2" fmla="*/ 3616 w 3616"/>
                          <a:gd name="connsiteY2" fmla="*/ 1059 h 4235"/>
                          <a:gd name="connsiteX3" fmla="*/ 1550 w 3616"/>
                          <a:gd name="connsiteY3" fmla="*/ 0 h 4235"/>
                        </a:gdLst>
                        <a:ahLst/>
                        <a:cxnLst>
                          <a:cxn ang="0">
                            <a:pos x="connsiteX0" y="connsiteY0"/>
                          </a:cxn>
                          <a:cxn ang="0">
                            <a:pos x="connsiteX1" y="connsiteY1"/>
                          </a:cxn>
                          <a:cxn ang="0">
                            <a:pos x="connsiteX2" y="connsiteY2"/>
                          </a:cxn>
                          <a:cxn ang="0">
                            <a:pos x="connsiteX3" y="connsiteY3"/>
                          </a:cxn>
                        </a:cxnLst>
                        <a:rect l="l" t="t" r="r" b="b"/>
                        <a:pathLst>
                          <a:path w="3616" h="4235">
                            <a:moveTo>
                              <a:pt x="0" y="2118"/>
                            </a:moveTo>
                            <a:lnTo>
                              <a:pt x="2583" y="4235"/>
                            </a:lnTo>
                            <a:lnTo>
                              <a:pt x="3616" y="1059"/>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1" name="Freeform: Shape 1760">
                        <a:extLst>
                          <a:ext uri="{FF2B5EF4-FFF2-40B4-BE49-F238E27FC236}">
                            <a16:creationId xmlns:a16="http://schemas.microsoft.com/office/drawing/2014/main" id="{9134C2E6-2744-8886-C637-F467AAE7E3D4}"/>
                          </a:ext>
                        </a:extLst>
                      </p:cNvPr>
                      <p:cNvSpPr/>
                      <p:nvPr/>
                    </p:nvSpPr>
                    <p:spPr>
                      <a:xfrm>
                        <a:off x="11326618" y="4358450"/>
                        <a:ext cx="650988" cy="439928"/>
                      </a:xfrm>
                      <a:custGeom>
                        <a:avLst/>
                        <a:gdLst>
                          <a:gd name="connsiteX0" fmla="*/ 321878 w 650988"/>
                          <a:gd name="connsiteY0" fmla="*/ 439928 h 439928"/>
                          <a:gd name="connsiteX1" fmla="*/ 323427 w 650988"/>
                          <a:gd name="connsiteY1" fmla="*/ 437811 h 439928"/>
                          <a:gd name="connsiteX2" fmla="*/ 321361 w 650988"/>
                          <a:gd name="connsiteY2" fmla="*/ 436222 h 439928"/>
                          <a:gd name="connsiteX3" fmla="*/ 318778 w 650988"/>
                          <a:gd name="connsiteY3" fmla="*/ 434105 h 439928"/>
                          <a:gd name="connsiteX4" fmla="*/ 320328 w 650988"/>
                          <a:gd name="connsiteY4" fmla="*/ 431987 h 439928"/>
                          <a:gd name="connsiteX5" fmla="*/ 14467 w 650988"/>
                          <a:gd name="connsiteY5" fmla="*/ 279521 h 439928"/>
                          <a:gd name="connsiteX6" fmla="*/ 632389 w 650988"/>
                          <a:gd name="connsiteY6" fmla="*/ 14823 h 439928"/>
                          <a:gd name="connsiteX7" fmla="*/ 320328 w 650988"/>
                          <a:gd name="connsiteY7" fmla="*/ 431987 h 439928"/>
                          <a:gd name="connsiteX8" fmla="*/ 322394 w 650988"/>
                          <a:gd name="connsiteY8" fmla="*/ 433046 h 439928"/>
                          <a:gd name="connsiteX9" fmla="*/ 321361 w 650988"/>
                          <a:gd name="connsiteY9" fmla="*/ 436222 h 439928"/>
                          <a:gd name="connsiteX10" fmla="*/ 323427 w 650988"/>
                          <a:gd name="connsiteY10" fmla="*/ 437811 h 439928"/>
                          <a:gd name="connsiteX11" fmla="*/ 650989 w 650988"/>
                          <a:gd name="connsiteY11" fmla="*/ 0 h 439928"/>
                          <a:gd name="connsiteX12" fmla="*/ 0 w 650988"/>
                          <a:gd name="connsiteY12" fmla="*/ 278992 h 43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988" h="439928">
                            <a:moveTo>
                              <a:pt x="321878" y="439928"/>
                            </a:moveTo>
                            <a:lnTo>
                              <a:pt x="323427" y="437811"/>
                            </a:lnTo>
                            <a:lnTo>
                              <a:pt x="321361" y="436222"/>
                            </a:lnTo>
                            <a:lnTo>
                              <a:pt x="318778" y="434105"/>
                            </a:lnTo>
                            <a:lnTo>
                              <a:pt x="320328" y="431987"/>
                            </a:lnTo>
                            <a:lnTo>
                              <a:pt x="14467" y="279521"/>
                            </a:lnTo>
                            <a:lnTo>
                              <a:pt x="632389" y="14823"/>
                            </a:lnTo>
                            <a:lnTo>
                              <a:pt x="320328" y="431987"/>
                            </a:lnTo>
                            <a:lnTo>
                              <a:pt x="322394" y="433046"/>
                            </a:lnTo>
                            <a:lnTo>
                              <a:pt x="321361" y="436222"/>
                            </a:lnTo>
                            <a:lnTo>
                              <a:pt x="323427" y="437811"/>
                            </a:lnTo>
                            <a:lnTo>
                              <a:pt x="650989" y="0"/>
                            </a:lnTo>
                            <a:lnTo>
                              <a:pt x="0" y="27899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2" name="Freeform: Shape 1761">
                        <a:extLst>
                          <a:ext uri="{FF2B5EF4-FFF2-40B4-BE49-F238E27FC236}">
                            <a16:creationId xmlns:a16="http://schemas.microsoft.com/office/drawing/2014/main" id="{AA7A0FF2-07E9-EFDD-D0D2-3C71960B4869}"/>
                          </a:ext>
                        </a:extLst>
                      </p:cNvPr>
                      <p:cNvSpPr/>
                      <p:nvPr/>
                    </p:nvSpPr>
                    <p:spPr>
                      <a:xfrm>
                        <a:off x="11396882" y="4946081"/>
                        <a:ext cx="4650" cy="4764"/>
                      </a:xfrm>
                      <a:custGeom>
                        <a:avLst/>
                        <a:gdLst>
                          <a:gd name="connsiteX0" fmla="*/ 0 w 4650"/>
                          <a:gd name="connsiteY0" fmla="*/ 2117 h 4764"/>
                          <a:gd name="connsiteX1" fmla="*/ 1550 w 4650"/>
                          <a:gd name="connsiteY1" fmla="*/ 4764 h 4764"/>
                          <a:gd name="connsiteX2" fmla="*/ 4651 w 4650"/>
                          <a:gd name="connsiteY2" fmla="*/ 2647 h 4764"/>
                          <a:gd name="connsiteX3" fmla="*/ 2067 w 4650"/>
                          <a:gd name="connsiteY3" fmla="*/ 0 h 4764"/>
                        </a:gdLst>
                        <a:ahLst/>
                        <a:cxnLst>
                          <a:cxn ang="0">
                            <a:pos x="connsiteX0" y="connsiteY0"/>
                          </a:cxn>
                          <a:cxn ang="0">
                            <a:pos x="connsiteX1" y="connsiteY1"/>
                          </a:cxn>
                          <a:cxn ang="0">
                            <a:pos x="connsiteX2" y="connsiteY2"/>
                          </a:cxn>
                          <a:cxn ang="0">
                            <a:pos x="connsiteX3" y="connsiteY3"/>
                          </a:cxn>
                        </a:cxnLst>
                        <a:rect l="l" t="t" r="r" b="b"/>
                        <a:pathLst>
                          <a:path w="4650" h="4764">
                            <a:moveTo>
                              <a:pt x="0" y="2117"/>
                            </a:moveTo>
                            <a:lnTo>
                              <a:pt x="1550" y="4764"/>
                            </a:lnTo>
                            <a:lnTo>
                              <a:pt x="4651" y="2647"/>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3" name="Freeform: Shape 1762">
                        <a:extLst>
                          <a:ext uri="{FF2B5EF4-FFF2-40B4-BE49-F238E27FC236}">
                            <a16:creationId xmlns:a16="http://schemas.microsoft.com/office/drawing/2014/main" id="{46A68362-DCF0-0FE6-BDB5-412A06852D4D}"/>
                          </a:ext>
                        </a:extLst>
                      </p:cNvPr>
                      <p:cNvSpPr/>
                      <p:nvPr/>
                    </p:nvSpPr>
                    <p:spPr>
                      <a:xfrm>
                        <a:off x="11392233" y="4789909"/>
                        <a:ext cx="565223" cy="748566"/>
                      </a:xfrm>
                      <a:custGeom>
                        <a:avLst/>
                        <a:gdLst>
                          <a:gd name="connsiteX0" fmla="*/ 0 w 565223"/>
                          <a:gd name="connsiteY0" fmla="*/ 157230 h 748566"/>
                          <a:gd name="connsiteX1" fmla="*/ 2583 w 565223"/>
                          <a:gd name="connsiteY1" fmla="*/ 160407 h 748566"/>
                          <a:gd name="connsiteX2" fmla="*/ 4649 w 565223"/>
                          <a:gd name="connsiteY2" fmla="*/ 158289 h 748566"/>
                          <a:gd name="connsiteX3" fmla="*/ 6717 w 565223"/>
                          <a:gd name="connsiteY3" fmla="*/ 156172 h 748566"/>
                          <a:gd name="connsiteX4" fmla="*/ 9300 w 565223"/>
                          <a:gd name="connsiteY4" fmla="*/ 158819 h 748566"/>
                          <a:gd name="connsiteX5" fmla="*/ 254195 w 565223"/>
                          <a:gd name="connsiteY5" fmla="*/ 8999 h 748566"/>
                          <a:gd name="connsiteX6" fmla="*/ 553857 w 565223"/>
                          <a:gd name="connsiteY6" fmla="*/ 732685 h 748566"/>
                          <a:gd name="connsiteX7" fmla="*/ 9300 w 565223"/>
                          <a:gd name="connsiteY7" fmla="*/ 158819 h 748566"/>
                          <a:gd name="connsiteX8" fmla="*/ 6200 w 565223"/>
                          <a:gd name="connsiteY8" fmla="*/ 160936 h 748566"/>
                          <a:gd name="connsiteX9" fmla="*/ 4649 w 565223"/>
                          <a:gd name="connsiteY9" fmla="*/ 158289 h 748566"/>
                          <a:gd name="connsiteX10" fmla="*/ 2583 w 565223"/>
                          <a:gd name="connsiteY10" fmla="*/ 160407 h 748566"/>
                          <a:gd name="connsiteX11" fmla="*/ 560574 w 565223"/>
                          <a:gd name="connsiteY11" fmla="*/ 748566 h 748566"/>
                          <a:gd name="connsiteX12" fmla="*/ 565223 w 565223"/>
                          <a:gd name="connsiteY12" fmla="*/ 745390 h 748566"/>
                          <a:gd name="connsiteX13" fmla="*/ 256779 w 565223"/>
                          <a:gd name="connsiteY13" fmla="*/ 0 h 74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223" h="748566">
                            <a:moveTo>
                              <a:pt x="0" y="157230"/>
                            </a:moveTo>
                            <a:lnTo>
                              <a:pt x="2583" y="160407"/>
                            </a:lnTo>
                            <a:lnTo>
                              <a:pt x="4649" y="158289"/>
                            </a:lnTo>
                            <a:lnTo>
                              <a:pt x="6717" y="156172"/>
                            </a:lnTo>
                            <a:lnTo>
                              <a:pt x="9300" y="158819"/>
                            </a:lnTo>
                            <a:lnTo>
                              <a:pt x="254195" y="8999"/>
                            </a:lnTo>
                            <a:lnTo>
                              <a:pt x="553857" y="732685"/>
                            </a:lnTo>
                            <a:lnTo>
                              <a:pt x="9300" y="158819"/>
                            </a:lnTo>
                            <a:lnTo>
                              <a:pt x="6200" y="160936"/>
                            </a:lnTo>
                            <a:lnTo>
                              <a:pt x="4649" y="158289"/>
                            </a:lnTo>
                            <a:lnTo>
                              <a:pt x="2583" y="160407"/>
                            </a:lnTo>
                            <a:lnTo>
                              <a:pt x="560574" y="748566"/>
                            </a:lnTo>
                            <a:lnTo>
                              <a:pt x="565223" y="745390"/>
                            </a:lnTo>
                            <a:lnTo>
                              <a:pt x="25677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4" name="Freeform: Shape 1763">
                        <a:extLst>
                          <a:ext uri="{FF2B5EF4-FFF2-40B4-BE49-F238E27FC236}">
                            <a16:creationId xmlns:a16="http://schemas.microsoft.com/office/drawing/2014/main" id="{62B05CA8-3AB8-D5FB-61F2-4B2721C540A8}"/>
                          </a:ext>
                        </a:extLst>
                      </p:cNvPr>
                      <p:cNvSpPr/>
                      <p:nvPr/>
                    </p:nvSpPr>
                    <p:spPr>
                      <a:xfrm>
                        <a:off x="11966240" y="4357392"/>
                        <a:ext cx="5682" cy="8999"/>
                      </a:xfrm>
                      <a:custGeom>
                        <a:avLst/>
                        <a:gdLst>
                          <a:gd name="connsiteX0" fmla="*/ 0 w 5682"/>
                          <a:gd name="connsiteY0" fmla="*/ 6353 h 8999"/>
                          <a:gd name="connsiteX1" fmla="*/ 2066 w 5682"/>
                          <a:gd name="connsiteY1" fmla="*/ 8470 h 8999"/>
                          <a:gd name="connsiteX2" fmla="*/ 5167 w 5682"/>
                          <a:gd name="connsiteY2" fmla="*/ 9000 h 8999"/>
                          <a:gd name="connsiteX3" fmla="*/ 5682 w 5682"/>
                          <a:gd name="connsiteY3" fmla="*/ 0 h 8999"/>
                        </a:gdLst>
                        <a:ahLst/>
                        <a:cxnLst>
                          <a:cxn ang="0">
                            <a:pos x="connsiteX0" y="connsiteY0"/>
                          </a:cxn>
                          <a:cxn ang="0">
                            <a:pos x="connsiteX1" y="connsiteY1"/>
                          </a:cxn>
                          <a:cxn ang="0">
                            <a:pos x="connsiteX2" y="connsiteY2"/>
                          </a:cxn>
                          <a:cxn ang="0">
                            <a:pos x="connsiteX3" y="connsiteY3"/>
                          </a:cxn>
                        </a:cxnLst>
                        <a:rect l="l" t="t" r="r" b="b"/>
                        <a:pathLst>
                          <a:path w="5682" h="8999">
                            <a:moveTo>
                              <a:pt x="0" y="6353"/>
                            </a:moveTo>
                            <a:lnTo>
                              <a:pt x="2066" y="8470"/>
                            </a:lnTo>
                            <a:lnTo>
                              <a:pt x="5167" y="9000"/>
                            </a:lnTo>
                            <a:lnTo>
                              <a:pt x="5682"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5" name="Freeform: Shape 1764">
                        <a:extLst>
                          <a:ext uri="{FF2B5EF4-FFF2-40B4-BE49-F238E27FC236}">
                            <a16:creationId xmlns:a16="http://schemas.microsoft.com/office/drawing/2014/main" id="{AE94D34D-3E66-BE81-ED62-23182E0C133A}"/>
                          </a:ext>
                        </a:extLst>
                      </p:cNvPr>
                      <p:cNvSpPr/>
                      <p:nvPr/>
                    </p:nvSpPr>
                    <p:spPr>
                      <a:xfrm>
                        <a:off x="11967273" y="4362686"/>
                        <a:ext cx="5166" cy="5293"/>
                      </a:xfrm>
                      <a:custGeom>
                        <a:avLst/>
                        <a:gdLst>
                          <a:gd name="connsiteX0" fmla="*/ 0 w 5166"/>
                          <a:gd name="connsiteY0" fmla="*/ 0 h 5293"/>
                          <a:gd name="connsiteX1" fmla="*/ 0 w 5166"/>
                          <a:gd name="connsiteY1" fmla="*/ 0 h 5293"/>
                          <a:gd name="connsiteX2" fmla="*/ 0 w 5166"/>
                          <a:gd name="connsiteY2" fmla="*/ 0 h 5293"/>
                        </a:gdLst>
                        <a:ahLst/>
                        <a:cxnLst>
                          <a:cxn ang="0">
                            <a:pos x="connsiteX0" y="connsiteY0"/>
                          </a:cxn>
                          <a:cxn ang="0">
                            <a:pos x="connsiteX1" y="connsiteY1"/>
                          </a:cxn>
                          <a:cxn ang="0">
                            <a:pos x="connsiteX2" y="connsiteY2"/>
                          </a:cxn>
                        </a:cxnLst>
                        <a:rect l="l" t="t" r="r" b="b"/>
                        <a:pathLst>
                          <a:path w="5166" h="5293">
                            <a:moveTo>
                              <a:pt x="0" y="0"/>
                            </a:moveTo>
                            <a:lnTo>
                              <a:pt x="0" y="0"/>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6" name="Freeform: Shape 1765">
                        <a:extLst>
                          <a:ext uri="{FF2B5EF4-FFF2-40B4-BE49-F238E27FC236}">
                            <a16:creationId xmlns:a16="http://schemas.microsoft.com/office/drawing/2014/main" id="{1A89EA2D-559D-8049-00A7-E82050DD50FA}"/>
                          </a:ext>
                        </a:extLst>
                      </p:cNvPr>
                      <p:cNvSpPr/>
                      <p:nvPr/>
                    </p:nvSpPr>
                    <p:spPr>
                      <a:xfrm>
                        <a:off x="11966756" y="4362686"/>
                        <a:ext cx="2067" cy="6352"/>
                      </a:xfrm>
                      <a:custGeom>
                        <a:avLst/>
                        <a:gdLst>
                          <a:gd name="connsiteX0" fmla="*/ 517 w 2067"/>
                          <a:gd name="connsiteY0" fmla="*/ 0 h 6352"/>
                          <a:gd name="connsiteX1" fmla="*/ 0 w 2067"/>
                          <a:gd name="connsiteY1" fmla="*/ 529 h 6352"/>
                          <a:gd name="connsiteX2" fmla="*/ 2067 w 2067"/>
                          <a:gd name="connsiteY2" fmla="*/ 6353 h 6352"/>
                          <a:gd name="connsiteX3" fmla="*/ 1550 w 2067"/>
                          <a:gd name="connsiteY3" fmla="*/ 3176 h 6352"/>
                        </a:gdLst>
                        <a:ahLst/>
                        <a:cxnLst>
                          <a:cxn ang="0">
                            <a:pos x="connsiteX0" y="connsiteY0"/>
                          </a:cxn>
                          <a:cxn ang="0">
                            <a:pos x="connsiteX1" y="connsiteY1"/>
                          </a:cxn>
                          <a:cxn ang="0">
                            <a:pos x="connsiteX2" y="connsiteY2"/>
                          </a:cxn>
                          <a:cxn ang="0">
                            <a:pos x="connsiteX3" y="connsiteY3"/>
                          </a:cxn>
                        </a:cxnLst>
                        <a:rect l="l" t="t" r="r" b="b"/>
                        <a:pathLst>
                          <a:path w="2067" h="6352">
                            <a:moveTo>
                              <a:pt x="517" y="0"/>
                            </a:moveTo>
                            <a:lnTo>
                              <a:pt x="0" y="529"/>
                            </a:lnTo>
                            <a:lnTo>
                              <a:pt x="2067" y="6353"/>
                            </a:lnTo>
                            <a:lnTo>
                              <a:pt x="1550"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7" name="Freeform: Shape 1766">
                        <a:extLst>
                          <a:ext uri="{FF2B5EF4-FFF2-40B4-BE49-F238E27FC236}">
                            <a16:creationId xmlns:a16="http://schemas.microsoft.com/office/drawing/2014/main" id="{8F94C46C-1DB5-8480-808F-44911B03F288}"/>
                          </a:ext>
                        </a:extLst>
                      </p:cNvPr>
                      <p:cNvSpPr/>
                      <p:nvPr/>
                    </p:nvSpPr>
                    <p:spPr>
                      <a:xfrm>
                        <a:off x="10646179" y="3717351"/>
                        <a:ext cx="6716" cy="5823"/>
                      </a:xfrm>
                      <a:custGeom>
                        <a:avLst/>
                        <a:gdLst>
                          <a:gd name="connsiteX0" fmla="*/ 517 w 6716"/>
                          <a:gd name="connsiteY0" fmla="*/ 4235 h 5823"/>
                          <a:gd name="connsiteX1" fmla="*/ 3100 w 6716"/>
                          <a:gd name="connsiteY1" fmla="*/ 5823 h 5823"/>
                          <a:gd name="connsiteX2" fmla="*/ 6717 w 6716"/>
                          <a:gd name="connsiteY2" fmla="*/ 0 h 5823"/>
                          <a:gd name="connsiteX3" fmla="*/ 0 w 6716"/>
                          <a:gd name="connsiteY3" fmla="*/ 1059 h 5823"/>
                        </a:gdLst>
                        <a:ahLst/>
                        <a:cxnLst>
                          <a:cxn ang="0">
                            <a:pos x="connsiteX0" y="connsiteY0"/>
                          </a:cxn>
                          <a:cxn ang="0">
                            <a:pos x="connsiteX1" y="connsiteY1"/>
                          </a:cxn>
                          <a:cxn ang="0">
                            <a:pos x="connsiteX2" y="connsiteY2"/>
                          </a:cxn>
                          <a:cxn ang="0">
                            <a:pos x="connsiteX3" y="connsiteY3"/>
                          </a:cxn>
                        </a:cxnLst>
                        <a:rect l="l" t="t" r="r" b="b"/>
                        <a:pathLst>
                          <a:path w="6716" h="5823">
                            <a:moveTo>
                              <a:pt x="517" y="4235"/>
                            </a:moveTo>
                            <a:lnTo>
                              <a:pt x="3100" y="5823"/>
                            </a:lnTo>
                            <a:lnTo>
                              <a:pt x="6717" y="0"/>
                            </a:lnTo>
                            <a:lnTo>
                              <a:pt x="0" y="1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8" name="Freeform: Shape 1767">
                        <a:extLst>
                          <a:ext uri="{FF2B5EF4-FFF2-40B4-BE49-F238E27FC236}">
                            <a16:creationId xmlns:a16="http://schemas.microsoft.com/office/drawing/2014/main" id="{C6851508-6AF4-6B9A-AA38-D07EA7A9B753}"/>
                          </a:ext>
                        </a:extLst>
                      </p:cNvPr>
                      <p:cNvSpPr/>
                      <p:nvPr/>
                    </p:nvSpPr>
                    <p:spPr>
                      <a:xfrm>
                        <a:off x="10638945" y="3652235"/>
                        <a:ext cx="594673" cy="403400"/>
                      </a:xfrm>
                      <a:custGeom>
                        <a:avLst/>
                        <a:gdLst>
                          <a:gd name="connsiteX0" fmla="*/ 420560 w 594673"/>
                          <a:gd name="connsiteY0" fmla="*/ 403400 h 403400"/>
                          <a:gd name="connsiteX1" fmla="*/ 422109 w 594673"/>
                          <a:gd name="connsiteY1" fmla="*/ 399694 h 403400"/>
                          <a:gd name="connsiteX2" fmla="*/ 419010 w 594673"/>
                          <a:gd name="connsiteY2" fmla="*/ 398635 h 403400"/>
                          <a:gd name="connsiteX3" fmla="*/ 416427 w 594673"/>
                          <a:gd name="connsiteY3" fmla="*/ 397577 h 403400"/>
                          <a:gd name="connsiteX4" fmla="*/ 417977 w 594673"/>
                          <a:gd name="connsiteY4" fmla="*/ 393871 h 403400"/>
                          <a:gd name="connsiteX5" fmla="*/ 15500 w 594673"/>
                          <a:gd name="connsiteY5" fmla="*/ 71469 h 403400"/>
                          <a:gd name="connsiteX6" fmla="*/ 584856 w 594673"/>
                          <a:gd name="connsiteY6" fmla="*/ 7412 h 403400"/>
                          <a:gd name="connsiteX7" fmla="*/ 417977 w 594673"/>
                          <a:gd name="connsiteY7" fmla="*/ 393871 h 403400"/>
                          <a:gd name="connsiteX8" fmla="*/ 421076 w 594673"/>
                          <a:gd name="connsiteY8" fmla="*/ 395988 h 403400"/>
                          <a:gd name="connsiteX9" fmla="*/ 419010 w 594673"/>
                          <a:gd name="connsiteY9" fmla="*/ 398635 h 403400"/>
                          <a:gd name="connsiteX10" fmla="*/ 422109 w 594673"/>
                          <a:gd name="connsiteY10" fmla="*/ 399694 h 403400"/>
                          <a:gd name="connsiteX11" fmla="*/ 594674 w 594673"/>
                          <a:gd name="connsiteY11" fmla="*/ 0 h 403400"/>
                          <a:gd name="connsiteX12" fmla="*/ 0 w 594673"/>
                          <a:gd name="connsiteY12" fmla="*/ 67233 h 4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673" h="403400">
                            <a:moveTo>
                              <a:pt x="420560" y="403400"/>
                            </a:moveTo>
                            <a:lnTo>
                              <a:pt x="422109" y="399694"/>
                            </a:lnTo>
                            <a:lnTo>
                              <a:pt x="419010" y="398635"/>
                            </a:lnTo>
                            <a:lnTo>
                              <a:pt x="416427" y="397577"/>
                            </a:lnTo>
                            <a:lnTo>
                              <a:pt x="417977" y="393871"/>
                            </a:lnTo>
                            <a:lnTo>
                              <a:pt x="15500" y="71469"/>
                            </a:lnTo>
                            <a:lnTo>
                              <a:pt x="584856" y="7412"/>
                            </a:lnTo>
                            <a:lnTo>
                              <a:pt x="417977" y="393871"/>
                            </a:lnTo>
                            <a:lnTo>
                              <a:pt x="421076" y="395988"/>
                            </a:lnTo>
                            <a:lnTo>
                              <a:pt x="419010" y="398635"/>
                            </a:lnTo>
                            <a:lnTo>
                              <a:pt x="422109" y="399694"/>
                            </a:lnTo>
                            <a:lnTo>
                              <a:pt x="594674" y="0"/>
                            </a:lnTo>
                            <a:lnTo>
                              <a:pt x="0" y="6723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9" name="Freeform: Shape 1768">
                        <a:extLst>
                          <a:ext uri="{FF2B5EF4-FFF2-40B4-BE49-F238E27FC236}">
                            <a16:creationId xmlns:a16="http://schemas.microsoft.com/office/drawing/2014/main" id="{B73004D3-DCF6-428D-17DE-BE26E148E4A6}"/>
                          </a:ext>
                        </a:extLst>
                      </p:cNvPr>
                      <p:cNvSpPr/>
                      <p:nvPr/>
                    </p:nvSpPr>
                    <p:spPr>
                      <a:xfrm>
                        <a:off x="11055372" y="4046106"/>
                        <a:ext cx="4649" cy="4764"/>
                      </a:xfrm>
                      <a:custGeom>
                        <a:avLst/>
                        <a:gdLst>
                          <a:gd name="connsiteX0" fmla="*/ 0 w 4649"/>
                          <a:gd name="connsiteY0" fmla="*/ 3706 h 4764"/>
                          <a:gd name="connsiteX1" fmla="*/ 2583 w 4649"/>
                          <a:gd name="connsiteY1" fmla="*/ 4765 h 4764"/>
                          <a:gd name="connsiteX2" fmla="*/ 4649 w 4649"/>
                          <a:gd name="connsiteY2" fmla="*/ 2118 h 4764"/>
                          <a:gd name="connsiteX3" fmla="*/ 1550 w 4649"/>
                          <a:gd name="connsiteY3" fmla="*/ 0 h 4764"/>
                        </a:gdLst>
                        <a:ahLst/>
                        <a:cxnLst>
                          <a:cxn ang="0">
                            <a:pos x="connsiteX0" y="connsiteY0"/>
                          </a:cxn>
                          <a:cxn ang="0">
                            <a:pos x="connsiteX1" y="connsiteY1"/>
                          </a:cxn>
                          <a:cxn ang="0">
                            <a:pos x="connsiteX2" y="connsiteY2"/>
                          </a:cxn>
                          <a:cxn ang="0">
                            <a:pos x="connsiteX3" y="connsiteY3"/>
                          </a:cxn>
                        </a:cxnLst>
                        <a:rect l="l" t="t" r="r" b="b"/>
                        <a:pathLst>
                          <a:path w="4649" h="4764">
                            <a:moveTo>
                              <a:pt x="0" y="3706"/>
                            </a:moveTo>
                            <a:lnTo>
                              <a:pt x="2583" y="4765"/>
                            </a:lnTo>
                            <a:lnTo>
                              <a:pt x="4649" y="2118"/>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0" name="Freeform: Shape 1769">
                        <a:extLst>
                          <a:ext uri="{FF2B5EF4-FFF2-40B4-BE49-F238E27FC236}">
                            <a16:creationId xmlns:a16="http://schemas.microsoft.com/office/drawing/2014/main" id="{50B43432-D7F9-F7B6-FE2B-F2A32128A096}"/>
                          </a:ext>
                        </a:extLst>
                      </p:cNvPr>
                      <p:cNvSpPr/>
                      <p:nvPr/>
                    </p:nvSpPr>
                    <p:spPr>
                      <a:xfrm>
                        <a:off x="11226902" y="3650647"/>
                        <a:ext cx="4649" cy="5293"/>
                      </a:xfrm>
                      <a:custGeom>
                        <a:avLst/>
                        <a:gdLst>
                          <a:gd name="connsiteX0" fmla="*/ 0 w 4649"/>
                          <a:gd name="connsiteY0" fmla="*/ 2647 h 5293"/>
                          <a:gd name="connsiteX1" fmla="*/ 1550 w 4649"/>
                          <a:gd name="connsiteY1" fmla="*/ 5294 h 5293"/>
                          <a:gd name="connsiteX2" fmla="*/ 4649 w 4649"/>
                          <a:gd name="connsiteY2" fmla="*/ 4235 h 5293"/>
                          <a:gd name="connsiteX3" fmla="*/ 3616 w 4649"/>
                          <a:gd name="connsiteY3" fmla="*/ 0 h 5293"/>
                        </a:gdLst>
                        <a:ahLst/>
                        <a:cxnLst>
                          <a:cxn ang="0">
                            <a:pos x="connsiteX0" y="connsiteY0"/>
                          </a:cxn>
                          <a:cxn ang="0">
                            <a:pos x="connsiteX1" y="connsiteY1"/>
                          </a:cxn>
                          <a:cxn ang="0">
                            <a:pos x="connsiteX2" y="connsiteY2"/>
                          </a:cxn>
                          <a:cxn ang="0">
                            <a:pos x="connsiteX3" y="connsiteY3"/>
                          </a:cxn>
                        </a:cxnLst>
                        <a:rect l="l" t="t" r="r" b="b"/>
                        <a:pathLst>
                          <a:path w="4649" h="5293">
                            <a:moveTo>
                              <a:pt x="0" y="2647"/>
                            </a:moveTo>
                            <a:lnTo>
                              <a:pt x="1550" y="5294"/>
                            </a:lnTo>
                            <a:lnTo>
                              <a:pt x="4649" y="4235"/>
                            </a:lnTo>
                            <a:lnTo>
                              <a:pt x="361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1" name="Freeform: Shape 1770">
                        <a:extLst>
                          <a:ext uri="{FF2B5EF4-FFF2-40B4-BE49-F238E27FC236}">
                            <a16:creationId xmlns:a16="http://schemas.microsoft.com/office/drawing/2014/main" id="{66155349-A40A-4D0A-A070-58E5A5A820BE}"/>
                          </a:ext>
                        </a:extLst>
                      </p:cNvPr>
                      <p:cNvSpPr/>
                      <p:nvPr/>
                    </p:nvSpPr>
                    <p:spPr>
                      <a:xfrm>
                        <a:off x="11053822" y="3650647"/>
                        <a:ext cx="916550" cy="717861"/>
                      </a:xfrm>
                      <a:custGeom>
                        <a:avLst/>
                        <a:gdLst>
                          <a:gd name="connsiteX0" fmla="*/ 0 w 916550"/>
                          <a:gd name="connsiteY0" fmla="*/ 401812 h 717861"/>
                          <a:gd name="connsiteX1" fmla="*/ 3616 w 916550"/>
                          <a:gd name="connsiteY1" fmla="*/ 403400 h 717861"/>
                          <a:gd name="connsiteX2" fmla="*/ 4134 w 916550"/>
                          <a:gd name="connsiteY2" fmla="*/ 400224 h 717861"/>
                          <a:gd name="connsiteX3" fmla="*/ 5167 w 916550"/>
                          <a:gd name="connsiteY3" fmla="*/ 397047 h 717861"/>
                          <a:gd name="connsiteX4" fmla="*/ 8267 w 916550"/>
                          <a:gd name="connsiteY4" fmla="*/ 398635 h 717861"/>
                          <a:gd name="connsiteX5" fmla="*/ 176181 w 916550"/>
                          <a:gd name="connsiteY5" fmla="*/ 10588 h 717861"/>
                          <a:gd name="connsiteX6" fmla="*/ 902085 w 916550"/>
                          <a:gd name="connsiteY6" fmla="*/ 707803 h 717861"/>
                          <a:gd name="connsiteX7" fmla="*/ 8267 w 916550"/>
                          <a:gd name="connsiteY7" fmla="*/ 398635 h 717861"/>
                          <a:gd name="connsiteX8" fmla="*/ 7233 w 916550"/>
                          <a:gd name="connsiteY8" fmla="*/ 401282 h 717861"/>
                          <a:gd name="connsiteX9" fmla="*/ 4134 w 916550"/>
                          <a:gd name="connsiteY9" fmla="*/ 400224 h 717861"/>
                          <a:gd name="connsiteX10" fmla="*/ 3616 w 916550"/>
                          <a:gd name="connsiteY10" fmla="*/ 403400 h 717861"/>
                          <a:gd name="connsiteX11" fmla="*/ 913451 w 916550"/>
                          <a:gd name="connsiteY11" fmla="*/ 717861 h 717861"/>
                          <a:gd name="connsiteX12" fmla="*/ 916551 w 916550"/>
                          <a:gd name="connsiteY12" fmla="*/ 713097 h 717861"/>
                          <a:gd name="connsiteX13" fmla="*/ 174113 w 916550"/>
                          <a:gd name="connsiteY13" fmla="*/ 0 h 7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6550" h="717861">
                            <a:moveTo>
                              <a:pt x="0" y="401812"/>
                            </a:moveTo>
                            <a:lnTo>
                              <a:pt x="3616" y="403400"/>
                            </a:lnTo>
                            <a:lnTo>
                              <a:pt x="4134" y="400224"/>
                            </a:lnTo>
                            <a:lnTo>
                              <a:pt x="5167" y="397047"/>
                            </a:lnTo>
                            <a:lnTo>
                              <a:pt x="8267" y="398635"/>
                            </a:lnTo>
                            <a:lnTo>
                              <a:pt x="176181" y="10588"/>
                            </a:lnTo>
                            <a:lnTo>
                              <a:pt x="902085" y="707803"/>
                            </a:lnTo>
                            <a:lnTo>
                              <a:pt x="8267" y="398635"/>
                            </a:lnTo>
                            <a:lnTo>
                              <a:pt x="7233" y="401282"/>
                            </a:lnTo>
                            <a:lnTo>
                              <a:pt x="4134" y="400224"/>
                            </a:lnTo>
                            <a:lnTo>
                              <a:pt x="3616" y="403400"/>
                            </a:lnTo>
                            <a:lnTo>
                              <a:pt x="913451" y="717861"/>
                            </a:lnTo>
                            <a:lnTo>
                              <a:pt x="916551" y="713097"/>
                            </a:lnTo>
                            <a:lnTo>
                              <a:pt x="17411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2" name="Freeform: Shape 1771">
                        <a:extLst>
                          <a:ext uri="{FF2B5EF4-FFF2-40B4-BE49-F238E27FC236}">
                            <a16:creationId xmlns:a16="http://schemas.microsoft.com/office/drawing/2014/main" id="{9FCB4625-250E-EF17-1D0F-83A1388C25E7}"/>
                          </a:ext>
                        </a:extLst>
                      </p:cNvPr>
                      <p:cNvSpPr/>
                      <p:nvPr/>
                    </p:nvSpPr>
                    <p:spPr>
                      <a:xfrm>
                        <a:off x="11057955" y="4047695"/>
                        <a:ext cx="4133" cy="4235"/>
                      </a:xfrm>
                      <a:custGeom>
                        <a:avLst/>
                        <a:gdLst>
                          <a:gd name="connsiteX0" fmla="*/ 0 w 4133"/>
                          <a:gd name="connsiteY0" fmla="*/ 3176 h 4235"/>
                          <a:gd name="connsiteX1" fmla="*/ 3099 w 4133"/>
                          <a:gd name="connsiteY1" fmla="*/ 4235 h 4235"/>
                          <a:gd name="connsiteX2" fmla="*/ 4134 w 4133"/>
                          <a:gd name="connsiteY2" fmla="*/ 1588 h 4235"/>
                          <a:gd name="connsiteX3" fmla="*/ 1033 w 4133"/>
                          <a:gd name="connsiteY3" fmla="*/ 0 h 4235"/>
                        </a:gdLst>
                        <a:ahLst/>
                        <a:cxnLst>
                          <a:cxn ang="0">
                            <a:pos x="connsiteX0" y="connsiteY0"/>
                          </a:cxn>
                          <a:cxn ang="0">
                            <a:pos x="connsiteX1" y="connsiteY1"/>
                          </a:cxn>
                          <a:cxn ang="0">
                            <a:pos x="connsiteX2" y="connsiteY2"/>
                          </a:cxn>
                          <a:cxn ang="0">
                            <a:pos x="connsiteX3" y="connsiteY3"/>
                          </a:cxn>
                        </a:cxnLst>
                        <a:rect l="l" t="t" r="r" b="b"/>
                        <a:pathLst>
                          <a:path w="4133" h="4235">
                            <a:moveTo>
                              <a:pt x="0" y="3176"/>
                            </a:moveTo>
                            <a:lnTo>
                              <a:pt x="3099" y="4235"/>
                            </a:lnTo>
                            <a:lnTo>
                              <a:pt x="4134" y="1588"/>
                            </a:lnTo>
                            <a:lnTo>
                              <a:pt x="10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3" name="Freeform: Shape 1772">
                        <a:extLst>
                          <a:ext uri="{FF2B5EF4-FFF2-40B4-BE49-F238E27FC236}">
                            <a16:creationId xmlns:a16="http://schemas.microsoft.com/office/drawing/2014/main" id="{84AB7611-B8E0-40C5-31A1-7626696511F2}"/>
                          </a:ext>
                        </a:extLst>
                      </p:cNvPr>
                      <p:cNvSpPr/>
                      <p:nvPr/>
                    </p:nvSpPr>
                    <p:spPr>
                      <a:xfrm>
                        <a:off x="11228453" y="3653824"/>
                        <a:ext cx="5166" cy="4764"/>
                      </a:xfrm>
                      <a:custGeom>
                        <a:avLst/>
                        <a:gdLst>
                          <a:gd name="connsiteX0" fmla="*/ 0 w 5166"/>
                          <a:gd name="connsiteY0" fmla="*/ 2118 h 4764"/>
                          <a:gd name="connsiteX1" fmla="*/ 2066 w 5166"/>
                          <a:gd name="connsiteY1" fmla="*/ 4765 h 4764"/>
                          <a:gd name="connsiteX2" fmla="*/ 5167 w 5166"/>
                          <a:gd name="connsiteY2" fmla="*/ 2118 h 4764"/>
                          <a:gd name="connsiteX3" fmla="*/ 2066 w 5166"/>
                          <a:gd name="connsiteY3" fmla="*/ 0 h 4764"/>
                        </a:gdLst>
                        <a:ahLst/>
                        <a:cxnLst>
                          <a:cxn ang="0">
                            <a:pos x="connsiteX0" y="connsiteY0"/>
                          </a:cxn>
                          <a:cxn ang="0">
                            <a:pos x="connsiteX1" y="connsiteY1"/>
                          </a:cxn>
                          <a:cxn ang="0">
                            <a:pos x="connsiteX2" y="connsiteY2"/>
                          </a:cxn>
                          <a:cxn ang="0">
                            <a:pos x="connsiteX3" y="connsiteY3"/>
                          </a:cxn>
                        </a:cxnLst>
                        <a:rect l="l" t="t" r="r" b="b"/>
                        <a:pathLst>
                          <a:path w="5166" h="4764">
                            <a:moveTo>
                              <a:pt x="0" y="2118"/>
                            </a:moveTo>
                            <a:lnTo>
                              <a:pt x="2066" y="4765"/>
                            </a:lnTo>
                            <a:lnTo>
                              <a:pt x="5167" y="2118"/>
                            </a:lnTo>
                            <a:lnTo>
                              <a:pt x="206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4" name="Freeform: Shape 1773">
                        <a:extLst>
                          <a:ext uri="{FF2B5EF4-FFF2-40B4-BE49-F238E27FC236}">
                            <a16:creationId xmlns:a16="http://schemas.microsoft.com/office/drawing/2014/main" id="{5CABACD1-896E-AF01-3EF0-4FFFCC9C0BD9}"/>
                          </a:ext>
                        </a:extLst>
                      </p:cNvPr>
                      <p:cNvSpPr/>
                      <p:nvPr/>
                    </p:nvSpPr>
                    <p:spPr>
                      <a:xfrm>
                        <a:off x="10644112" y="3716822"/>
                        <a:ext cx="4650" cy="4764"/>
                      </a:xfrm>
                      <a:custGeom>
                        <a:avLst/>
                        <a:gdLst>
                          <a:gd name="connsiteX0" fmla="*/ 0 w 4650"/>
                          <a:gd name="connsiteY0" fmla="*/ 2647 h 4764"/>
                          <a:gd name="connsiteX1" fmla="*/ 2583 w 4650"/>
                          <a:gd name="connsiteY1" fmla="*/ 4765 h 4764"/>
                          <a:gd name="connsiteX2" fmla="*/ 4650 w 4650"/>
                          <a:gd name="connsiteY2" fmla="*/ 2118 h 4764"/>
                          <a:gd name="connsiteX3" fmla="*/ 2067 w 4650"/>
                          <a:gd name="connsiteY3" fmla="*/ 0 h 4764"/>
                        </a:gdLst>
                        <a:ahLst/>
                        <a:cxnLst>
                          <a:cxn ang="0">
                            <a:pos x="connsiteX0" y="connsiteY0"/>
                          </a:cxn>
                          <a:cxn ang="0">
                            <a:pos x="connsiteX1" y="connsiteY1"/>
                          </a:cxn>
                          <a:cxn ang="0">
                            <a:pos x="connsiteX2" y="connsiteY2"/>
                          </a:cxn>
                          <a:cxn ang="0">
                            <a:pos x="connsiteX3" y="connsiteY3"/>
                          </a:cxn>
                        </a:cxnLst>
                        <a:rect l="l" t="t" r="r" b="b"/>
                        <a:pathLst>
                          <a:path w="4650" h="4764">
                            <a:moveTo>
                              <a:pt x="0" y="2647"/>
                            </a:moveTo>
                            <a:lnTo>
                              <a:pt x="2583" y="4765"/>
                            </a:lnTo>
                            <a:lnTo>
                              <a:pt x="4650" y="2118"/>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5" name="Freeform: Shape 1774">
                        <a:extLst>
                          <a:ext uri="{FF2B5EF4-FFF2-40B4-BE49-F238E27FC236}">
                            <a16:creationId xmlns:a16="http://schemas.microsoft.com/office/drawing/2014/main" id="{4E5DDE34-26DB-55BB-4D7A-3B62458C3307}"/>
                          </a:ext>
                        </a:extLst>
                      </p:cNvPr>
                      <p:cNvSpPr/>
                      <p:nvPr/>
                    </p:nvSpPr>
                    <p:spPr>
                      <a:xfrm>
                        <a:off x="11647978" y="4792026"/>
                        <a:ext cx="4133" cy="4235"/>
                      </a:xfrm>
                      <a:custGeom>
                        <a:avLst/>
                        <a:gdLst>
                          <a:gd name="connsiteX0" fmla="*/ 0 w 4133"/>
                          <a:gd name="connsiteY0" fmla="*/ 2647 h 4235"/>
                          <a:gd name="connsiteX1" fmla="*/ 2066 w 4133"/>
                          <a:gd name="connsiteY1" fmla="*/ 4235 h 4235"/>
                          <a:gd name="connsiteX2" fmla="*/ 4134 w 4133"/>
                          <a:gd name="connsiteY2" fmla="*/ 1588 h 4235"/>
                          <a:gd name="connsiteX3" fmla="*/ 1550 w 4133"/>
                          <a:gd name="connsiteY3" fmla="*/ 0 h 4235"/>
                        </a:gdLst>
                        <a:ahLst/>
                        <a:cxnLst>
                          <a:cxn ang="0">
                            <a:pos x="connsiteX0" y="connsiteY0"/>
                          </a:cxn>
                          <a:cxn ang="0">
                            <a:pos x="connsiteX1" y="connsiteY1"/>
                          </a:cxn>
                          <a:cxn ang="0">
                            <a:pos x="connsiteX2" y="connsiteY2"/>
                          </a:cxn>
                          <a:cxn ang="0">
                            <a:pos x="connsiteX3" y="connsiteY3"/>
                          </a:cxn>
                        </a:cxnLst>
                        <a:rect l="l" t="t" r="r" b="b"/>
                        <a:pathLst>
                          <a:path w="4133" h="4235">
                            <a:moveTo>
                              <a:pt x="0" y="2647"/>
                            </a:moveTo>
                            <a:lnTo>
                              <a:pt x="2066" y="4235"/>
                            </a:lnTo>
                            <a:lnTo>
                              <a:pt x="4134" y="1588"/>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40" name="Graphic 139">
                      <a:extLst>
                        <a:ext uri="{FF2B5EF4-FFF2-40B4-BE49-F238E27FC236}">
                          <a16:creationId xmlns:a16="http://schemas.microsoft.com/office/drawing/2014/main" id="{BBB25754-F510-EB37-E376-1CD503BF0F25}"/>
                        </a:ext>
                      </a:extLst>
                    </p:cNvPr>
                    <p:cNvGrpSpPr/>
                    <p:nvPr/>
                  </p:nvGrpSpPr>
                  <p:grpSpPr>
                    <a:xfrm>
                      <a:off x="10457599" y="3670764"/>
                      <a:ext cx="1216729" cy="2595101"/>
                      <a:chOff x="10457599" y="3670764"/>
                      <a:chExt cx="1216729" cy="2595101"/>
                    </a:xfrm>
                    <a:grpFill/>
                  </p:grpSpPr>
                  <p:sp>
                    <p:nvSpPr>
                      <p:cNvPr id="1741" name="Freeform: Shape 1740">
                        <a:extLst>
                          <a:ext uri="{FF2B5EF4-FFF2-40B4-BE49-F238E27FC236}">
                            <a16:creationId xmlns:a16="http://schemas.microsoft.com/office/drawing/2014/main" id="{20C007D7-4145-4E37-2063-1E8269885307}"/>
                          </a:ext>
                        </a:extLst>
                      </p:cNvPr>
                      <p:cNvSpPr/>
                      <p:nvPr/>
                    </p:nvSpPr>
                    <p:spPr>
                      <a:xfrm>
                        <a:off x="10461216" y="3673411"/>
                        <a:ext cx="5166" cy="10587"/>
                      </a:xfrm>
                      <a:custGeom>
                        <a:avLst/>
                        <a:gdLst>
                          <a:gd name="connsiteX0" fmla="*/ 0 w 5166"/>
                          <a:gd name="connsiteY0" fmla="*/ 529 h 10587"/>
                          <a:gd name="connsiteX1" fmla="*/ 1033 w 5166"/>
                          <a:gd name="connsiteY1" fmla="*/ 10588 h 10587"/>
                          <a:gd name="connsiteX2" fmla="*/ 5167 w 5166"/>
                          <a:gd name="connsiteY2" fmla="*/ 1588 h 10587"/>
                          <a:gd name="connsiteX3" fmla="*/ 2583 w 5166"/>
                          <a:gd name="connsiteY3" fmla="*/ 0 h 10587"/>
                        </a:gdLst>
                        <a:ahLst/>
                        <a:cxnLst>
                          <a:cxn ang="0">
                            <a:pos x="connsiteX0" y="connsiteY0"/>
                          </a:cxn>
                          <a:cxn ang="0">
                            <a:pos x="connsiteX1" y="connsiteY1"/>
                          </a:cxn>
                          <a:cxn ang="0">
                            <a:pos x="connsiteX2" y="connsiteY2"/>
                          </a:cxn>
                          <a:cxn ang="0">
                            <a:pos x="connsiteX3" y="connsiteY3"/>
                          </a:cxn>
                        </a:cxnLst>
                        <a:rect l="l" t="t" r="r" b="b"/>
                        <a:pathLst>
                          <a:path w="5166" h="10587">
                            <a:moveTo>
                              <a:pt x="0" y="529"/>
                            </a:moveTo>
                            <a:lnTo>
                              <a:pt x="1033" y="10588"/>
                            </a:lnTo>
                            <a:lnTo>
                              <a:pt x="5167" y="1588"/>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2" name="Freeform: Shape 1741">
                        <a:extLst>
                          <a:ext uri="{FF2B5EF4-FFF2-40B4-BE49-F238E27FC236}">
                            <a16:creationId xmlns:a16="http://schemas.microsoft.com/office/drawing/2014/main" id="{DA6E2AF9-D61F-402D-62E9-57E015134245}"/>
                          </a:ext>
                        </a:extLst>
                      </p:cNvPr>
                      <p:cNvSpPr/>
                      <p:nvPr/>
                    </p:nvSpPr>
                    <p:spPr>
                      <a:xfrm>
                        <a:off x="10457599" y="3672352"/>
                        <a:ext cx="7233" cy="6882"/>
                      </a:xfrm>
                      <a:custGeom>
                        <a:avLst/>
                        <a:gdLst>
                          <a:gd name="connsiteX0" fmla="*/ 3617 w 7233"/>
                          <a:gd name="connsiteY0" fmla="*/ 0 h 6882"/>
                          <a:gd name="connsiteX1" fmla="*/ 0 w 7233"/>
                          <a:gd name="connsiteY1" fmla="*/ 6882 h 6882"/>
                          <a:gd name="connsiteX2" fmla="*/ 7233 w 7233"/>
                          <a:gd name="connsiteY2" fmla="*/ 4235 h 6882"/>
                          <a:gd name="connsiteX3" fmla="*/ 6200 w 7233"/>
                          <a:gd name="connsiteY3" fmla="*/ 1059 h 6882"/>
                        </a:gdLst>
                        <a:ahLst/>
                        <a:cxnLst>
                          <a:cxn ang="0">
                            <a:pos x="connsiteX0" y="connsiteY0"/>
                          </a:cxn>
                          <a:cxn ang="0">
                            <a:pos x="connsiteX1" y="connsiteY1"/>
                          </a:cxn>
                          <a:cxn ang="0">
                            <a:pos x="connsiteX2" y="connsiteY2"/>
                          </a:cxn>
                          <a:cxn ang="0">
                            <a:pos x="connsiteX3" y="connsiteY3"/>
                          </a:cxn>
                        </a:cxnLst>
                        <a:rect l="l" t="t" r="r" b="b"/>
                        <a:pathLst>
                          <a:path w="7233" h="6882">
                            <a:moveTo>
                              <a:pt x="3617" y="0"/>
                            </a:moveTo>
                            <a:lnTo>
                              <a:pt x="0" y="6882"/>
                            </a:lnTo>
                            <a:lnTo>
                              <a:pt x="7233" y="4235"/>
                            </a:lnTo>
                            <a:lnTo>
                              <a:pt x="6200" y="1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3" name="Freeform: Shape 1742">
                        <a:extLst>
                          <a:ext uri="{FF2B5EF4-FFF2-40B4-BE49-F238E27FC236}">
                            <a16:creationId xmlns:a16="http://schemas.microsoft.com/office/drawing/2014/main" id="{C3023F9D-5E1D-9127-585F-8AF6D9DCA01F}"/>
                          </a:ext>
                        </a:extLst>
                      </p:cNvPr>
                      <p:cNvSpPr/>
                      <p:nvPr/>
                    </p:nvSpPr>
                    <p:spPr>
                      <a:xfrm>
                        <a:off x="11358650" y="6259513"/>
                        <a:ext cx="6716" cy="5293"/>
                      </a:xfrm>
                      <a:custGeom>
                        <a:avLst/>
                        <a:gdLst>
                          <a:gd name="connsiteX0" fmla="*/ 3616 w 6716"/>
                          <a:gd name="connsiteY0" fmla="*/ 0 h 5293"/>
                          <a:gd name="connsiteX1" fmla="*/ 0 w 6716"/>
                          <a:gd name="connsiteY1" fmla="*/ 5294 h 5293"/>
                          <a:gd name="connsiteX2" fmla="*/ 6717 w 6716"/>
                          <a:gd name="connsiteY2" fmla="*/ 4765 h 5293"/>
                          <a:gd name="connsiteX3" fmla="*/ 6200 w 6716"/>
                          <a:gd name="connsiteY3" fmla="*/ 1588 h 5293"/>
                        </a:gdLst>
                        <a:ahLst/>
                        <a:cxnLst>
                          <a:cxn ang="0">
                            <a:pos x="connsiteX0" y="connsiteY0"/>
                          </a:cxn>
                          <a:cxn ang="0">
                            <a:pos x="connsiteX1" y="connsiteY1"/>
                          </a:cxn>
                          <a:cxn ang="0">
                            <a:pos x="connsiteX2" y="connsiteY2"/>
                          </a:cxn>
                          <a:cxn ang="0">
                            <a:pos x="connsiteX3" y="connsiteY3"/>
                          </a:cxn>
                        </a:cxnLst>
                        <a:rect l="l" t="t" r="r" b="b"/>
                        <a:pathLst>
                          <a:path w="6716" h="5293">
                            <a:moveTo>
                              <a:pt x="3616" y="0"/>
                            </a:moveTo>
                            <a:lnTo>
                              <a:pt x="0" y="5294"/>
                            </a:lnTo>
                            <a:lnTo>
                              <a:pt x="6717" y="4765"/>
                            </a:lnTo>
                            <a:lnTo>
                              <a:pt x="6200"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4" name="Freeform: Shape 1743">
                        <a:extLst>
                          <a:ext uri="{FF2B5EF4-FFF2-40B4-BE49-F238E27FC236}">
                            <a16:creationId xmlns:a16="http://schemas.microsoft.com/office/drawing/2014/main" id="{5CB2C505-B2BA-5028-9B46-4C5A766A4942}"/>
                          </a:ext>
                        </a:extLst>
                      </p:cNvPr>
                      <p:cNvSpPr/>
                      <p:nvPr/>
                    </p:nvSpPr>
                    <p:spPr>
                      <a:xfrm>
                        <a:off x="11362784" y="6261101"/>
                        <a:ext cx="4649" cy="4764"/>
                      </a:xfrm>
                      <a:custGeom>
                        <a:avLst/>
                        <a:gdLst>
                          <a:gd name="connsiteX0" fmla="*/ 0 w 4649"/>
                          <a:gd name="connsiteY0" fmla="*/ 2118 h 4764"/>
                          <a:gd name="connsiteX1" fmla="*/ 2583 w 4649"/>
                          <a:gd name="connsiteY1" fmla="*/ 4765 h 4764"/>
                          <a:gd name="connsiteX2" fmla="*/ 4649 w 4649"/>
                          <a:gd name="connsiteY2" fmla="*/ 1588 h 4764"/>
                          <a:gd name="connsiteX3" fmla="*/ 2066 w 4649"/>
                          <a:gd name="connsiteY3" fmla="*/ 0 h 4764"/>
                        </a:gdLst>
                        <a:ahLst/>
                        <a:cxnLst>
                          <a:cxn ang="0">
                            <a:pos x="connsiteX0" y="connsiteY0"/>
                          </a:cxn>
                          <a:cxn ang="0">
                            <a:pos x="connsiteX1" y="connsiteY1"/>
                          </a:cxn>
                          <a:cxn ang="0">
                            <a:pos x="connsiteX2" y="connsiteY2"/>
                          </a:cxn>
                          <a:cxn ang="0">
                            <a:pos x="connsiteX3" y="connsiteY3"/>
                          </a:cxn>
                        </a:cxnLst>
                        <a:rect l="l" t="t" r="r" b="b"/>
                        <a:pathLst>
                          <a:path w="4649" h="4764">
                            <a:moveTo>
                              <a:pt x="0" y="2118"/>
                            </a:moveTo>
                            <a:lnTo>
                              <a:pt x="2583" y="4765"/>
                            </a:lnTo>
                            <a:lnTo>
                              <a:pt x="4649" y="1588"/>
                            </a:lnTo>
                            <a:lnTo>
                              <a:pt x="206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5" name="Freeform: Shape 1744">
                        <a:extLst>
                          <a:ext uri="{FF2B5EF4-FFF2-40B4-BE49-F238E27FC236}">
                            <a16:creationId xmlns:a16="http://schemas.microsoft.com/office/drawing/2014/main" id="{F5E36CB0-B76B-0E4A-134A-1EB1DD087863}"/>
                          </a:ext>
                        </a:extLst>
                      </p:cNvPr>
                      <p:cNvSpPr/>
                      <p:nvPr/>
                    </p:nvSpPr>
                    <p:spPr>
                      <a:xfrm>
                        <a:off x="11668128" y="4213925"/>
                        <a:ext cx="4650" cy="5823"/>
                      </a:xfrm>
                      <a:custGeom>
                        <a:avLst/>
                        <a:gdLst>
                          <a:gd name="connsiteX0" fmla="*/ 0 w 4650"/>
                          <a:gd name="connsiteY0" fmla="*/ 1588 h 5823"/>
                          <a:gd name="connsiteX1" fmla="*/ 2067 w 4650"/>
                          <a:gd name="connsiteY1" fmla="*/ 5824 h 5823"/>
                          <a:gd name="connsiteX2" fmla="*/ 4651 w 4650"/>
                          <a:gd name="connsiteY2" fmla="*/ 1588 h 5823"/>
                          <a:gd name="connsiteX3" fmla="*/ 2583 w 4650"/>
                          <a:gd name="connsiteY3" fmla="*/ 0 h 5823"/>
                        </a:gdLst>
                        <a:ahLst/>
                        <a:cxnLst>
                          <a:cxn ang="0">
                            <a:pos x="connsiteX0" y="connsiteY0"/>
                          </a:cxn>
                          <a:cxn ang="0">
                            <a:pos x="connsiteX1" y="connsiteY1"/>
                          </a:cxn>
                          <a:cxn ang="0">
                            <a:pos x="connsiteX2" y="connsiteY2"/>
                          </a:cxn>
                          <a:cxn ang="0">
                            <a:pos x="connsiteX3" y="connsiteY3"/>
                          </a:cxn>
                        </a:cxnLst>
                        <a:rect l="l" t="t" r="r" b="b"/>
                        <a:pathLst>
                          <a:path w="4650" h="5823">
                            <a:moveTo>
                              <a:pt x="0" y="1588"/>
                            </a:moveTo>
                            <a:lnTo>
                              <a:pt x="2067" y="5824"/>
                            </a:lnTo>
                            <a:lnTo>
                              <a:pt x="4651" y="1588"/>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6" name="Freeform: Shape 1745">
                        <a:extLst>
                          <a:ext uri="{FF2B5EF4-FFF2-40B4-BE49-F238E27FC236}">
                            <a16:creationId xmlns:a16="http://schemas.microsoft.com/office/drawing/2014/main" id="{E3B4E2E7-9E58-B5E1-0964-8ABFE1867EC5}"/>
                          </a:ext>
                        </a:extLst>
                      </p:cNvPr>
                      <p:cNvSpPr/>
                      <p:nvPr/>
                    </p:nvSpPr>
                    <p:spPr>
                      <a:xfrm>
                        <a:off x="10462765" y="3670764"/>
                        <a:ext cx="1211563" cy="548454"/>
                      </a:xfrm>
                      <a:custGeom>
                        <a:avLst/>
                        <a:gdLst>
                          <a:gd name="connsiteX0" fmla="*/ 1145431 w 1211563"/>
                          <a:gd name="connsiteY0" fmla="*/ 230287 h 548454"/>
                          <a:gd name="connsiteX1" fmla="*/ 1144914 w 1211563"/>
                          <a:gd name="connsiteY1" fmla="*/ 232934 h 548454"/>
                          <a:gd name="connsiteX2" fmla="*/ 1144398 w 1211563"/>
                          <a:gd name="connsiteY2" fmla="*/ 236111 h 548454"/>
                          <a:gd name="connsiteX3" fmla="*/ 1142330 w 1211563"/>
                          <a:gd name="connsiteY3" fmla="*/ 235581 h 548454"/>
                          <a:gd name="connsiteX4" fmla="*/ 1203813 w 1211563"/>
                          <a:gd name="connsiteY4" fmla="*/ 537867 h 548454"/>
                          <a:gd name="connsiteX5" fmla="*/ 27900 w 1211563"/>
                          <a:gd name="connsiteY5" fmla="*/ 11647 h 548454"/>
                          <a:gd name="connsiteX6" fmla="*/ 1142330 w 1211563"/>
                          <a:gd name="connsiteY6" fmla="*/ 235581 h 548454"/>
                          <a:gd name="connsiteX7" fmla="*/ 1141815 w 1211563"/>
                          <a:gd name="connsiteY7" fmla="*/ 233993 h 548454"/>
                          <a:gd name="connsiteX8" fmla="*/ 1144914 w 1211563"/>
                          <a:gd name="connsiteY8" fmla="*/ 232934 h 548454"/>
                          <a:gd name="connsiteX9" fmla="*/ 1145431 w 1211563"/>
                          <a:gd name="connsiteY9" fmla="*/ 230287 h 548454"/>
                          <a:gd name="connsiteX10" fmla="*/ 1550 w 1211563"/>
                          <a:gd name="connsiteY10" fmla="*/ 0 h 548454"/>
                          <a:gd name="connsiteX11" fmla="*/ 0 w 1211563"/>
                          <a:gd name="connsiteY11" fmla="*/ 5823 h 548454"/>
                          <a:gd name="connsiteX12" fmla="*/ 1211563 w 1211563"/>
                          <a:gd name="connsiteY12" fmla="*/ 548455 h 548454"/>
                          <a:gd name="connsiteX13" fmla="*/ 1147497 w 1211563"/>
                          <a:gd name="connsiteY13" fmla="*/ 230287 h 54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1563" h="548454">
                            <a:moveTo>
                              <a:pt x="1145431" y="230287"/>
                            </a:moveTo>
                            <a:lnTo>
                              <a:pt x="1144914" y="232934"/>
                            </a:lnTo>
                            <a:lnTo>
                              <a:pt x="1144398" y="236111"/>
                            </a:lnTo>
                            <a:lnTo>
                              <a:pt x="1142330" y="235581"/>
                            </a:lnTo>
                            <a:lnTo>
                              <a:pt x="1203813" y="537867"/>
                            </a:lnTo>
                            <a:lnTo>
                              <a:pt x="27900" y="11647"/>
                            </a:lnTo>
                            <a:lnTo>
                              <a:pt x="1142330" y="235581"/>
                            </a:lnTo>
                            <a:lnTo>
                              <a:pt x="1141815" y="233993"/>
                            </a:lnTo>
                            <a:lnTo>
                              <a:pt x="1144914" y="232934"/>
                            </a:lnTo>
                            <a:lnTo>
                              <a:pt x="1145431" y="230287"/>
                            </a:lnTo>
                            <a:lnTo>
                              <a:pt x="1550" y="0"/>
                            </a:lnTo>
                            <a:lnTo>
                              <a:pt x="0" y="5823"/>
                            </a:lnTo>
                            <a:lnTo>
                              <a:pt x="1211563" y="548455"/>
                            </a:lnTo>
                            <a:lnTo>
                              <a:pt x="1147497" y="23028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7" name="Freeform: Shape 1746">
                        <a:extLst>
                          <a:ext uri="{FF2B5EF4-FFF2-40B4-BE49-F238E27FC236}">
                            <a16:creationId xmlns:a16="http://schemas.microsoft.com/office/drawing/2014/main" id="{97B300C2-4E9F-9383-30D1-C0D91C4821D8}"/>
                          </a:ext>
                        </a:extLst>
                      </p:cNvPr>
                      <p:cNvSpPr/>
                      <p:nvPr/>
                    </p:nvSpPr>
                    <p:spPr>
                      <a:xfrm>
                        <a:off x="11604580" y="3903699"/>
                        <a:ext cx="3099" cy="3176"/>
                      </a:xfrm>
                      <a:custGeom>
                        <a:avLst/>
                        <a:gdLst>
                          <a:gd name="connsiteX0" fmla="*/ 0 w 3099"/>
                          <a:gd name="connsiteY0" fmla="*/ 1059 h 3176"/>
                          <a:gd name="connsiteX1" fmla="*/ 516 w 3099"/>
                          <a:gd name="connsiteY1" fmla="*/ 2647 h 3176"/>
                          <a:gd name="connsiteX2" fmla="*/ 2583 w 3099"/>
                          <a:gd name="connsiteY2" fmla="*/ 3176 h 3176"/>
                          <a:gd name="connsiteX3" fmla="*/ 3099 w 3099"/>
                          <a:gd name="connsiteY3" fmla="*/ 0 h 3176"/>
                        </a:gdLst>
                        <a:ahLst/>
                        <a:cxnLst>
                          <a:cxn ang="0">
                            <a:pos x="connsiteX0" y="connsiteY0"/>
                          </a:cxn>
                          <a:cxn ang="0">
                            <a:pos x="connsiteX1" y="connsiteY1"/>
                          </a:cxn>
                          <a:cxn ang="0">
                            <a:pos x="connsiteX2" y="connsiteY2"/>
                          </a:cxn>
                          <a:cxn ang="0">
                            <a:pos x="connsiteX3" y="connsiteY3"/>
                          </a:cxn>
                        </a:cxnLst>
                        <a:rect l="l" t="t" r="r" b="b"/>
                        <a:pathLst>
                          <a:path w="3099" h="3176">
                            <a:moveTo>
                              <a:pt x="0" y="1059"/>
                            </a:moveTo>
                            <a:lnTo>
                              <a:pt x="516" y="2647"/>
                            </a:lnTo>
                            <a:lnTo>
                              <a:pt x="2583" y="3176"/>
                            </a:lnTo>
                            <a:lnTo>
                              <a:pt x="309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8" name="Freeform: Shape 1747">
                        <a:extLst>
                          <a:ext uri="{FF2B5EF4-FFF2-40B4-BE49-F238E27FC236}">
                            <a16:creationId xmlns:a16="http://schemas.microsoft.com/office/drawing/2014/main" id="{07751714-A9E4-B325-F311-CF867F26E0EB}"/>
                          </a:ext>
                        </a:extLst>
                      </p:cNvPr>
                      <p:cNvSpPr/>
                      <p:nvPr/>
                    </p:nvSpPr>
                    <p:spPr>
                      <a:xfrm>
                        <a:off x="11658829" y="4212337"/>
                        <a:ext cx="13432" cy="14293"/>
                      </a:xfrm>
                      <a:custGeom>
                        <a:avLst/>
                        <a:gdLst>
                          <a:gd name="connsiteX0" fmla="*/ 9299 w 13432"/>
                          <a:gd name="connsiteY0" fmla="*/ 0 h 14293"/>
                          <a:gd name="connsiteX1" fmla="*/ 0 w 13432"/>
                          <a:gd name="connsiteY1" fmla="*/ 14294 h 14293"/>
                          <a:gd name="connsiteX2" fmla="*/ 13432 w 13432"/>
                          <a:gd name="connsiteY2" fmla="*/ 4235 h 14293"/>
                          <a:gd name="connsiteX3" fmla="*/ 11882 w 13432"/>
                          <a:gd name="connsiteY3" fmla="*/ 1588 h 14293"/>
                        </a:gdLst>
                        <a:ahLst/>
                        <a:cxnLst>
                          <a:cxn ang="0">
                            <a:pos x="connsiteX0" y="connsiteY0"/>
                          </a:cxn>
                          <a:cxn ang="0">
                            <a:pos x="connsiteX1" y="connsiteY1"/>
                          </a:cxn>
                          <a:cxn ang="0">
                            <a:pos x="connsiteX2" y="connsiteY2"/>
                          </a:cxn>
                          <a:cxn ang="0">
                            <a:pos x="connsiteX3" y="connsiteY3"/>
                          </a:cxn>
                        </a:cxnLst>
                        <a:rect l="l" t="t" r="r" b="b"/>
                        <a:pathLst>
                          <a:path w="13432" h="14293">
                            <a:moveTo>
                              <a:pt x="9299" y="0"/>
                            </a:moveTo>
                            <a:lnTo>
                              <a:pt x="0" y="14294"/>
                            </a:lnTo>
                            <a:lnTo>
                              <a:pt x="13432" y="4235"/>
                            </a:lnTo>
                            <a:lnTo>
                              <a:pt x="11882"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9" name="Freeform: Shape 1748">
                        <a:extLst>
                          <a:ext uri="{FF2B5EF4-FFF2-40B4-BE49-F238E27FC236}">
                            <a16:creationId xmlns:a16="http://schemas.microsoft.com/office/drawing/2014/main" id="{73C19A80-9C49-431C-2441-50C150790260}"/>
                          </a:ext>
                        </a:extLst>
                      </p:cNvPr>
                      <p:cNvSpPr/>
                      <p:nvPr/>
                    </p:nvSpPr>
                    <p:spPr>
                      <a:xfrm>
                        <a:off x="11664511" y="4211808"/>
                        <a:ext cx="6199" cy="5293"/>
                      </a:xfrm>
                      <a:custGeom>
                        <a:avLst/>
                        <a:gdLst>
                          <a:gd name="connsiteX0" fmla="*/ 0 w 6199"/>
                          <a:gd name="connsiteY0" fmla="*/ 3176 h 5293"/>
                          <a:gd name="connsiteX1" fmla="*/ 4651 w 6199"/>
                          <a:gd name="connsiteY1" fmla="*/ 5294 h 5293"/>
                          <a:gd name="connsiteX2" fmla="*/ 6200 w 6199"/>
                          <a:gd name="connsiteY2" fmla="*/ 2117 h 5293"/>
                          <a:gd name="connsiteX3" fmla="*/ 4134 w 6199"/>
                          <a:gd name="connsiteY3" fmla="*/ 0 h 5293"/>
                        </a:gdLst>
                        <a:ahLst/>
                        <a:cxnLst>
                          <a:cxn ang="0">
                            <a:pos x="connsiteX0" y="connsiteY0"/>
                          </a:cxn>
                          <a:cxn ang="0">
                            <a:pos x="connsiteX1" y="connsiteY1"/>
                          </a:cxn>
                          <a:cxn ang="0">
                            <a:pos x="connsiteX2" y="connsiteY2"/>
                          </a:cxn>
                          <a:cxn ang="0">
                            <a:pos x="connsiteX3" y="connsiteY3"/>
                          </a:cxn>
                        </a:cxnLst>
                        <a:rect l="l" t="t" r="r" b="b"/>
                        <a:pathLst>
                          <a:path w="6199" h="5293">
                            <a:moveTo>
                              <a:pt x="0" y="3176"/>
                            </a:moveTo>
                            <a:lnTo>
                              <a:pt x="4651" y="5294"/>
                            </a:lnTo>
                            <a:lnTo>
                              <a:pt x="6200" y="2117"/>
                            </a:lnTo>
                            <a:lnTo>
                              <a:pt x="413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718" name="Graphic 139">
                    <a:extLst>
                      <a:ext uri="{FF2B5EF4-FFF2-40B4-BE49-F238E27FC236}">
                        <a16:creationId xmlns:a16="http://schemas.microsoft.com/office/drawing/2014/main" id="{8EB0D0B3-FC74-DC06-63B8-2E18089484DF}"/>
                      </a:ext>
                    </a:extLst>
                  </p:cNvPr>
                  <p:cNvGrpSpPr/>
                  <p:nvPr/>
                </p:nvGrpSpPr>
                <p:grpSpPr>
                  <a:xfrm>
                    <a:off x="10342155" y="3640124"/>
                    <a:ext cx="1638103" cy="2692516"/>
                    <a:chOff x="10342155" y="3640124"/>
                    <a:chExt cx="1638103" cy="2692516"/>
                  </a:xfrm>
                  <a:grpFill/>
                </p:grpSpPr>
                <p:sp>
                  <p:nvSpPr>
                    <p:cNvPr id="1719" name="Freeform: Shape 1718">
                      <a:extLst>
                        <a:ext uri="{FF2B5EF4-FFF2-40B4-BE49-F238E27FC236}">
                          <a16:creationId xmlns:a16="http://schemas.microsoft.com/office/drawing/2014/main" id="{EA5BA7EA-FB3B-C340-C497-EE259E4B5A72}"/>
                        </a:ext>
                      </a:extLst>
                    </p:cNvPr>
                    <p:cNvSpPr/>
                    <p:nvPr/>
                  </p:nvSpPr>
                  <p:spPr>
                    <a:xfrm>
                      <a:off x="11332258" y="6234588"/>
                      <a:ext cx="67767" cy="69438"/>
                    </a:xfrm>
                    <a:custGeom>
                      <a:avLst/>
                      <a:gdLst>
                        <a:gd name="connsiteX0" fmla="*/ 42409 w 67767"/>
                        <a:gd name="connsiteY0" fmla="*/ 1103 h 69438"/>
                        <a:gd name="connsiteX1" fmla="*/ 1076 w 67767"/>
                        <a:gd name="connsiteY1" fmla="*/ 25984 h 69438"/>
                        <a:gd name="connsiteX2" fmla="*/ 25359 w 67767"/>
                        <a:gd name="connsiteY2" fmla="*/ 68336 h 69438"/>
                        <a:gd name="connsiteX3" fmla="*/ 66692 w 67767"/>
                        <a:gd name="connsiteY3" fmla="*/ 43454 h 69438"/>
                        <a:gd name="connsiteX4" fmla="*/ 42409 w 67767"/>
                        <a:gd name="connsiteY4" fmla="*/ 1103 h 6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67" h="69438">
                          <a:moveTo>
                            <a:pt x="42409" y="1103"/>
                          </a:moveTo>
                          <a:cubicBezTo>
                            <a:pt x="24326" y="-3662"/>
                            <a:pt x="5726" y="7455"/>
                            <a:pt x="1076" y="25984"/>
                          </a:cubicBezTo>
                          <a:cubicBezTo>
                            <a:pt x="-3574" y="44513"/>
                            <a:pt x="7276" y="63571"/>
                            <a:pt x="25359" y="68336"/>
                          </a:cubicBezTo>
                          <a:cubicBezTo>
                            <a:pt x="43442" y="73100"/>
                            <a:pt x="62041" y="61983"/>
                            <a:pt x="66692" y="43454"/>
                          </a:cubicBezTo>
                          <a:cubicBezTo>
                            <a:pt x="71341" y="24925"/>
                            <a:pt x="60492" y="5867"/>
                            <a:pt x="42409" y="110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0" name="Freeform: Shape 1719">
                      <a:extLst>
                        <a:ext uri="{FF2B5EF4-FFF2-40B4-BE49-F238E27FC236}">
                          <a16:creationId xmlns:a16="http://schemas.microsoft.com/office/drawing/2014/main" id="{ECFA6A6A-3526-CF84-FCE9-269EBAD3A141}"/>
                        </a:ext>
                      </a:extLst>
                    </p:cNvPr>
                    <p:cNvSpPr/>
                    <p:nvPr/>
                  </p:nvSpPr>
                  <p:spPr>
                    <a:xfrm>
                      <a:off x="11526495" y="6293324"/>
                      <a:ext cx="38370" cy="39316"/>
                    </a:xfrm>
                    <a:custGeom>
                      <a:avLst/>
                      <a:gdLst>
                        <a:gd name="connsiteX0" fmla="*/ 23835 w 38370"/>
                        <a:gd name="connsiteY0" fmla="*/ 600 h 39316"/>
                        <a:gd name="connsiteX1" fmla="*/ 586 w 38370"/>
                        <a:gd name="connsiteY1" fmla="*/ 14894 h 39316"/>
                        <a:gd name="connsiteX2" fmla="*/ 14535 w 38370"/>
                        <a:gd name="connsiteY2" fmla="*/ 38717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4"/>
                          </a:cubicBezTo>
                          <a:cubicBezTo>
                            <a:pt x="-1998" y="25482"/>
                            <a:pt x="4202" y="36070"/>
                            <a:pt x="14535" y="38717"/>
                          </a:cubicBezTo>
                          <a:cubicBezTo>
                            <a:pt x="24868" y="41364"/>
                            <a:pt x="35201" y="35011"/>
                            <a:pt x="37785" y="24423"/>
                          </a:cubicBezTo>
                          <a:cubicBezTo>
                            <a:pt x="40368" y="1383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1" name="Freeform: Shape 1720">
                      <a:extLst>
                        <a:ext uri="{FF2B5EF4-FFF2-40B4-BE49-F238E27FC236}">
                          <a16:creationId xmlns:a16="http://schemas.microsoft.com/office/drawing/2014/main" id="{9128A8D5-84B9-7BA5-9C75-903AA8E16CA9}"/>
                        </a:ext>
                      </a:extLst>
                    </p:cNvPr>
                    <p:cNvSpPr/>
                    <p:nvPr/>
                  </p:nvSpPr>
                  <p:spPr>
                    <a:xfrm>
                      <a:off x="10609190" y="3669392"/>
                      <a:ext cx="81211" cy="83213"/>
                    </a:xfrm>
                    <a:custGeom>
                      <a:avLst/>
                      <a:gdLst>
                        <a:gd name="connsiteX0" fmla="*/ 50939 w 81211"/>
                        <a:gd name="connsiteY0" fmla="*/ 1373 h 83213"/>
                        <a:gd name="connsiteX1" fmla="*/ 1340 w 81211"/>
                        <a:gd name="connsiteY1" fmla="*/ 31019 h 83213"/>
                        <a:gd name="connsiteX2" fmla="*/ 30273 w 81211"/>
                        <a:gd name="connsiteY2" fmla="*/ 81841 h 83213"/>
                        <a:gd name="connsiteX3" fmla="*/ 79871 w 81211"/>
                        <a:gd name="connsiteY3" fmla="*/ 52195 h 83213"/>
                        <a:gd name="connsiteX4" fmla="*/ 50939 w 81211"/>
                        <a:gd name="connsiteY4" fmla="*/ 1373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50939" y="1373"/>
                          </a:moveTo>
                          <a:cubicBezTo>
                            <a:pt x="29239" y="-4451"/>
                            <a:pt x="7023" y="8784"/>
                            <a:pt x="1340" y="31019"/>
                          </a:cubicBezTo>
                          <a:cubicBezTo>
                            <a:pt x="-4343" y="53254"/>
                            <a:pt x="8573" y="76018"/>
                            <a:pt x="30273" y="81841"/>
                          </a:cubicBezTo>
                          <a:cubicBezTo>
                            <a:pt x="51972" y="87664"/>
                            <a:pt x="74189" y="74429"/>
                            <a:pt x="79871" y="52195"/>
                          </a:cubicBezTo>
                          <a:cubicBezTo>
                            <a:pt x="85555" y="29960"/>
                            <a:pt x="72639" y="7196"/>
                            <a:pt x="50939" y="137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2" name="Freeform: Shape 1721">
                      <a:extLst>
                        <a:ext uri="{FF2B5EF4-FFF2-40B4-BE49-F238E27FC236}">
                          <a16:creationId xmlns:a16="http://schemas.microsoft.com/office/drawing/2014/main" id="{B766C866-1152-E9B2-3151-A70E4299DDF0}"/>
                        </a:ext>
                      </a:extLst>
                    </p:cNvPr>
                    <p:cNvSpPr/>
                    <p:nvPr/>
                  </p:nvSpPr>
                  <p:spPr>
                    <a:xfrm>
                      <a:off x="11749970" y="5804977"/>
                      <a:ext cx="81211" cy="83213"/>
                    </a:xfrm>
                    <a:custGeom>
                      <a:avLst/>
                      <a:gdLst>
                        <a:gd name="connsiteX0" fmla="*/ 50940 w 81211"/>
                        <a:gd name="connsiteY0" fmla="*/ 1373 h 83213"/>
                        <a:gd name="connsiteX1" fmla="*/ 1340 w 81211"/>
                        <a:gd name="connsiteY1" fmla="*/ 31019 h 83213"/>
                        <a:gd name="connsiteX2" fmla="*/ 30273 w 81211"/>
                        <a:gd name="connsiteY2" fmla="*/ 81841 h 83213"/>
                        <a:gd name="connsiteX3" fmla="*/ 79872 w 81211"/>
                        <a:gd name="connsiteY3" fmla="*/ 52195 h 83213"/>
                        <a:gd name="connsiteX4" fmla="*/ 50940 w 81211"/>
                        <a:gd name="connsiteY4" fmla="*/ 1373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50940" y="1373"/>
                          </a:moveTo>
                          <a:cubicBezTo>
                            <a:pt x="29239" y="-4451"/>
                            <a:pt x="7024" y="8784"/>
                            <a:pt x="1340" y="31019"/>
                          </a:cubicBezTo>
                          <a:cubicBezTo>
                            <a:pt x="-4344" y="53254"/>
                            <a:pt x="8573" y="76018"/>
                            <a:pt x="30273" y="81841"/>
                          </a:cubicBezTo>
                          <a:cubicBezTo>
                            <a:pt x="51973" y="87664"/>
                            <a:pt x="74189" y="74429"/>
                            <a:pt x="79872" y="52195"/>
                          </a:cubicBezTo>
                          <a:cubicBezTo>
                            <a:pt x="85555" y="29431"/>
                            <a:pt x="72639" y="7196"/>
                            <a:pt x="50940" y="137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3" name="Freeform: Shape 1722">
                      <a:extLst>
                        <a:ext uri="{FF2B5EF4-FFF2-40B4-BE49-F238E27FC236}">
                          <a16:creationId xmlns:a16="http://schemas.microsoft.com/office/drawing/2014/main" id="{60FE7943-4290-45C6-7088-A679493BFE91}"/>
                        </a:ext>
                      </a:extLst>
                    </p:cNvPr>
                    <p:cNvSpPr/>
                    <p:nvPr/>
                  </p:nvSpPr>
                  <p:spPr>
                    <a:xfrm>
                      <a:off x="11941888" y="4352027"/>
                      <a:ext cx="38370" cy="39316"/>
                    </a:xfrm>
                    <a:custGeom>
                      <a:avLst/>
                      <a:gdLst>
                        <a:gd name="connsiteX0" fmla="*/ 23835 w 38370"/>
                        <a:gd name="connsiteY0" fmla="*/ 600 h 39316"/>
                        <a:gd name="connsiteX1" fmla="*/ 586 w 38370"/>
                        <a:gd name="connsiteY1" fmla="*/ 14894 h 39316"/>
                        <a:gd name="connsiteX2" fmla="*/ 14535 w 38370"/>
                        <a:gd name="connsiteY2" fmla="*/ 38717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4"/>
                          </a:cubicBezTo>
                          <a:cubicBezTo>
                            <a:pt x="-1998" y="25482"/>
                            <a:pt x="4202" y="36070"/>
                            <a:pt x="14535" y="38717"/>
                          </a:cubicBezTo>
                          <a:cubicBezTo>
                            <a:pt x="24868" y="41364"/>
                            <a:pt x="35201" y="35011"/>
                            <a:pt x="37785" y="24423"/>
                          </a:cubicBezTo>
                          <a:cubicBezTo>
                            <a:pt x="40368" y="1383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4" name="Freeform: Shape 1723">
                      <a:extLst>
                        <a:ext uri="{FF2B5EF4-FFF2-40B4-BE49-F238E27FC236}">
                          <a16:creationId xmlns:a16="http://schemas.microsoft.com/office/drawing/2014/main" id="{ED5E9E28-AD6B-04CD-107B-6537BBC8A822}"/>
                        </a:ext>
                      </a:extLst>
                    </p:cNvPr>
                    <p:cNvSpPr/>
                    <p:nvPr/>
                  </p:nvSpPr>
                  <p:spPr>
                    <a:xfrm>
                      <a:off x="11788957" y="4411849"/>
                      <a:ext cx="38371" cy="39316"/>
                    </a:xfrm>
                    <a:custGeom>
                      <a:avLst/>
                      <a:gdLst>
                        <a:gd name="connsiteX0" fmla="*/ 23835 w 38371"/>
                        <a:gd name="connsiteY0" fmla="*/ 600 h 39316"/>
                        <a:gd name="connsiteX1" fmla="*/ 586 w 38371"/>
                        <a:gd name="connsiteY1" fmla="*/ 14894 h 39316"/>
                        <a:gd name="connsiteX2" fmla="*/ 14536 w 38371"/>
                        <a:gd name="connsiteY2" fmla="*/ 38717 h 39316"/>
                        <a:gd name="connsiteX3" fmla="*/ 37786 w 38371"/>
                        <a:gd name="connsiteY3" fmla="*/ 24423 h 39316"/>
                        <a:gd name="connsiteX4" fmla="*/ 23835 w 38371"/>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1" h="39316">
                          <a:moveTo>
                            <a:pt x="23835" y="600"/>
                          </a:moveTo>
                          <a:cubicBezTo>
                            <a:pt x="13502" y="-2047"/>
                            <a:pt x="3169" y="4306"/>
                            <a:pt x="586" y="14894"/>
                          </a:cubicBezTo>
                          <a:cubicBezTo>
                            <a:pt x="-1998" y="25482"/>
                            <a:pt x="4203" y="36070"/>
                            <a:pt x="14536" y="38717"/>
                          </a:cubicBezTo>
                          <a:cubicBezTo>
                            <a:pt x="24869" y="41364"/>
                            <a:pt x="35203" y="35011"/>
                            <a:pt x="37786" y="24423"/>
                          </a:cubicBezTo>
                          <a:cubicBezTo>
                            <a:pt x="40369" y="1436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5" name="Freeform: Shape 1724">
                      <a:extLst>
                        <a:ext uri="{FF2B5EF4-FFF2-40B4-BE49-F238E27FC236}">
                          <a16:creationId xmlns:a16="http://schemas.microsoft.com/office/drawing/2014/main" id="{591CD4B1-2FDA-5B85-AD82-630EFB4A69C7}"/>
                        </a:ext>
                      </a:extLst>
                    </p:cNvPr>
                    <p:cNvSpPr/>
                    <p:nvPr/>
                  </p:nvSpPr>
                  <p:spPr>
                    <a:xfrm>
                      <a:off x="10451558" y="3659280"/>
                      <a:ext cx="23449" cy="24027"/>
                    </a:xfrm>
                    <a:custGeom>
                      <a:avLst/>
                      <a:gdLst>
                        <a:gd name="connsiteX0" fmla="*/ 14825 w 23449"/>
                        <a:gd name="connsiteY0" fmla="*/ 367 h 24027"/>
                        <a:gd name="connsiteX1" fmla="*/ 358 w 23449"/>
                        <a:gd name="connsiteY1" fmla="*/ 8837 h 24027"/>
                        <a:gd name="connsiteX2" fmla="*/ 8624 w 23449"/>
                        <a:gd name="connsiteY2" fmla="*/ 23660 h 24027"/>
                        <a:gd name="connsiteX3" fmla="*/ 23091 w 23449"/>
                        <a:gd name="connsiteY3" fmla="*/ 15190 h 24027"/>
                        <a:gd name="connsiteX4" fmla="*/ 14825 w 23449"/>
                        <a:gd name="connsiteY4" fmla="*/ 367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9" h="24027">
                          <a:moveTo>
                            <a:pt x="14825" y="367"/>
                          </a:moveTo>
                          <a:cubicBezTo>
                            <a:pt x="8624" y="-1221"/>
                            <a:pt x="1908" y="2484"/>
                            <a:pt x="358" y="8837"/>
                          </a:cubicBezTo>
                          <a:cubicBezTo>
                            <a:pt x="-1192" y="15190"/>
                            <a:pt x="2425" y="22072"/>
                            <a:pt x="8624" y="23660"/>
                          </a:cubicBezTo>
                          <a:cubicBezTo>
                            <a:pt x="14825" y="25248"/>
                            <a:pt x="21541" y="21543"/>
                            <a:pt x="23091" y="15190"/>
                          </a:cubicBezTo>
                          <a:cubicBezTo>
                            <a:pt x="24641" y="8837"/>
                            <a:pt x="21024" y="1955"/>
                            <a:pt x="14825"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6" name="Freeform: Shape 1725">
                      <a:extLst>
                        <a:ext uri="{FF2B5EF4-FFF2-40B4-BE49-F238E27FC236}">
                          <a16:creationId xmlns:a16="http://schemas.microsoft.com/office/drawing/2014/main" id="{675D0AD9-A8C8-D430-5A8A-62D4501D91A6}"/>
                        </a:ext>
                      </a:extLst>
                    </p:cNvPr>
                    <p:cNvSpPr/>
                    <p:nvPr/>
                  </p:nvSpPr>
                  <p:spPr>
                    <a:xfrm>
                      <a:off x="11572639" y="3864088"/>
                      <a:ext cx="63335" cy="64927"/>
                    </a:xfrm>
                    <a:custGeom>
                      <a:avLst/>
                      <a:gdLst>
                        <a:gd name="connsiteX0" fmla="*/ 39691 w 63335"/>
                        <a:gd name="connsiteY0" fmla="*/ 965 h 64927"/>
                        <a:gd name="connsiteX1" fmla="*/ 942 w 63335"/>
                        <a:gd name="connsiteY1" fmla="*/ 24258 h 64927"/>
                        <a:gd name="connsiteX2" fmla="*/ 23674 w 63335"/>
                        <a:gd name="connsiteY2" fmla="*/ 63963 h 64927"/>
                        <a:gd name="connsiteX3" fmla="*/ 62424 w 63335"/>
                        <a:gd name="connsiteY3" fmla="*/ 40670 h 64927"/>
                        <a:gd name="connsiteX4" fmla="*/ 39691 w 63335"/>
                        <a:gd name="connsiteY4" fmla="*/ 965 h 6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4927">
                          <a:moveTo>
                            <a:pt x="39691" y="965"/>
                          </a:moveTo>
                          <a:cubicBezTo>
                            <a:pt x="22641" y="-3270"/>
                            <a:pt x="5591" y="6788"/>
                            <a:pt x="942" y="24258"/>
                          </a:cubicBezTo>
                          <a:cubicBezTo>
                            <a:pt x="-3192" y="41728"/>
                            <a:pt x="6624" y="59198"/>
                            <a:pt x="23674" y="63963"/>
                          </a:cubicBezTo>
                          <a:cubicBezTo>
                            <a:pt x="40724" y="68198"/>
                            <a:pt x="57774" y="58140"/>
                            <a:pt x="62424" y="40670"/>
                          </a:cubicBezTo>
                          <a:cubicBezTo>
                            <a:pt x="66557" y="23199"/>
                            <a:pt x="56224" y="5200"/>
                            <a:pt x="39691" y="96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7" name="Freeform: Shape 1726">
                      <a:extLst>
                        <a:ext uri="{FF2B5EF4-FFF2-40B4-BE49-F238E27FC236}">
                          <a16:creationId xmlns:a16="http://schemas.microsoft.com/office/drawing/2014/main" id="{84963AC3-FAE8-1D56-B715-EE08E9B48CAD}"/>
                        </a:ext>
                      </a:extLst>
                    </p:cNvPr>
                    <p:cNvSpPr/>
                    <p:nvPr/>
                  </p:nvSpPr>
                  <p:spPr>
                    <a:xfrm>
                      <a:off x="11527529" y="4393320"/>
                      <a:ext cx="38370" cy="39316"/>
                    </a:xfrm>
                    <a:custGeom>
                      <a:avLst/>
                      <a:gdLst>
                        <a:gd name="connsiteX0" fmla="*/ 23835 w 38370"/>
                        <a:gd name="connsiteY0" fmla="*/ 600 h 39316"/>
                        <a:gd name="connsiteX1" fmla="*/ 586 w 38370"/>
                        <a:gd name="connsiteY1" fmla="*/ 14894 h 39316"/>
                        <a:gd name="connsiteX2" fmla="*/ 14535 w 38370"/>
                        <a:gd name="connsiteY2" fmla="*/ 38717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4"/>
                          </a:cubicBezTo>
                          <a:cubicBezTo>
                            <a:pt x="-1998" y="25482"/>
                            <a:pt x="4202" y="36070"/>
                            <a:pt x="14535" y="38717"/>
                          </a:cubicBezTo>
                          <a:cubicBezTo>
                            <a:pt x="24868" y="41364"/>
                            <a:pt x="35201" y="35011"/>
                            <a:pt x="37785" y="24423"/>
                          </a:cubicBezTo>
                          <a:cubicBezTo>
                            <a:pt x="40368" y="1383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8" name="Freeform: Shape 1727">
                      <a:extLst>
                        <a:ext uri="{FF2B5EF4-FFF2-40B4-BE49-F238E27FC236}">
                          <a16:creationId xmlns:a16="http://schemas.microsoft.com/office/drawing/2014/main" id="{1EBF4664-A414-8852-9CBD-D934D206248B}"/>
                        </a:ext>
                      </a:extLst>
                    </p:cNvPr>
                    <p:cNvSpPr/>
                    <p:nvPr/>
                  </p:nvSpPr>
                  <p:spPr>
                    <a:xfrm>
                      <a:off x="11584822" y="4732077"/>
                      <a:ext cx="131306" cy="134720"/>
                    </a:xfrm>
                    <a:custGeom>
                      <a:avLst/>
                      <a:gdLst>
                        <a:gd name="connsiteX0" fmla="*/ 82273 w 131306"/>
                        <a:gd name="connsiteY0" fmla="*/ 2245 h 134720"/>
                        <a:gd name="connsiteX1" fmla="*/ 2191 w 131306"/>
                        <a:gd name="connsiteY1" fmla="*/ 50420 h 134720"/>
                        <a:gd name="connsiteX2" fmla="*/ 49207 w 131306"/>
                        <a:gd name="connsiteY2" fmla="*/ 132476 h 134720"/>
                        <a:gd name="connsiteX3" fmla="*/ 129289 w 131306"/>
                        <a:gd name="connsiteY3" fmla="*/ 84301 h 134720"/>
                        <a:gd name="connsiteX4" fmla="*/ 82273 w 131306"/>
                        <a:gd name="connsiteY4" fmla="*/ 2245 h 1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06" h="134720">
                          <a:moveTo>
                            <a:pt x="82273" y="2245"/>
                          </a:moveTo>
                          <a:cubicBezTo>
                            <a:pt x="47140" y="-7285"/>
                            <a:pt x="10974" y="14421"/>
                            <a:pt x="2191" y="50420"/>
                          </a:cubicBezTo>
                          <a:cubicBezTo>
                            <a:pt x="-7109" y="86419"/>
                            <a:pt x="14074" y="123476"/>
                            <a:pt x="49207" y="132476"/>
                          </a:cubicBezTo>
                          <a:cubicBezTo>
                            <a:pt x="84340" y="142005"/>
                            <a:pt x="120506" y="120300"/>
                            <a:pt x="129289" y="84301"/>
                          </a:cubicBezTo>
                          <a:cubicBezTo>
                            <a:pt x="138072" y="48302"/>
                            <a:pt x="117406" y="11774"/>
                            <a:pt x="82273" y="22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9" name="Freeform: Shape 1728">
                      <a:extLst>
                        <a:ext uri="{FF2B5EF4-FFF2-40B4-BE49-F238E27FC236}">
                          <a16:creationId xmlns:a16="http://schemas.microsoft.com/office/drawing/2014/main" id="{6A8AC99F-8776-247D-1047-7E6E39390407}"/>
                        </a:ext>
                      </a:extLst>
                    </p:cNvPr>
                    <p:cNvSpPr/>
                    <p:nvPr/>
                  </p:nvSpPr>
                  <p:spPr>
                    <a:xfrm>
                      <a:off x="10342155" y="3880700"/>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4"/>
                            <a:pt x="1263" y="1823"/>
                            <a:pt x="230" y="5529"/>
                          </a:cubicBezTo>
                          <a:cubicBezTo>
                            <a:pt x="-804" y="9235"/>
                            <a:pt x="1779" y="13470"/>
                            <a:pt x="5396" y="14529"/>
                          </a:cubicBezTo>
                          <a:cubicBezTo>
                            <a:pt x="9013" y="15588"/>
                            <a:pt x="13146" y="12941"/>
                            <a:pt x="14179" y="9235"/>
                          </a:cubicBezTo>
                          <a:cubicBezTo>
                            <a:pt x="15212" y="5529"/>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0" name="Freeform: Shape 1729">
                      <a:extLst>
                        <a:ext uri="{FF2B5EF4-FFF2-40B4-BE49-F238E27FC236}">
                          <a16:creationId xmlns:a16="http://schemas.microsoft.com/office/drawing/2014/main" id="{EFA6F1A2-B813-AC2A-E208-873ED487EEEA}"/>
                        </a:ext>
                      </a:extLst>
                    </p:cNvPr>
                    <p:cNvSpPr/>
                    <p:nvPr/>
                  </p:nvSpPr>
                  <p:spPr>
                    <a:xfrm>
                      <a:off x="10474936" y="3802878"/>
                      <a:ext cx="14442" cy="14764"/>
                    </a:xfrm>
                    <a:custGeom>
                      <a:avLst/>
                      <a:gdLst>
                        <a:gd name="connsiteX0" fmla="*/ 9012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2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2" y="235"/>
                          </a:moveTo>
                          <a:cubicBezTo>
                            <a:pt x="5396" y="-824"/>
                            <a:pt x="1263" y="1823"/>
                            <a:pt x="230" y="5529"/>
                          </a:cubicBezTo>
                          <a:cubicBezTo>
                            <a:pt x="-804" y="9235"/>
                            <a:pt x="1780" y="13470"/>
                            <a:pt x="5396" y="14529"/>
                          </a:cubicBezTo>
                          <a:cubicBezTo>
                            <a:pt x="9012" y="15588"/>
                            <a:pt x="13146" y="12941"/>
                            <a:pt x="14179" y="9235"/>
                          </a:cubicBezTo>
                          <a:cubicBezTo>
                            <a:pt x="15213" y="5000"/>
                            <a:pt x="13146" y="1294"/>
                            <a:pt x="9012"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1" name="Freeform: Shape 1730">
                      <a:extLst>
                        <a:ext uri="{FF2B5EF4-FFF2-40B4-BE49-F238E27FC236}">
                          <a16:creationId xmlns:a16="http://schemas.microsoft.com/office/drawing/2014/main" id="{81C80224-426A-8402-5963-A2F16006AFA9}"/>
                        </a:ext>
                      </a:extLst>
                    </p:cNvPr>
                    <p:cNvSpPr/>
                    <p:nvPr/>
                  </p:nvSpPr>
                  <p:spPr>
                    <a:xfrm>
                      <a:off x="10595834" y="3734057"/>
                      <a:ext cx="14408" cy="14764"/>
                    </a:xfrm>
                    <a:custGeom>
                      <a:avLst/>
                      <a:gdLst>
                        <a:gd name="connsiteX0" fmla="*/ 9013 w 14408"/>
                        <a:gd name="connsiteY0" fmla="*/ 235 h 14764"/>
                        <a:gd name="connsiteX1" fmla="*/ 230 w 14408"/>
                        <a:gd name="connsiteY1" fmla="*/ 5529 h 14764"/>
                        <a:gd name="connsiteX2" fmla="*/ 5396 w 14408"/>
                        <a:gd name="connsiteY2" fmla="*/ 14529 h 14764"/>
                        <a:gd name="connsiteX3" fmla="*/ 14179 w 14408"/>
                        <a:gd name="connsiteY3" fmla="*/ 9235 h 14764"/>
                        <a:gd name="connsiteX4" fmla="*/ 9013 w 14408"/>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9013" y="235"/>
                          </a:moveTo>
                          <a:cubicBezTo>
                            <a:pt x="5396" y="-824"/>
                            <a:pt x="1263" y="1823"/>
                            <a:pt x="230" y="5529"/>
                          </a:cubicBezTo>
                          <a:cubicBezTo>
                            <a:pt x="-804" y="9235"/>
                            <a:pt x="1779" y="13470"/>
                            <a:pt x="5396" y="14529"/>
                          </a:cubicBezTo>
                          <a:cubicBezTo>
                            <a:pt x="9013" y="15588"/>
                            <a:pt x="13146" y="12941"/>
                            <a:pt x="14179" y="9235"/>
                          </a:cubicBezTo>
                          <a:cubicBezTo>
                            <a:pt x="15213" y="5000"/>
                            <a:pt x="12630"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2" name="Freeform: Shape 1731">
                      <a:extLst>
                        <a:ext uri="{FF2B5EF4-FFF2-40B4-BE49-F238E27FC236}">
                          <a16:creationId xmlns:a16="http://schemas.microsoft.com/office/drawing/2014/main" id="{74C1E04A-D768-FCA0-D9FA-09BF51D751E5}"/>
                        </a:ext>
                      </a:extLst>
                    </p:cNvPr>
                    <p:cNvSpPr/>
                    <p:nvPr/>
                  </p:nvSpPr>
                  <p:spPr>
                    <a:xfrm>
                      <a:off x="11657957" y="4203533"/>
                      <a:ext cx="25479" cy="26077"/>
                    </a:xfrm>
                    <a:custGeom>
                      <a:avLst/>
                      <a:gdLst>
                        <a:gd name="connsiteX0" fmla="*/ 15854 w 25479"/>
                        <a:gd name="connsiteY0" fmla="*/ 333 h 26077"/>
                        <a:gd name="connsiteX1" fmla="*/ 354 w 25479"/>
                        <a:gd name="connsiteY1" fmla="*/ 9862 h 26077"/>
                        <a:gd name="connsiteX2" fmla="*/ 9654 w 25479"/>
                        <a:gd name="connsiteY2" fmla="*/ 25744 h 26077"/>
                        <a:gd name="connsiteX3" fmla="*/ 25154 w 25479"/>
                        <a:gd name="connsiteY3" fmla="*/ 16215 h 26077"/>
                        <a:gd name="connsiteX4" fmla="*/ 15854 w 25479"/>
                        <a:gd name="connsiteY4" fmla="*/ 333 h 2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9" h="26077">
                          <a:moveTo>
                            <a:pt x="15854" y="333"/>
                          </a:moveTo>
                          <a:cubicBezTo>
                            <a:pt x="9137" y="-1255"/>
                            <a:pt x="1904" y="2980"/>
                            <a:pt x="354" y="9862"/>
                          </a:cubicBezTo>
                          <a:cubicBezTo>
                            <a:pt x="-1196" y="16745"/>
                            <a:pt x="2420" y="24156"/>
                            <a:pt x="9654" y="25744"/>
                          </a:cubicBezTo>
                          <a:cubicBezTo>
                            <a:pt x="16371" y="27332"/>
                            <a:pt x="23604" y="23097"/>
                            <a:pt x="25154" y="16215"/>
                          </a:cubicBezTo>
                          <a:cubicBezTo>
                            <a:pt x="26704" y="9333"/>
                            <a:pt x="22571" y="1922"/>
                            <a:pt x="15854" y="33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3" name="Freeform: Shape 1732">
                      <a:extLst>
                        <a:ext uri="{FF2B5EF4-FFF2-40B4-BE49-F238E27FC236}">
                          <a16:creationId xmlns:a16="http://schemas.microsoft.com/office/drawing/2014/main" id="{0AA10B1C-72B2-909D-D0A9-F2B832863A58}"/>
                        </a:ext>
                      </a:extLst>
                    </p:cNvPr>
                    <p:cNvSpPr/>
                    <p:nvPr/>
                  </p:nvSpPr>
                  <p:spPr>
                    <a:xfrm>
                      <a:off x="11208366" y="3640124"/>
                      <a:ext cx="32424" cy="33223"/>
                    </a:xfrm>
                    <a:custGeom>
                      <a:avLst/>
                      <a:gdLst>
                        <a:gd name="connsiteX0" fmla="*/ 20087 w 32424"/>
                        <a:gd name="connsiteY0" fmla="*/ 465 h 33223"/>
                        <a:gd name="connsiteX1" fmla="*/ 454 w 32424"/>
                        <a:gd name="connsiteY1" fmla="*/ 12641 h 33223"/>
                        <a:gd name="connsiteX2" fmla="*/ 12337 w 32424"/>
                        <a:gd name="connsiteY2" fmla="*/ 32758 h 33223"/>
                        <a:gd name="connsiteX3" fmla="*/ 31970 w 32424"/>
                        <a:gd name="connsiteY3" fmla="*/ 20582 h 33223"/>
                        <a:gd name="connsiteX4" fmla="*/ 20087 w 32424"/>
                        <a:gd name="connsiteY4" fmla="*/ 465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4" h="33223">
                          <a:moveTo>
                            <a:pt x="20087" y="465"/>
                          </a:moveTo>
                          <a:cubicBezTo>
                            <a:pt x="11304" y="-1652"/>
                            <a:pt x="2520" y="3642"/>
                            <a:pt x="454" y="12641"/>
                          </a:cubicBezTo>
                          <a:cubicBezTo>
                            <a:pt x="-1612" y="21641"/>
                            <a:pt x="3554" y="30641"/>
                            <a:pt x="12337" y="32758"/>
                          </a:cubicBezTo>
                          <a:cubicBezTo>
                            <a:pt x="21120" y="34876"/>
                            <a:pt x="29903" y="29582"/>
                            <a:pt x="31970" y="20582"/>
                          </a:cubicBezTo>
                          <a:cubicBezTo>
                            <a:pt x="34037" y="12112"/>
                            <a:pt x="28870" y="2583"/>
                            <a:pt x="20087" y="46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4" name="Freeform: Shape 1733">
                      <a:extLst>
                        <a:ext uri="{FF2B5EF4-FFF2-40B4-BE49-F238E27FC236}">
                          <a16:creationId xmlns:a16="http://schemas.microsoft.com/office/drawing/2014/main" id="{EC7AA66F-D0FB-8756-A678-970543186DFF}"/>
                        </a:ext>
                      </a:extLst>
                    </p:cNvPr>
                    <p:cNvSpPr/>
                    <p:nvPr/>
                  </p:nvSpPr>
                  <p:spPr>
                    <a:xfrm>
                      <a:off x="11042518" y="4026054"/>
                      <a:ext cx="32396" cy="33223"/>
                    </a:xfrm>
                    <a:custGeom>
                      <a:avLst/>
                      <a:gdLst>
                        <a:gd name="connsiteX0" fmla="*/ 20087 w 32396"/>
                        <a:gd name="connsiteY0" fmla="*/ 465 h 33223"/>
                        <a:gd name="connsiteX1" fmla="*/ 454 w 32396"/>
                        <a:gd name="connsiteY1" fmla="*/ 12641 h 33223"/>
                        <a:gd name="connsiteX2" fmla="*/ 12337 w 32396"/>
                        <a:gd name="connsiteY2" fmla="*/ 32758 h 33223"/>
                        <a:gd name="connsiteX3" fmla="*/ 31970 w 32396"/>
                        <a:gd name="connsiteY3" fmla="*/ 20582 h 33223"/>
                        <a:gd name="connsiteX4" fmla="*/ 20087 w 32396"/>
                        <a:gd name="connsiteY4" fmla="*/ 465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6" h="33223">
                          <a:moveTo>
                            <a:pt x="20087" y="465"/>
                          </a:moveTo>
                          <a:cubicBezTo>
                            <a:pt x="11304" y="-1652"/>
                            <a:pt x="2521" y="3641"/>
                            <a:pt x="454" y="12641"/>
                          </a:cubicBezTo>
                          <a:cubicBezTo>
                            <a:pt x="-1612" y="21641"/>
                            <a:pt x="3554" y="30641"/>
                            <a:pt x="12337" y="32758"/>
                          </a:cubicBezTo>
                          <a:cubicBezTo>
                            <a:pt x="21120" y="34876"/>
                            <a:pt x="29904" y="29582"/>
                            <a:pt x="31970" y="20582"/>
                          </a:cubicBezTo>
                          <a:cubicBezTo>
                            <a:pt x="34037" y="12112"/>
                            <a:pt x="28354" y="2583"/>
                            <a:pt x="20087" y="46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5" name="Freeform: Shape 1734">
                      <a:extLst>
                        <a:ext uri="{FF2B5EF4-FFF2-40B4-BE49-F238E27FC236}">
                          <a16:creationId xmlns:a16="http://schemas.microsoft.com/office/drawing/2014/main" id="{D95E2626-4A69-35D5-E070-145937AA7D6E}"/>
                        </a:ext>
                      </a:extLst>
                    </p:cNvPr>
                    <p:cNvSpPr/>
                    <p:nvPr/>
                  </p:nvSpPr>
                  <p:spPr>
                    <a:xfrm>
                      <a:off x="11656016" y="6085636"/>
                      <a:ext cx="14442" cy="14764"/>
                    </a:xfrm>
                    <a:custGeom>
                      <a:avLst/>
                      <a:gdLst>
                        <a:gd name="connsiteX0" fmla="*/ 9013 w 14442"/>
                        <a:gd name="connsiteY0" fmla="*/ 235 h 14764"/>
                        <a:gd name="connsiteX1" fmla="*/ 230 w 14442"/>
                        <a:gd name="connsiteY1" fmla="*/ 5529 h 14764"/>
                        <a:gd name="connsiteX2" fmla="*/ 5397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7" y="-824"/>
                            <a:pt x="1263" y="1823"/>
                            <a:pt x="230" y="5529"/>
                          </a:cubicBezTo>
                          <a:cubicBezTo>
                            <a:pt x="-804" y="9235"/>
                            <a:pt x="1779" y="13470"/>
                            <a:pt x="5397" y="14529"/>
                          </a:cubicBezTo>
                          <a:cubicBezTo>
                            <a:pt x="9013" y="15588"/>
                            <a:pt x="13146" y="12941"/>
                            <a:pt x="14179" y="9235"/>
                          </a:cubicBezTo>
                          <a:cubicBezTo>
                            <a:pt x="15213" y="5000"/>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6" name="Freeform: Shape 1735">
                      <a:extLst>
                        <a:ext uri="{FF2B5EF4-FFF2-40B4-BE49-F238E27FC236}">
                          <a16:creationId xmlns:a16="http://schemas.microsoft.com/office/drawing/2014/main" id="{CB6D007D-2D4C-127F-5A02-001CBA5718EE}"/>
                        </a:ext>
                      </a:extLst>
                    </p:cNvPr>
                    <p:cNvSpPr/>
                    <p:nvPr/>
                  </p:nvSpPr>
                  <p:spPr>
                    <a:xfrm>
                      <a:off x="11518585" y="6090400"/>
                      <a:ext cx="14408" cy="14764"/>
                    </a:xfrm>
                    <a:custGeom>
                      <a:avLst/>
                      <a:gdLst>
                        <a:gd name="connsiteX0" fmla="*/ 9012 w 14408"/>
                        <a:gd name="connsiteY0" fmla="*/ 235 h 14764"/>
                        <a:gd name="connsiteX1" fmla="*/ 230 w 14408"/>
                        <a:gd name="connsiteY1" fmla="*/ 5529 h 14764"/>
                        <a:gd name="connsiteX2" fmla="*/ 5396 w 14408"/>
                        <a:gd name="connsiteY2" fmla="*/ 14529 h 14764"/>
                        <a:gd name="connsiteX3" fmla="*/ 14179 w 14408"/>
                        <a:gd name="connsiteY3" fmla="*/ 9235 h 14764"/>
                        <a:gd name="connsiteX4" fmla="*/ 9012 w 14408"/>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9012" y="235"/>
                          </a:moveTo>
                          <a:cubicBezTo>
                            <a:pt x="5396" y="-823"/>
                            <a:pt x="1263" y="1824"/>
                            <a:pt x="230" y="5529"/>
                          </a:cubicBezTo>
                          <a:cubicBezTo>
                            <a:pt x="-804" y="9235"/>
                            <a:pt x="1780" y="13470"/>
                            <a:pt x="5396" y="14529"/>
                          </a:cubicBezTo>
                          <a:cubicBezTo>
                            <a:pt x="9012" y="15588"/>
                            <a:pt x="13146" y="12941"/>
                            <a:pt x="14179" y="9235"/>
                          </a:cubicBezTo>
                          <a:cubicBezTo>
                            <a:pt x="15212" y="5529"/>
                            <a:pt x="12629" y="1294"/>
                            <a:pt x="9012"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7" name="Freeform: Shape 1736">
                      <a:extLst>
                        <a:ext uri="{FF2B5EF4-FFF2-40B4-BE49-F238E27FC236}">
                          <a16:creationId xmlns:a16="http://schemas.microsoft.com/office/drawing/2014/main" id="{2BCD4C32-9626-C225-A2A6-B28A3D5C5598}"/>
                        </a:ext>
                      </a:extLst>
                    </p:cNvPr>
                    <p:cNvSpPr/>
                    <p:nvPr/>
                  </p:nvSpPr>
                  <p:spPr>
                    <a:xfrm>
                      <a:off x="11152950" y="4431434"/>
                      <a:ext cx="37373" cy="38261"/>
                    </a:xfrm>
                    <a:custGeom>
                      <a:avLst/>
                      <a:gdLst>
                        <a:gd name="connsiteX0" fmla="*/ 23320 w 37373"/>
                        <a:gd name="connsiteY0" fmla="*/ 602 h 38261"/>
                        <a:gd name="connsiteX1" fmla="*/ 587 w 37373"/>
                        <a:gd name="connsiteY1" fmla="*/ 14366 h 38261"/>
                        <a:gd name="connsiteX2" fmla="*/ 14020 w 37373"/>
                        <a:gd name="connsiteY2" fmla="*/ 37660 h 38261"/>
                        <a:gd name="connsiteX3" fmla="*/ 36754 w 37373"/>
                        <a:gd name="connsiteY3" fmla="*/ 23895 h 38261"/>
                        <a:gd name="connsiteX4" fmla="*/ 23320 w 37373"/>
                        <a:gd name="connsiteY4" fmla="*/ 602 h 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73" h="38261">
                          <a:moveTo>
                            <a:pt x="23320" y="602"/>
                          </a:moveTo>
                          <a:cubicBezTo>
                            <a:pt x="13504" y="-2045"/>
                            <a:pt x="3171" y="4308"/>
                            <a:pt x="587" y="14366"/>
                          </a:cubicBezTo>
                          <a:cubicBezTo>
                            <a:pt x="-1996" y="24425"/>
                            <a:pt x="4204" y="35013"/>
                            <a:pt x="14020" y="37660"/>
                          </a:cubicBezTo>
                          <a:cubicBezTo>
                            <a:pt x="23837" y="40307"/>
                            <a:pt x="34170" y="33954"/>
                            <a:pt x="36754" y="23895"/>
                          </a:cubicBezTo>
                          <a:cubicBezTo>
                            <a:pt x="39337" y="13837"/>
                            <a:pt x="33653" y="3249"/>
                            <a:pt x="23320" y="60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8" name="Freeform: Shape 1737">
                      <a:extLst>
                        <a:ext uri="{FF2B5EF4-FFF2-40B4-BE49-F238E27FC236}">
                          <a16:creationId xmlns:a16="http://schemas.microsoft.com/office/drawing/2014/main" id="{8DA11D6B-B9D1-5AB2-0D03-8E1BAB52EE5A}"/>
                        </a:ext>
                      </a:extLst>
                    </p:cNvPr>
                    <p:cNvSpPr/>
                    <p:nvPr/>
                  </p:nvSpPr>
                  <p:spPr>
                    <a:xfrm>
                      <a:off x="11383378" y="4933302"/>
                      <a:ext cx="37373" cy="38261"/>
                    </a:xfrm>
                    <a:custGeom>
                      <a:avLst/>
                      <a:gdLst>
                        <a:gd name="connsiteX0" fmla="*/ 23321 w 37373"/>
                        <a:gd name="connsiteY0" fmla="*/ 602 h 38261"/>
                        <a:gd name="connsiteX1" fmla="*/ 587 w 37373"/>
                        <a:gd name="connsiteY1" fmla="*/ 14366 h 38261"/>
                        <a:gd name="connsiteX2" fmla="*/ 14021 w 37373"/>
                        <a:gd name="connsiteY2" fmla="*/ 37660 h 38261"/>
                        <a:gd name="connsiteX3" fmla="*/ 36753 w 37373"/>
                        <a:gd name="connsiteY3" fmla="*/ 23895 h 38261"/>
                        <a:gd name="connsiteX4" fmla="*/ 23321 w 37373"/>
                        <a:gd name="connsiteY4" fmla="*/ 602 h 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73" h="38261">
                          <a:moveTo>
                            <a:pt x="23321" y="602"/>
                          </a:moveTo>
                          <a:cubicBezTo>
                            <a:pt x="13504" y="-2045"/>
                            <a:pt x="3171" y="4308"/>
                            <a:pt x="587" y="14366"/>
                          </a:cubicBezTo>
                          <a:cubicBezTo>
                            <a:pt x="-1996" y="24425"/>
                            <a:pt x="4205" y="35013"/>
                            <a:pt x="14021" y="37660"/>
                          </a:cubicBezTo>
                          <a:cubicBezTo>
                            <a:pt x="23837" y="40307"/>
                            <a:pt x="34170" y="33954"/>
                            <a:pt x="36753" y="23895"/>
                          </a:cubicBezTo>
                          <a:cubicBezTo>
                            <a:pt x="39337" y="13837"/>
                            <a:pt x="33654" y="3249"/>
                            <a:pt x="23321" y="60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9" name="Graphic 139">
                <a:extLst>
                  <a:ext uri="{FF2B5EF4-FFF2-40B4-BE49-F238E27FC236}">
                    <a16:creationId xmlns:a16="http://schemas.microsoft.com/office/drawing/2014/main" id="{1589B7E0-E6C7-5A9E-DE57-A4ABC77DD5ED}"/>
                  </a:ext>
                </a:extLst>
              </p:cNvPr>
              <p:cNvGrpSpPr/>
              <p:nvPr/>
            </p:nvGrpSpPr>
            <p:grpSpPr>
              <a:xfrm>
                <a:off x="2899411" y="1415408"/>
                <a:ext cx="8958916" cy="4424830"/>
                <a:chOff x="2899411" y="1415408"/>
                <a:chExt cx="8958916" cy="4424830"/>
              </a:xfrm>
              <a:grpFill/>
            </p:grpSpPr>
            <p:grpSp>
              <p:nvGrpSpPr>
                <p:cNvPr id="10" name="Graphic 139">
                  <a:extLst>
                    <a:ext uri="{FF2B5EF4-FFF2-40B4-BE49-F238E27FC236}">
                      <a16:creationId xmlns:a16="http://schemas.microsoft.com/office/drawing/2014/main" id="{B512A853-33BE-DB5E-DD17-CA65502BC2E3}"/>
                    </a:ext>
                  </a:extLst>
                </p:cNvPr>
                <p:cNvGrpSpPr/>
                <p:nvPr/>
              </p:nvGrpSpPr>
              <p:grpSpPr>
                <a:xfrm>
                  <a:off x="2899411" y="1415408"/>
                  <a:ext cx="5056474" cy="4138203"/>
                  <a:chOff x="2899411" y="1415408"/>
                  <a:chExt cx="5056474" cy="4138203"/>
                </a:xfrm>
                <a:grpFill/>
              </p:grpSpPr>
              <p:grpSp>
                <p:nvGrpSpPr>
                  <p:cNvPr id="1474" name="Graphic 139">
                    <a:extLst>
                      <a:ext uri="{FF2B5EF4-FFF2-40B4-BE49-F238E27FC236}">
                        <a16:creationId xmlns:a16="http://schemas.microsoft.com/office/drawing/2014/main" id="{93C3E338-1A0E-42BB-68EB-C1C42ADE7B72}"/>
                      </a:ext>
                    </a:extLst>
                  </p:cNvPr>
                  <p:cNvGrpSpPr/>
                  <p:nvPr/>
                </p:nvGrpSpPr>
                <p:grpSpPr>
                  <a:xfrm>
                    <a:off x="2899411" y="1458946"/>
                    <a:ext cx="5034313" cy="4064705"/>
                    <a:chOff x="2899411" y="1458946"/>
                    <a:chExt cx="5034313" cy="4064705"/>
                  </a:xfrm>
                  <a:grpFill/>
                </p:grpSpPr>
                <p:grpSp>
                  <p:nvGrpSpPr>
                    <p:cNvPr id="1563" name="Graphic 139">
                      <a:extLst>
                        <a:ext uri="{FF2B5EF4-FFF2-40B4-BE49-F238E27FC236}">
                          <a16:creationId xmlns:a16="http://schemas.microsoft.com/office/drawing/2014/main" id="{31EA4530-2F66-1376-C4AD-124AC3E46C54}"/>
                        </a:ext>
                      </a:extLst>
                    </p:cNvPr>
                    <p:cNvGrpSpPr/>
                    <p:nvPr/>
                  </p:nvGrpSpPr>
                  <p:grpSpPr>
                    <a:xfrm>
                      <a:off x="2899411" y="1672822"/>
                      <a:ext cx="4395724" cy="3500369"/>
                      <a:chOff x="2899411" y="1672822"/>
                      <a:chExt cx="4395724" cy="3500369"/>
                    </a:xfrm>
                    <a:grpFill/>
                  </p:grpSpPr>
                  <p:sp>
                    <p:nvSpPr>
                      <p:cNvPr id="1644" name="Freeform: Shape 1643">
                        <a:extLst>
                          <a:ext uri="{FF2B5EF4-FFF2-40B4-BE49-F238E27FC236}">
                            <a16:creationId xmlns:a16="http://schemas.microsoft.com/office/drawing/2014/main" id="{E51CFEC4-93FE-8099-69AA-E6966772C95C}"/>
                          </a:ext>
                        </a:extLst>
                      </p:cNvPr>
                      <p:cNvSpPr/>
                      <p:nvPr/>
                    </p:nvSpPr>
                    <p:spPr>
                      <a:xfrm>
                        <a:off x="3425369" y="2815260"/>
                        <a:ext cx="7749" cy="6352"/>
                      </a:xfrm>
                      <a:custGeom>
                        <a:avLst/>
                        <a:gdLst>
                          <a:gd name="connsiteX0" fmla="*/ 1033 w 7749"/>
                          <a:gd name="connsiteY0" fmla="*/ 4765 h 6352"/>
                          <a:gd name="connsiteX1" fmla="*/ 3617 w 7749"/>
                          <a:gd name="connsiteY1" fmla="*/ 6353 h 6352"/>
                          <a:gd name="connsiteX2" fmla="*/ 7750 w 7749"/>
                          <a:gd name="connsiteY2" fmla="*/ 0 h 6352"/>
                          <a:gd name="connsiteX3" fmla="*/ 0 w 7749"/>
                          <a:gd name="connsiteY3" fmla="*/ 2118 h 6352"/>
                        </a:gdLst>
                        <a:ahLst/>
                        <a:cxnLst>
                          <a:cxn ang="0">
                            <a:pos x="connsiteX0" y="connsiteY0"/>
                          </a:cxn>
                          <a:cxn ang="0">
                            <a:pos x="connsiteX1" y="connsiteY1"/>
                          </a:cxn>
                          <a:cxn ang="0">
                            <a:pos x="connsiteX2" y="connsiteY2"/>
                          </a:cxn>
                          <a:cxn ang="0">
                            <a:pos x="connsiteX3" y="connsiteY3"/>
                          </a:cxn>
                        </a:cxnLst>
                        <a:rect l="l" t="t" r="r" b="b"/>
                        <a:pathLst>
                          <a:path w="7749" h="6352">
                            <a:moveTo>
                              <a:pt x="1033" y="4765"/>
                            </a:moveTo>
                            <a:lnTo>
                              <a:pt x="3617" y="6353"/>
                            </a:lnTo>
                            <a:lnTo>
                              <a:pt x="7750" y="0"/>
                            </a:lnTo>
                            <a:lnTo>
                              <a:pt x="0" y="211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5" name="Freeform: Shape 1644">
                        <a:extLst>
                          <a:ext uri="{FF2B5EF4-FFF2-40B4-BE49-F238E27FC236}">
                            <a16:creationId xmlns:a16="http://schemas.microsoft.com/office/drawing/2014/main" id="{336E0FA7-27BD-585F-914C-4C03FB87E30E}"/>
                          </a:ext>
                        </a:extLst>
                      </p:cNvPr>
                      <p:cNvSpPr/>
                      <p:nvPr/>
                    </p:nvSpPr>
                    <p:spPr>
                      <a:xfrm>
                        <a:off x="3419686" y="2438329"/>
                        <a:ext cx="546623" cy="386988"/>
                      </a:xfrm>
                      <a:custGeom>
                        <a:avLst/>
                        <a:gdLst>
                          <a:gd name="connsiteX0" fmla="*/ 0 w 546623"/>
                          <a:gd name="connsiteY0" fmla="*/ 386989 h 386988"/>
                          <a:gd name="connsiteX1" fmla="*/ 7233 w 546623"/>
                          <a:gd name="connsiteY1" fmla="*/ 384871 h 386988"/>
                          <a:gd name="connsiteX2" fmla="*/ 6716 w 546623"/>
                          <a:gd name="connsiteY2" fmla="*/ 381695 h 386988"/>
                          <a:gd name="connsiteX3" fmla="*/ 5683 w 546623"/>
                          <a:gd name="connsiteY3" fmla="*/ 379048 h 386988"/>
                          <a:gd name="connsiteX4" fmla="*/ 13433 w 546623"/>
                          <a:gd name="connsiteY4" fmla="*/ 376930 h 386988"/>
                          <a:gd name="connsiteX5" fmla="*/ 244379 w 546623"/>
                          <a:gd name="connsiteY5" fmla="*/ 8470 h 386988"/>
                          <a:gd name="connsiteX6" fmla="*/ 533191 w 546623"/>
                          <a:gd name="connsiteY6" fmla="*/ 228699 h 386988"/>
                          <a:gd name="connsiteX7" fmla="*/ 13433 w 546623"/>
                          <a:gd name="connsiteY7" fmla="*/ 376930 h 386988"/>
                          <a:gd name="connsiteX8" fmla="*/ 9300 w 546623"/>
                          <a:gd name="connsiteY8" fmla="*/ 383283 h 386988"/>
                          <a:gd name="connsiteX9" fmla="*/ 6716 w 546623"/>
                          <a:gd name="connsiteY9" fmla="*/ 381695 h 386988"/>
                          <a:gd name="connsiteX10" fmla="*/ 7233 w 546623"/>
                          <a:gd name="connsiteY10" fmla="*/ 384871 h 386988"/>
                          <a:gd name="connsiteX11" fmla="*/ 546624 w 546623"/>
                          <a:gd name="connsiteY11" fmla="*/ 231346 h 386988"/>
                          <a:gd name="connsiteX12" fmla="*/ 242829 w 546623"/>
                          <a:gd name="connsiteY12" fmla="*/ 0 h 38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623" h="386988">
                            <a:moveTo>
                              <a:pt x="0" y="386989"/>
                            </a:moveTo>
                            <a:lnTo>
                              <a:pt x="7233" y="384871"/>
                            </a:lnTo>
                            <a:lnTo>
                              <a:pt x="6716" y="381695"/>
                            </a:lnTo>
                            <a:lnTo>
                              <a:pt x="5683" y="379048"/>
                            </a:lnTo>
                            <a:lnTo>
                              <a:pt x="13433" y="376930"/>
                            </a:lnTo>
                            <a:lnTo>
                              <a:pt x="244379" y="8470"/>
                            </a:lnTo>
                            <a:lnTo>
                              <a:pt x="533191" y="228699"/>
                            </a:lnTo>
                            <a:lnTo>
                              <a:pt x="13433" y="376930"/>
                            </a:lnTo>
                            <a:lnTo>
                              <a:pt x="9300" y="383283"/>
                            </a:lnTo>
                            <a:lnTo>
                              <a:pt x="6716" y="381695"/>
                            </a:lnTo>
                            <a:lnTo>
                              <a:pt x="7233" y="384871"/>
                            </a:lnTo>
                            <a:lnTo>
                              <a:pt x="546624" y="231346"/>
                            </a:lnTo>
                            <a:lnTo>
                              <a:pt x="24282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6" name="Freeform: Shape 1645">
                        <a:extLst>
                          <a:ext uri="{FF2B5EF4-FFF2-40B4-BE49-F238E27FC236}">
                            <a16:creationId xmlns:a16="http://schemas.microsoft.com/office/drawing/2014/main" id="{DBAA6781-4FEB-FD92-DFC5-AD64FE328880}"/>
                          </a:ext>
                        </a:extLst>
                      </p:cNvPr>
                      <p:cNvSpPr/>
                      <p:nvPr/>
                    </p:nvSpPr>
                    <p:spPr>
                      <a:xfrm>
                        <a:off x="3957527" y="2664382"/>
                        <a:ext cx="3616" cy="3705"/>
                      </a:xfrm>
                      <a:custGeom>
                        <a:avLst/>
                        <a:gdLst>
                          <a:gd name="connsiteX0" fmla="*/ 0 w 3616"/>
                          <a:gd name="connsiteY0" fmla="*/ 1588 h 3705"/>
                          <a:gd name="connsiteX1" fmla="*/ 2067 w 3616"/>
                          <a:gd name="connsiteY1" fmla="*/ 3706 h 3705"/>
                          <a:gd name="connsiteX2" fmla="*/ 3617 w 3616"/>
                          <a:gd name="connsiteY2" fmla="*/ 1059 h 3705"/>
                          <a:gd name="connsiteX3" fmla="*/ 2067 w 3616"/>
                          <a:gd name="connsiteY3" fmla="*/ 0 h 3705"/>
                        </a:gdLst>
                        <a:ahLst/>
                        <a:cxnLst>
                          <a:cxn ang="0">
                            <a:pos x="connsiteX0" y="connsiteY0"/>
                          </a:cxn>
                          <a:cxn ang="0">
                            <a:pos x="connsiteX1" y="connsiteY1"/>
                          </a:cxn>
                          <a:cxn ang="0">
                            <a:pos x="connsiteX2" y="connsiteY2"/>
                          </a:cxn>
                          <a:cxn ang="0">
                            <a:pos x="connsiteX3" y="connsiteY3"/>
                          </a:cxn>
                        </a:cxnLst>
                        <a:rect l="l" t="t" r="r" b="b"/>
                        <a:pathLst>
                          <a:path w="3616" h="3705">
                            <a:moveTo>
                              <a:pt x="0" y="1588"/>
                            </a:moveTo>
                            <a:lnTo>
                              <a:pt x="2067" y="3706"/>
                            </a:lnTo>
                            <a:lnTo>
                              <a:pt x="3617" y="1059"/>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7" name="Freeform: Shape 1646">
                        <a:extLst>
                          <a:ext uri="{FF2B5EF4-FFF2-40B4-BE49-F238E27FC236}">
                            <a16:creationId xmlns:a16="http://schemas.microsoft.com/office/drawing/2014/main" id="{D79A8622-E28B-8189-B67C-C8483A538A69}"/>
                          </a:ext>
                        </a:extLst>
                      </p:cNvPr>
                      <p:cNvSpPr/>
                      <p:nvPr/>
                    </p:nvSpPr>
                    <p:spPr>
                      <a:xfrm>
                        <a:off x="3657865" y="1741114"/>
                        <a:ext cx="1244628" cy="931208"/>
                      </a:xfrm>
                      <a:custGeom>
                        <a:avLst/>
                        <a:gdLst>
                          <a:gd name="connsiteX0" fmla="*/ 0 w 1244628"/>
                          <a:gd name="connsiteY0" fmla="*/ 700921 h 931208"/>
                          <a:gd name="connsiteX1" fmla="*/ 301728 w 1244628"/>
                          <a:gd name="connsiteY1" fmla="*/ 931208 h 931208"/>
                          <a:gd name="connsiteX2" fmla="*/ 303795 w 1244628"/>
                          <a:gd name="connsiteY2" fmla="*/ 929091 h 931208"/>
                          <a:gd name="connsiteX3" fmla="*/ 301728 w 1244628"/>
                          <a:gd name="connsiteY3" fmla="*/ 926973 h 931208"/>
                          <a:gd name="connsiteX4" fmla="*/ 299662 w 1244628"/>
                          <a:gd name="connsiteY4" fmla="*/ 924856 h 931208"/>
                          <a:gd name="connsiteX5" fmla="*/ 301728 w 1244628"/>
                          <a:gd name="connsiteY5" fmla="*/ 923267 h 931208"/>
                          <a:gd name="connsiteX6" fmla="*/ 10850 w 1244628"/>
                          <a:gd name="connsiteY6" fmla="*/ 701980 h 931208"/>
                          <a:gd name="connsiteX7" fmla="*/ 1223963 w 1244628"/>
                          <a:gd name="connsiteY7" fmla="*/ 16411 h 931208"/>
                          <a:gd name="connsiteX8" fmla="*/ 301728 w 1244628"/>
                          <a:gd name="connsiteY8" fmla="*/ 923267 h 931208"/>
                          <a:gd name="connsiteX9" fmla="*/ 303278 w 1244628"/>
                          <a:gd name="connsiteY9" fmla="*/ 924326 h 931208"/>
                          <a:gd name="connsiteX10" fmla="*/ 301728 w 1244628"/>
                          <a:gd name="connsiteY10" fmla="*/ 926973 h 931208"/>
                          <a:gd name="connsiteX11" fmla="*/ 303795 w 1244628"/>
                          <a:gd name="connsiteY11" fmla="*/ 929091 h 931208"/>
                          <a:gd name="connsiteX12" fmla="*/ 1244629 w 1244628"/>
                          <a:gd name="connsiteY12" fmla="*/ 4765 h 931208"/>
                          <a:gd name="connsiteX13" fmla="*/ 1241012 w 1244628"/>
                          <a:gd name="connsiteY13" fmla="*/ 0 h 93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4628" h="931208">
                            <a:moveTo>
                              <a:pt x="0" y="700921"/>
                            </a:moveTo>
                            <a:lnTo>
                              <a:pt x="301728" y="931208"/>
                            </a:lnTo>
                            <a:lnTo>
                              <a:pt x="303795" y="929091"/>
                            </a:lnTo>
                            <a:lnTo>
                              <a:pt x="301728" y="926973"/>
                            </a:lnTo>
                            <a:lnTo>
                              <a:pt x="299662" y="924856"/>
                            </a:lnTo>
                            <a:lnTo>
                              <a:pt x="301728" y="923267"/>
                            </a:lnTo>
                            <a:lnTo>
                              <a:pt x="10850" y="701980"/>
                            </a:lnTo>
                            <a:lnTo>
                              <a:pt x="1223963" y="16411"/>
                            </a:lnTo>
                            <a:lnTo>
                              <a:pt x="301728" y="923267"/>
                            </a:lnTo>
                            <a:lnTo>
                              <a:pt x="303278" y="924326"/>
                            </a:lnTo>
                            <a:lnTo>
                              <a:pt x="301728" y="926973"/>
                            </a:lnTo>
                            <a:lnTo>
                              <a:pt x="303795" y="929091"/>
                            </a:lnTo>
                            <a:lnTo>
                              <a:pt x="1244629" y="4765"/>
                            </a:lnTo>
                            <a:lnTo>
                              <a:pt x="1241012"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8" name="Freeform: Shape 1647">
                        <a:extLst>
                          <a:ext uri="{FF2B5EF4-FFF2-40B4-BE49-F238E27FC236}">
                            <a16:creationId xmlns:a16="http://schemas.microsoft.com/office/drawing/2014/main" id="{4EB6C880-F05C-287D-9209-3A0B3D9754F7}"/>
                          </a:ext>
                        </a:extLst>
                      </p:cNvPr>
                      <p:cNvSpPr/>
                      <p:nvPr/>
                    </p:nvSpPr>
                    <p:spPr>
                      <a:xfrm>
                        <a:off x="3958560" y="2658558"/>
                        <a:ext cx="14982" cy="11646"/>
                      </a:xfrm>
                      <a:custGeom>
                        <a:avLst/>
                        <a:gdLst>
                          <a:gd name="connsiteX0" fmla="*/ 1033 w 14982"/>
                          <a:gd name="connsiteY0" fmla="*/ 9529 h 11646"/>
                          <a:gd name="connsiteX1" fmla="*/ 3100 w 14982"/>
                          <a:gd name="connsiteY1" fmla="*/ 11647 h 11646"/>
                          <a:gd name="connsiteX2" fmla="*/ 14983 w 14982"/>
                          <a:gd name="connsiteY2" fmla="*/ 0 h 11646"/>
                          <a:gd name="connsiteX3" fmla="*/ 0 w 14982"/>
                          <a:gd name="connsiteY3" fmla="*/ 6882 h 11646"/>
                        </a:gdLst>
                        <a:ahLst/>
                        <a:cxnLst>
                          <a:cxn ang="0">
                            <a:pos x="connsiteX0" y="connsiteY0"/>
                          </a:cxn>
                          <a:cxn ang="0">
                            <a:pos x="connsiteX1" y="connsiteY1"/>
                          </a:cxn>
                          <a:cxn ang="0">
                            <a:pos x="connsiteX2" y="connsiteY2"/>
                          </a:cxn>
                          <a:cxn ang="0">
                            <a:pos x="connsiteX3" y="connsiteY3"/>
                          </a:cxn>
                        </a:cxnLst>
                        <a:rect l="l" t="t" r="r" b="b"/>
                        <a:pathLst>
                          <a:path w="14982" h="11646">
                            <a:moveTo>
                              <a:pt x="1033" y="9529"/>
                            </a:moveTo>
                            <a:lnTo>
                              <a:pt x="3100" y="11647"/>
                            </a:lnTo>
                            <a:lnTo>
                              <a:pt x="14983" y="0"/>
                            </a:lnTo>
                            <a:lnTo>
                              <a:pt x="0" y="688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9" name="Freeform: Shape 1648">
                        <a:extLst>
                          <a:ext uri="{FF2B5EF4-FFF2-40B4-BE49-F238E27FC236}">
                            <a16:creationId xmlns:a16="http://schemas.microsoft.com/office/drawing/2014/main" id="{AEBF0A22-6C1A-D44A-E395-10E441EC2AF0}"/>
                          </a:ext>
                        </a:extLst>
                      </p:cNvPr>
                      <p:cNvSpPr/>
                      <p:nvPr/>
                    </p:nvSpPr>
                    <p:spPr>
                      <a:xfrm>
                        <a:off x="3957527" y="1739526"/>
                        <a:ext cx="1360360" cy="931208"/>
                      </a:xfrm>
                      <a:custGeom>
                        <a:avLst/>
                        <a:gdLst>
                          <a:gd name="connsiteX0" fmla="*/ 0 w 1360360"/>
                          <a:gd name="connsiteY0" fmla="*/ 926444 h 931208"/>
                          <a:gd name="connsiteX1" fmla="*/ 3100 w 1360360"/>
                          <a:gd name="connsiteY1" fmla="*/ 931208 h 931208"/>
                          <a:gd name="connsiteX2" fmla="*/ 2067 w 1360360"/>
                          <a:gd name="connsiteY2" fmla="*/ 928561 h 931208"/>
                          <a:gd name="connsiteX3" fmla="*/ 1033 w 1360360"/>
                          <a:gd name="connsiteY3" fmla="*/ 925914 h 931208"/>
                          <a:gd name="connsiteX4" fmla="*/ 16016 w 1360360"/>
                          <a:gd name="connsiteY4" fmla="*/ 919032 h 931208"/>
                          <a:gd name="connsiteX5" fmla="*/ 942901 w 1360360"/>
                          <a:gd name="connsiteY5" fmla="*/ 8470 h 931208"/>
                          <a:gd name="connsiteX6" fmla="*/ 1348477 w 1360360"/>
                          <a:gd name="connsiteY6" fmla="*/ 332990 h 931208"/>
                          <a:gd name="connsiteX7" fmla="*/ 16016 w 1360360"/>
                          <a:gd name="connsiteY7" fmla="*/ 919032 h 931208"/>
                          <a:gd name="connsiteX8" fmla="*/ 4133 w 1360360"/>
                          <a:gd name="connsiteY8" fmla="*/ 930679 h 931208"/>
                          <a:gd name="connsiteX9" fmla="*/ 2067 w 1360360"/>
                          <a:gd name="connsiteY9" fmla="*/ 928561 h 931208"/>
                          <a:gd name="connsiteX10" fmla="*/ 3100 w 1360360"/>
                          <a:gd name="connsiteY10" fmla="*/ 931208 h 931208"/>
                          <a:gd name="connsiteX11" fmla="*/ 1360360 w 1360360"/>
                          <a:gd name="connsiteY11" fmla="*/ 334579 h 931208"/>
                          <a:gd name="connsiteX12" fmla="*/ 942384 w 1360360"/>
                          <a:gd name="connsiteY12" fmla="*/ 0 h 93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0360" h="931208">
                            <a:moveTo>
                              <a:pt x="0" y="926444"/>
                            </a:moveTo>
                            <a:lnTo>
                              <a:pt x="3100" y="931208"/>
                            </a:lnTo>
                            <a:lnTo>
                              <a:pt x="2067" y="928561"/>
                            </a:lnTo>
                            <a:lnTo>
                              <a:pt x="1033" y="925914"/>
                            </a:lnTo>
                            <a:lnTo>
                              <a:pt x="16016" y="919032"/>
                            </a:lnTo>
                            <a:lnTo>
                              <a:pt x="942901" y="8470"/>
                            </a:lnTo>
                            <a:lnTo>
                              <a:pt x="1348477" y="332990"/>
                            </a:lnTo>
                            <a:lnTo>
                              <a:pt x="16016" y="919032"/>
                            </a:lnTo>
                            <a:lnTo>
                              <a:pt x="4133" y="930679"/>
                            </a:lnTo>
                            <a:lnTo>
                              <a:pt x="2067" y="928561"/>
                            </a:lnTo>
                            <a:lnTo>
                              <a:pt x="3100" y="931208"/>
                            </a:lnTo>
                            <a:lnTo>
                              <a:pt x="1360360" y="334579"/>
                            </a:lnTo>
                            <a:lnTo>
                              <a:pt x="94238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0" name="Freeform: Shape 1649">
                        <a:extLst>
                          <a:ext uri="{FF2B5EF4-FFF2-40B4-BE49-F238E27FC236}">
                            <a16:creationId xmlns:a16="http://schemas.microsoft.com/office/drawing/2014/main" id="{2636D85E-95FC-1CF4-642E-E039614BD16E}"/>
                          </a:ext>
                        </a:extLst>
                      </p:cNvPr>
                      <p:cNvSpPr/>
                      <p:nvPr/>
                    </p:nvSpPr>
                    <p:spPr>
                      <a:xfrm>
                        <a:off x="3661482" y="2437800"/>
                        <a:ext cx="4649" cy="4764"/>
                      </a:xfrm>
                      <a:custGeom>
                        <a:avLst/>
                        <a:gdLst>
                          <a:gd name="connsiteX0" fmla="*/ 0 w 4649"/>
                          <a:gd name="connsiteY0" fmla="*/ 2118 h 4764"/>
                          <a:gd name="connsiteX1" fmla="*/ 1550 w 4649"/>
                          <a:gd name="connsiteY1" fmla="*/ 4765 h 4764"/>
                          <a:gd name="connsiteX2" fmla="*/ 4650 w 4649"/>
                          <a:gd name="connsiteY2" fmla="*/ 4765 h 4764"/>
                          <a:gd name="connsiteX3" fmla="*/ 4133 w 4649"/>
                          <a:gd name="connsiteY3" fmla="*/ 0 h 4764"/>
                        </a:gdLst>
                        <a:ahLst/>
                        <a:cxnLst>
                          <a:cxn ang="0">
                            <a:pos x="connsiteX0" y="connsiteY0"/>
                          </a:cxn>
                          <a:cxn ang="0">
                            <a:pos x="connsiteX1" y="connsiteY1"/>
                          </a:cxn>
                          <a:cxn ang="0">
                            <a:pos x="connsiteX2" y="connsiteY2"/>
                          </a:cxn>
                          <a:cxn ang="0">
                            <a:pos x="connsiteX3" y="connsiteY3"/>
                          </a:cxn>
                        </a:cxnLst>
                        <a:rect l="l" t="t" r="r" b="b"/>
                        <a:pathLst>
                          <a:path w="4649" h="4764">
                            <a:moveTo>
                              <a:pt x="0" y="2118"/>
                            </a:moveTo>
                            <a:lnTo>
                              <a:pt x="1550" y="4765"/>
                            </a:lnTo>
                            <a:lnTo>
                              <a:pt x="4650" y="4765"/>
                            </a:lnTo>
                            <a:lnTo>
                              <a:pt x="41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1" name="Freeform: Shape 1650">
                        <a:extLst>
                          <a:ext uri="{FF2B5EF4-FFF2-40B4-BE49-F238E27FC236}">
                            <a16:creationId xmlns:a16="http://schemas.microsoft.com/office/drawing/2014/main" id="{952BF3E1-047F-0626-98E3-E7DF6C0B6CA2}"/>
                          </a:ext>
                        </a:extLst>
                      </p:cNvPr>
                      <p:cNvSpPr/>
                      <p:nvPr/>
                    </p:nvSpPr>
                    <p:spPr>
                      <a:xfrm>
                        <a:off x="6375485" y="3970403"/>
                        <a:ext cx="916551" cy="1202788"/>
                      </a:xfrm>
                      <a:custGeom>
                        <a:avLst/>
                        <a:gdLst>
                          <a:gd name="connsiteX0" fmla="*/ 0 w 916551"/>
                          <a:gd name="connsiteY0" fmla="*/ 588160 h 1202788"/>
                          <a:gd name="connsiteX1" fmla="*/ 3100 w 916551"/>
                          <a:gd name="connsiteY1" fmla="*/ 590277 h 1202788"/>
                          <a:gd name="connsiteX2" fmla="*/ 4650 w 916551"/>
                          <a:gd name="connsiteY2" fmla="*/ 588160 h 1202788"/>
                          <a:gd name="connsiteX3" fmla="*/ 6200 w 916551"/>
                          <a:gd name="connsiteY3" fmla="*/ 584983 h 1202788"/>
                          <a:gd name="connsiteX4" fmla="*/ 9300 w 916551"/>
                          <a:gd name="connsiteY4" fmla="*/ 587101 h 1202788"/>
                          <a:gd name="connsiteX5" fmla="*/ 574523 w 916551"/>
                          <a:gd name="connsiteY5" fmla="*/ 11647 h 1202788"/>
                          <a:gd name="connsiteX6" fmla="*/ 906218 w 916551"/>
                          <a:gd name="connsiteY6" fmla="*/ 1188495 h 1202788"/>
                          <a:gd name="connsiteX7" fmla="*/ 9300 w 916551"/>
                          <a:gd name="connsiteY7" fmla="*/ 587101 h 1202788"/>
                          <a:gd name="connsiteX8" fmla="*/ 6717 w 916551"/>
                          <a:gd name="connsiteY8" fmla="*/ 590277 h 1202788"/>
                          <a:gd name="connsiteX9" fmla="*/ 4650 w 916551"/>
                          <a:gd name="connsiteY9" fmla="*/ 588160 h 1202788"/>
                          <a:gd name="connsiteX10" fmla="*/ 3100 w 916551"/>
                          <a:gd name="connsiteY10" fmla="*/ 590277 h 1202788"/>
                          <a:gd name="connsiteX11" fmla="*/ 916551 w 916551"/>
                          <a:gd name="connsiteY11" fmla="*/ 1202789 h 1202788"/>
                          <a:gd name="connsiteX12" fmla="*/ 577624 w 916551"/>
                          <a:gd name="connsiteY12" fmla="*/ 0 h 12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6551" h="1202788">
                            <a:moveTo>
                              <a:pt x="0" y="588160"/>
                            </a:moveTo>
                            <a:lnTo>
                              <a:pt x="3100" y="590277"/>
                            </a:lnTo>
                            <a:lnTo>
                              <a:pt x="4650" y="588160"/>
                            </a:lnTo>
                            <a:lnTo>
                              <a:pt x="6200" y="584983"/>
                            </a:lnTo>
                            <a:lnTo>
                              <a:pt x="9300" y="587101"/>
                            </a:lnTo>
                            <a:lnTo>
                              <a:pt x="574523" y="11647"/>
                            </a:lnTo>
                            <a:lnTo>
                              <a:pt x="906218" y="1188495"/>
                            </a:lnTo>
                            <a:lnTo>
                              <a:pt x="9300" y="587101"/>
                            </a:lnTo>
                            <a:lnTo>
                              <a:pt x="6717" y="590277"/>
                            </a:lnTo>
                            <a:lnTo>
                              <a:pt x="4650" y="588160"/>
                            </a:lnTo>
                            <a:lnTo>
                              <a:pt x="3100" y="590277"/>
                            </a:lnTo>
                            <a:lnTo>
                              <a:pt x="916551" y="1202789"/>
                            </a:lnTo>
                            <a:lnTo>
                              <a:pt x="57762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2" name="Freeform: Shape 1651">
                        <a:extLst>
                          <a:ext uri="{FF2B5EF4-FFF2-40B4-BE49-F238E27FC236}">
                            <a16:creationId xmlns:a16="http://schemas.microsoft.com/office/drawing/2014/main" id="{FB727DC3-245E-83D6-07AF-F2C57479E0E9}"/>
                          </a:ext>
                        </a:extLst>
                      </p:cNvPr>
                      <p:cNvSpPr/>
                      <p:nvPr/>
                    </p:nvSpPr>
                    <p:spPr>
                      <a:xfrm>
                        <a:off x="6380135" y="4555386"/>
                        <a:ext cx="4650" cy="5293"/>
                      </a:xfrm>
                      <a:custGeom>
                        <a:avLst/>
                        <a:gdLst>
                          <a:gd name="connsiteX0" fmla="*/ 0 w 4650"/>
                          <a:gd name="connsiteY0" fmla="*/ 3177 h 5293"/>
                          <a:gd name="connsiteX1" fmla="*/ 2067 w 4650"/>
                          <a:gd name="connsiteY1" fmla="*/ 5294 h 5293"/>
                          <a:gd name="connsiteX2" fmla="*/ 4650 w 4650"/>
                          <a:gd name="connsiteY2" fmla="*/ 2118 h 5293"/>
                          <a:gd name="connsiteX3" fmla="*/ 1550 w 4650"/>
                          <a:gd name="connsiteY3" fmla="*/ 0 h 5293"/>
                        </a:gdLst>
                        <a:ahLst/>
                        <a:cxnLst>
                          <a:cxn ang="0">
                            <a:pos x="connsiteX0" y="connsiteY0"/>
                          </a:cxn>
                          <a:cxn ang="0">
                            <a:pos x="connsiteX1" y="connsiteY1"/>
                          </a:cxn>
                          <a:cxn ang="0">
                            <a:pos x="connsiteX2" y="connsiteY2"/>
                          </a:cxn>
                          <a:cxn ang="0">
                            <a:pos x="connsiteX3" y="connsiteY3"/>
                          </a:cxn>
                        </a:cxnLst>
                        <a:rect l="l" t="t" r="r" b="b"/>
                        <a:pathLst>
                          <a:path w="4650" h="5293">
                            <a:moveTo>
                              <a:pt x="0" y="3177"/>
                            </a:moveTo>
                            <a:lnTo>
                              <a:pt x="2067" y="5294"/>
                            </a:lnTo>
                            <a:lnTo>
                              <a:pt x="4650" y="2118"/>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3" name="Freeform: Shape 1652">
                        <a:extLst>
                          <a:ext uri="{FF2B5EF4-FFF2-40B4-BE49-F238E27FC236}">
                            <a16:creationId xmlns:a16="http://schemas.microsoft.com/office/drawing/2014/main" id="{6AC29117-21BE-3D56-F288-F67D65E0B3AF}"/>
                          </a:ext>
                        </a:extLst>
                      </p:cNvPr>
                      <p:cNvSpPr/>
                      <p:nvPr/>
                    </p:nvSpPr>
                    <p:spPr>
                      <a:xfrm>
                        <a:off x="3514751" y="3567532"/>
                        <a:ext cx="5683" cy="10587"/>
                      </a:xfrm>
                      <a:custGeom>
                        <a:avLst/>
                        <a:gdLst>
                          <a:gd name="connsiteX0" fmla="*/ 0 w 5683"/>
                          <a:gd name="connsiteY0" fmla="*/ 9000 h 10587"/>
                          <a:gd name="connsiteX1" fmla="*/ 2583 w 5683"/>
                          <a:gd name="connsiteY1" fmla="*/ 10588 h 10587"/>
                          <a:gd name="connsiteX2" fmla="*/ 5683 w 5683"/>
                          <a:gd name="connsiteY2" fmla="*/ 10059 h 10587"/>
                          <a:gd name="connsiteX3" fmla="*/ 4133 w 5683"/>
                          <a:gd name="connsiteY3" fmla="*/ 0 h 10587"/>
                        </a:gdLst>
                        <a:ahLst/>
                        <a:cxnLst>
                          <a:cxn ang="0">
                            <a:pos x="connsiteX0" y="connsiteY0"/>
                          </a:cxn>
                          <a:cxn ang="0">
                            <a:pos x="connsiteX1" y="connsiteY1"/>
                          </a:cxn>
                          <a:cxn ang="0">
                            <a:pos x="connsiteX2" y="connsiteY2"/>
                          </a:cxn>
                          <a:cxn ang="0">
                            <a:pos x="connsiteX3" y="connsiteY3"/>
                          </a:cxn>
                        </a:cxnLst>
                        <a:rect l="l" t="t" r="r" b="b"/>
                        <a:pathLst>
                          <a:path w="5683" h="10587">
                            <a:moveTo>
                              <a:pt x="0" y="9000"/>
                            </a:moveTo>
                            <a:lnTo>
                              <a:pt x="2583" y="10588"/>
                            </a:lnTo>
                            <a:lnTo>
                              <a:pt x="5683" y="10059"/>
                            </a:lnTo>
                            <a:lnTo>
                              <a:pt x="41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4" name="Freeform: Shape 1653">
                        <a:extLst>
                          <a:ext uri="{FF2B5EF4-FFF2-40B4-BE49-F238E27FC236}">
                            <a16:creationId xmlns:a16="http://schemas.microsoft.com/office/drawing/2014/main" id="{E2ACDDF0-A411-8AD6-48A2-CD1F09D07939}"/>
                          </a:ext>
                        </a:extLst>
                      </p:cNvPr>
                      <p:cNvSpPr/>
                      <p:nvPr/>
                    </p:nvSpPr>
                    <p:spPr>
                      <a:xfrm>
                        <a:off x="3423302" y="2663323"/>
                        <a:ext cx="541974" cy="925385"/>
                      </a:xfrm>
                      <a:custGeom>
                        <a:avLst/>
                        <a:gdLst>
                          <a:gd name="connsiteX0" fmla="*/ 92482 w 541974"/>
                          <a:gd name="connsiteY0" fmla="*/ 925385 h 925385"/>
                          <a:gd name="connsiteX1" fmla="*/ 96615 w 541974"/>
                          <a:gd name="connsiteY1" fmla="*/ 915856 h 925385"/>
                          <a:gd name="connsiteX2" fmla="*/ 94032 w 541974"/>
                          <a:gd name="connsiteY2" fmla="*/ 914797 h 925385"/>
                          <a:gd name="connsiteX3" fmla="*/ 91449 w 541974"/>
                          <a:gd name="connsiteY3" fmla="*/ 913209 h 925385"/>
                          <a:gd name="connsiteX4" fmla="*/ 95582 w 541974"/>
                          <a:gd name="connsiteY4" fmla="*/ 904209 h 925385"/>
                          <a:gd name="connsiteX5" fmla="*/ 6200 w 541974"/>
                          <a:gd name="connsiteY5" fmla="*/ 158819 h 925385"/>
                          <a:gd name="connsiteX6" fmla="*/ 530608 w 541974"/>
                          <a:gd name="connsiteY6" fmla="*/ 9529 h 925385"/>
                          <a:gd name="connsiteX7" fmla="*/ 95582 w 541974"/>
                          <a:gd name="connsiteY7" fmla="*/ 904209 h 925385"/>
                          <a:gd name="connsiteX8" fmla="*/ 97132 w 541974"/>
                          <a:gd name="connsiteY8" fmla="*/ 914268 h 925385"/>
                          <a:gd name="connsiteX9" fmla="*/ 94032 w 541974"/>
                          <a:gd name="connsiteY9" fmla="*/ 914797 h 925385"/>
                          <a:gd name="connsiteX10" fmla="*/ 96615 w 541974"/>
                          <a:gd name="connsiteY10" fmla="*/ 915856 h 925385"/>
                          <a:gd name="connsiteX11" fmla="*/ 541974 w 541974"/>
                          <a:gd name="connsiteY11" fmla="*/ 0 h 925385"/>
                          <a:gd name="connsiteX12" fmla="*/ 0 w 541974"/>
                          <a:gd name="connsiteY12" fmla="*/ 154584 h 92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1974" h="925385">
                            <a:moveTo>
                              <a:pt x="92482" y="925385"/>
                            </a:moveTo>
                            <a:lnTo>
                              <a:pt x="96615" y="915856"/>
                            </a:lnTo>
                            <a:lnTo>
                              <a:pt x="94032" y="914797"/>
                            </a:lnTo>
                            <a:lnTo>
                              <a:pt x="91449" y="913209"/>
                            </a:lnTo>
                            <a:lnTo>
                              <a:pt x="95582" y="904209"/>
                            </a:lnTo>
                            <a:lnTo>
                              <a:pt x="6200" y="158819"/>
                            </a:lnTo>
                            <a:lnTo>
                              <a:pt x="530608" y="9529"/>
                            </a:lnTo>
                            <a:lnTo>
                              <a:pt x="95582" y="904209"/>
                            </a:lnTo>
                            <a:lnTo>
                              <a:pt x="97132" y="914268"/>
                            </a:lnTo>
                            <a:lnTo>
                              <a:pt x="94032" y="914797"/>
                            </a:lnTo>
                            <a:lnTo>
                              <a:pt x="96615" y="915856"/>
                            </a:lnTo>
                            <a:lnTo>
                              <a:pt x="541974" y="0"/>
                            </a:lnTo>
                            <a:lnTo>
                              <a:pt x="0" y="15458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5" name="Freeform: Shape 1654">
                        <a:extLst>
                          <a:ext uri="{FF2B5EF4-FFF2-40B4-BE49-F238E27FC236}">
                            <a16:creationId xmlns:a16="http://schemas.microsoft.com/office/drawing/2014/main" id="{8A14AFF1-7437-50A5-BF8C-15E32967049B}"/>
                          </a:ext>
                        </a:extLst>
                      </p:cNvPr>
                      <p:cNvSpPr/>
                      <p:nvPr/>
                    </p:nvSpPr>
                    <p:spPr>
                      <a:xfrm>
                        <a:off x="5792695" y="4072047"/>
                        <a:ext cx="713504" cy="490221"/>
                      </a:xfrm>
                      <a:custGeom>
                        <a:avLst/>
                        <a:gdLst>
                          <a:gd name="connsiteX0" fmla="*/ 589507 w 713504"/>
                          <a:gd name="connsiteY0" fmla="*/ 490221 h 490221"/>
                          <a:gd name="connsiteX1" fmla="*/ 590024 w 713504"/>
                          <a:gd name="connsiteY1" fmla="*/ 487045 h 490221"/>
                          <a:gd name="connsiteX2" fmla="*/ 587440 w 713504"/>
                          <a:gd name="connsiteY2" fmla="*/ 486515 h 490221"/>
                          <a:gd name="connsiteX3" fmla="*/ 584341 w 713504"/>
                          <a:gd name="connsiteY3" fmla="*/ 485457 h 490221"/>
                          <a:gd name="connsiteX4" fmla="*/ 585374 w 713504"/>
                          <a:gd name="connsiteY4" fmla="*/ 482280 h 490221"/>
                          <a:gd name="connsiteX5" fmla="*/ 17050 w 713504"/>
                          <a:gd name="connsiteY5" fmla="*/ 259404 h 490221"/>
                          <a:gd name="connsiteX6" fmla="*/ 704721 w 713504"/>
                          <a:gd name="connsiteY6" fmla="*/ 9529 h 490221"/>
                          <a:gd name="connsiteX7" fmla="*/ 585374 w 713504"/>
                          <a:gd name="connsiteY7" fmla="*/ 482280 h 490221"/>
                          <a:gd name="connsiteX8" fmla="*/ 588473 w 713504"/>
                          <a:gd name="connsiteY8" fmla="*/ 483339 h 490221"/>
                          <a:gd name="connsiteX9" fmla="*/ 587440 w 713504"/>
                          <a:gd name="connsiteY9" fmla="*/ 486515 h 490221"/>
                          <a:gd name="connsiteX10" fmla="*/ 590024 w 713504"/>
                          <a:gd name="connsiteY10" fmla="*/ 487045 h 490221"/>
                          <a:gd name="connsiteX11" fmla="*/ 713505 w 713504"/>
                          <a:gd name="connsiteY11" fmla="*/ 0 h 490221"/>
                          <a:gd name="connsiteX12" fmla="*/ 0 w 713504"/>
                          <a:gd name="connsiteY12" fmla="*/ 258875 h 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3504" h="490221">
                            <a:moveTo>
                              <a:pt x="589507" y="490221"/>
                            </a:moveTo>
                            <a:lnTo>
                              <a:pt x="590024" y="487045"/>
                            </a:lnTo>
                            <a:lnTo>
                              <a:pt x="587440" y="486515"/>
                            </a:lnTo>
                            <a:lnTo>
                              <a:pt x="584341" y="485457"/>
                            </a:lnTo>
                            <a:lnTo>
                              <a:pt x="585374" y="482280"/>
                            </a:lnTo>
                            <a:lnTo>
                              <a:pt x="17050" y="259404"/>
                            </a:lnTo>
                            <a:lnTo>
                              <a:pt x="704721" y="9529"/>
                            </a:lnTo>
                            <a:lnTo>
                              <a:pt x="585374" y="482280"/>
                            </a:lnTo>
                            <a:lnTo>
                              <a:pt x="588473" y="483339"/>
                            </a:lnTo>
                            <a:lnTo>
                              <a:pt x="587440" y="486515"/>
                            </a:lnTo>
                            <a:lnTo>
                              <a:pt x="590024" y="487045"/>
                            </a:lnTo>
                            <a:lnTo>
                              <a:pt x="713505" y="0"/>
                            </a:lnTo>
                            <a:lnTo>
                              <a:pt x="0" y="25887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6" name="Freeform: Shape 1655">
                        <a:extLst>
                          <a:ext uri="{FF2B5EF4-FFF2-40B4-BE49-F238E27FC236}">
                            <a16:creationId xmlns:a16="http://schemas.microsoft.com/office/drawing/2014/main" id="{851232EF-D7BF-F6AB-EAC6-65C1D74ED164}"/>
                          </a:ext>
                        </a:extLst>
                      </p:cNvPr>
                      <p:cNvSpPr/>
                      <p:nvPr/>
                    </p:nvSpPr>
                    <p:spPr>
                      <a:xfrm>
                        <a:off x="6377035" y="4554327"/>
                        <a:ext cx="4132" cy="4235"/>
                      </a:xfrm>
                      <a:custGeom>
                        <a:avLst/>
                        <a:gdLst>
                          <a:gd name="connsiteX0" fmla="*/ 0 w 4132"/>
                          <a:gd name="connsiteY0" fmla="*/ 3176 h 4235"/>
                          <a:gd name="connsiteX1" fmla="*/ 3100 w 4132"/>
                          <a:gd name="connsiteY1" fmla="*/ 4235 h 4235"/>
                          <a:gd name="connsiteX2" fmla="*/ 4133 w 4132"/>
                          <a:gd name="connsiteY2" fmla="*/ 1059 h 4235"/>
                          <a:gd name="connsiteX3" fmla="*/ 1033 w 4132"/>
                          <a:gd name="connsiteY3" fmla="*/ 0 h 4235"/>
                        </a:gdLst>
                        <a:ahLst/>
                        <a:cxnLst>
                          <a:cxn ang="0">
                            <a:pos x="connsiteX0" y="connsiteY0"/>
                          </a:cxn>
                          <a:cxn ang="0">
                            <a:pos x="connsiteX1" y="connsiteY1"/>
                          </a:cxn>
                          <a:cxn ang="0">
                            <a:pos x="connsiteX2" y="connsiteY2"/>
                          </a:cxn>
                          <a:cxn ang="0">
                            <a:pos x="connsiteX3" y="connsiteY3"/>
                          </a:cxn>
                        </a:cxnLst>
                        <a:rect l="l" t="t" r="r" b="b"/>
                        <a:pathLst>
                          <a:path w="4132" h="4235">
                            <a:moveTo>
                              <a:pt x="0" y="3176"/>
                            </a:moveTo>
                            <a:lnTo>
                              <a:pt x="3100" y="4235"/>
                            </a:lnTo>
                            <a:lnTo>
                              <a:pt x="4133" y="1059"/>
                            </a:lnTo>
                            <a:lnTo>
                              <a:pt x="10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7" name="Freeform: Shape 1656">
                        <a:extLst>
                          <a:ext uri="{FF2B5EF4-FFF2-40B4-BE49-F238E27FC236}">
                            <a16:creationId xmlns:a16="http://schemas.microsoft.com/office/drawing/2014/main" id="{A360F101-FC26-8814-E341-7BF10B18F054}"/>
                          </a:ext>
                        </a:extLst>
                      </p:cNvPr>
                      <p:cNvSpPr/>
                      <p:nvPr/>
                    </p:nvSpPr>
                    <p:spPr>
                      <a:xfrm>
                        <a:off x="6357919" y="3524651"/>
                        <a:ext cx="4650" cy="4764"/>
                      </a:xfrm>
                      <a:custGeom>
                        <a:avLst/>
                        <a:gdLst>
                          <a:gd name="connsiteX0" fmla="*/ 517 w 4650"/>
                          <a:gd name="connsiteY0" fmla="*/ 529 h 4764"/>
                          <a:gd name="connsiteX1" fmla="*/ 0 w 4650"/>
                          <a:gd name="connsiteY1" fmla="*/ 3176 h 4764"/>
                          <a:gd name="connsiteX2" fmla="*/ 4650 w 4650"/>
                          <a:gd name="connsiteY2" fmla="*/ 4765 h 4764"/>
                          <a:gd name="connsiteX3" fmla="*/ 3100 w 4650"/>
                          <a:gd name="connsiteY3" fmla="*/ 0 h 4764"/>
                        </a:gdLst>
                        <a:ahLst/>
                        <a:cxnLst>
                          <a:cxn ang="0">
                            <a:pos x="connsiteX0" y="connsiteY0"/>
                          </a:cxn>
                          <a:cxn ang="0">
                            <a:pos x="connsiteX1" y="connsiteY1"/>
                          </a:cxn>
                          <a:cxn ang="0">
                            <a:pos x="connsiteX2" y="connsiteY2"/>
                          </a:cxn>
                          <a:cxn ang="0">
                            <a:pos x="connsiteX3" y="connsiteY3"/>
                          </a:cxn>
                        </a:cxnLst>
                        <a:rect l="l" t="t" r="r" b="b"/>
                        <a:pathLst>
                          <a:path w="4650" h="4764">
                            <a:moveTo>
                              <a:pt x="517" y="529"/>
                            </a:moveTo>
                            <a:lnTo>
                              <a:pt x="0" y="3176"/>
                            </a:lnTo>
                            <a:lnTo>
                              <a:pt x="4650" y="4765"/>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8" name="Freeform: Shape 1657">
                        <a:extLst>
                          <a:ext uri="{FF2B5EF4-FFF2-40B4-BE49-F238E27FC236}">
                            <a16:creationId xmlns:a16="http://schemas.microsoft.com/office/drawing/2014/main" id="{37415534-B7D7-1A4A-71AA-09D77D302F0C}"/>
                          </a:ext>
                        </a:extLst>
                      </p:cNvPr>
                      <p:cNvSpPr/>
                      <p:nvPr/>
                    </p:nvSpPr>
                    <p:spPr>
                      <a:xfrm>
                        <a:off x="6354302" y="3520945"/>
                        <a:ext cx="150347" cy="556924"/>
                      </a:xfrm>
                      <a:custGeom>
                        <a:avLst/>
                        <a:gdLst>
                          <a:gd name="connsiteX0" fmla="*/ 0 w 150347"/>
                          <a:gd name="connsiteY0" fmla="*/ 0 h 556924"/>
                          <a:gd name="connsiteX1" fmla="*/ 1550 w 150347"/>
                          <a:gd name="connsiteY1" fmla="*/ 4765 h 556924"/>
                          <a:gd name="connsiteX2" fmla="*/ 4133 w 150347"/>
                          <a:gd name="connsiteY2" fmla="*/ 4235 h 556924"/>
                          <a:gd name="connsiteX3" fmla="*/ 6716 w 150347"/>
                          <a:gd name="connsiteY3" fmla="*/ 3706 h 556924"/>
                          <a:gd name="connsiteX4" fmla="*/ 8266 w 150347"/>
                          <a:gd name="connsiteY4" fmla="*/ 8470 h 556924"/>
                          <a:gd name="connsiteX5" fmla="*/ 133815 w 150347"/>
                          <a:gd name="connsiteY5" fmla="*/ 41822 h 556924"/>
                          <a:gd name="connsiteX6" fmla="*/ 144148 w 150347"/>
                          <a:gd name="connsiteY6" fmla="*/ 530455 h 556924"/>
                          <a:gd name="connsiteX7" fmla="*/ 8266 w 150347"/>
                          <a:gd name="connsiteY7" fmla="*/ 8470 h 556924"/>
                          <a:gd name="connsiteX8" fmla="*/ 3616 w 150347"/>
                          <a:gd name="connsiteY8" fmla="*/ 6882 h 556924"/>
                          <a:gd name="connsiteX9" fmla="*/ 4133 w 150347"/>
                          <a:gd name="connsiteY9" fmla="*/ 4235 h 556924"/>
                          <a:gd name="connsiteX10" fmla="*/ 1550 w 150347"/>
                          <a:gd name="connsiteY10" fmla="*/ 4765 h 556924"/>
                          <a:gd name="connsiteX11" fmla="*/ 144664 w 150347"/>
                          <a:gd name="connsiteY11" fmla="*/ 556925 h 556924"/>
                          <a:gd name="connsiteX12" fmla="*/ 150347 w 150347"/>
                          <a:gd name="connsiteY12" fmla="*/ 555866 h 556924"/>
                          <a:gd name="connsiteX13" fmla="*/ 139498 w 150347"/>
                          <a:gd name="connsiteY13" fmla="*/ 37058 h 55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347" h="556924">
                            <a:moveTo>
                              <a:pt x="0" y="0"/>
                            </a:moveTo>
                            <a:lnTo>
                              <a:pt x="1550" y="4765"/>
                            </a:lnTo>
                            <a:lnTo>
                              <a:pt x="4133" y="4235"/>
                            </a:lnTo>
                            <a:lnTo>
                              <a:pt x="6716" y="3706"/>
                            </a:lnTo>
                            <a:lnTo>
                              <a:pt x="8266" y="8470"/>
                            </a:lnTo>
                            <a:lnTo>
                              <a:pt x="133815" y="41822"/>
                            </a:lnTo>
                            <a:lnTo>
                              <a:pt x="144148" y="530455"/>
                            </a:lnTo>
                            <a:lnTo>
                              <a:pt x="8266" y="8470"/>
                            </a:lnTo>
                            <a:lnTo>
                              <a:pt x="3616" y="6882"/>
                            </a:lnTo>
                            <a:lnTo>
                              <a:pt x="4133" y="4235"/>
                            </a:lnTo>
                            <a:lnTo>
                              <a:pt x="1550" y="4765"/>
                            </a:lnTo>
                            <a:lnTo>
                              <a:pt x="144664" y="556925"/>
                            </a:lnTo>
                            <a:lnTo>
                              <a:pt x="150347" y="555866"/>
                            </a:lnTo>
                            <a:lnTo>
                              <a:pt x="139498" y="3705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9" name="Freeform: Shape 1658">
                        <a:extLst>
                          <a:ext uri="{FF2B5EF4-FFF2-40B4-BE49-F238E27FC236}">
                            <a16:creationId xmlns:a16="http://schemas.microsoft.com/office/drawing/2014/main" id="{474D1997-6DE4-60C6-A810-149A3CC65765}"/>
                          </a:ext>
                        </a:extLst>
                      </p:cNvPr>
                      <p:cNvSpPr/>
                      <p:nvPr/>
                    </p:nvSpPr>
                    <p:spPr>
                      <a:xfrm>
                        <a:off x="6488117" y="3553238"/>
                        <a:ext cx="469641" cy="527278"/>
                      </a:xfrm>
                      <a:custGeom>
                        <a:avLst/>
                        <a:gdLst>
                          <a:gd name="connsiteX0" fmla="*/ 10850 w 469641"/>
                          <a:gd name="connsiteY0" fmla="*/ 527279 h 527278"/>
                          <a:gd name="connsiteX1" fmla="*/ 14466 w 469641"/>
                          <a:gd name="connsiteY1" fmla="*/ 526749 h 527278"/>
                          <a:gd name="connsiteX2" fmla="*/ 13433 w 469641"/>
                          <a:gd name="connsiteY2" fmla="*/ 523573 h 527278"/>
                          <a:gd name="connsiteX3" fmla="*/ 12916 w 469641"/>
                          <a:gd name="connsiteY3" fmla="*/ 520397 h 527278"/>
                          <a:gd name="connsiteX4" fmla="*/ 16533 w 469641"/>
                          <a:gd name="connsiteY4" fmla="*/ 519867 h 527278"/>
                          <a:gd name="connsiteX5" fmla="*/ 6200 w 469641"/>
                          <a:gd name="connsiteY5" fmla="*/ 14294 h 527278"/>
                          <a:gd name="connsiteX6" fmla="*/ 456725 w 469641"/>
                          <a:gd name="connsiteY6" fmla="*/ 421400 h 527278"/>
                          <a:gd name="connsiteX7" fmla="*/ 16533 w 469641"/>
                          <a:gd name="connsiteY7" fmla="*/ 519867 h 527278"/>
                          <a:gd name="connsiteX8" fmla="*/ 16533 w 469641"/>
                          <a:gd name="connsiteY8" fmla="*/ 523573 h 527278"/>
                          <a:gd name="connsiteX9" fmla="*/ 13433 w 469641"/>
                          <a:gd name="connsiteY9" fmla="*/ 523573 h 527278"/>
                          <a:gd name="connsiteX10" fmla="*/ 14466 w 469641"/>
                          <a:gd name="connsiteY10" fmla="*/ 526749 h 527278"/>
                          <a:gd name="connsiteX11" fmla="*/ 469641 w 469641"/>
                          <a:gd name="connsiteY11" fmla="*/ 424576 h 527278"/>
                          <a:gd name="connsiteX12" fmla="*/ 0 w 469641"/>
                          <a:gd name="connsiteY12" fmla="*/ 0 h 52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9641" h="527278">
                            <a:moveTo>
                              <a:pt x="10850" y="527279"/>
                            </a:moveTo>
                            <a:lnTo>
                              <a:pt x="14466" y="526749"/>
                            </a:lnTo>
                            <a:lnTo>
                              <a:pt x="13433" y="523573"/>
                            </a:lnTo>
                            <a:lnTo>
                              <a:pt x="12916" y="520397"/>
                            </a:lnTo>
                            <a:lnTo>
                              <a:pt x="16533" y="519867"/>
                            </a:lnTo>
                            <a:lnTo>
                              <a:pt x="6200" y="14294"/>
                            </a:lnTo>
                            <a:lnTo>
                              <a:pt x="456725" y="421400"/>
                            </a:lnTo>
                            <a:lnTo>
                              <a:pt x="16533" y="519867"/>
                            </a:lnTo>
                            <a:lnTo>
                              <a:pt x="16533" y="523573"/>
                            </a:lnTo>
                            <a:lnTo>
                              <a:pt x="13433" y="523573"/>
                            </a:lnTo>
                            <a:lnTo>
                              <a:pt x="14466" y="526749"/>
                            </a:lnTo>
                            <a:lnTo>
                              <a:pt x="469641" y="424576"/>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0" name="Freeform: Shape 1659">
                        <a:extLst>
                          <a:ext uri="{FF2B5EF4-FFF2-40B4-BE49-F238E27FC236}">
                            <a16:creationId xmlns:a16="http://schemas.microsoft.com/office/drawing/2014/main" id="{DFAF6A83-AC91-2C87-4D84-D4104AE81A0D}"/>
                          </a:ext>
                        </a:extLst>
                      </p:cNvPr>
                      <p:cNvSpPr/>
                      <p:nvPr/>
                    </p:nvSpPr>
                    <p:spPr>
                      <a:xfrm>
                        <a:off x="6501033" y="4073106"/>
                        <a:ext cx="3616" cy="3705"/>
                      </a:xfrm>
                      <a:custGeom>
                        <a:avLst/>
                        <a:gdLst>
                          <a:gd name="connsiteX0" fmla="*/ 0 w 3616"/>
                          <a:gd name="connsiteY0" fmla="*/ 529 h 3705"/>
                          <a:gd name="connsiteX1" fmla="*/ 517 w 3616"/>
                          <a:gd name="connsiteY1" fmla="*/ 3706 h 3705"/>
                          <a:gd name="connsiteX2" fmla="*/ 3616 w 3616"/>
                          <a:gd name="connsiteY2" fmla="*/ 3706 h 3705"/>
                          <a:gd name="connsiteX3" fmla="*/ 3616 w 3616"/>
                          <a:gd name="connsiteY3" fmla="*/ 0 h 3705"/>
                        </a:gdLst>
                        <a:ahLst/>
                        <a:cxnLst>
                          <a:cxn ang="0">
                            <a:pos x="connsiteX0" y="connsiteY0"/>
                          </a:cxn>
                          <a:cxn ang="0">
                            <a:pos x="connsiteX1" y="connsiteY1"/>
                          </a:cxn>
                          <a:cxn ang="0">
                            <a:pos x="connsiteX2" y="connsiteY2"/>
                          </a:cxn>
                          <a:cxn ang="0">
                            <a:pos x="connsiteX3" y="connsiteY3"/>
                          </a:cxn>
                        </a:cxnLst>
                        <a:rect l="l" t="t" r="r" b="b"/>
                        <a:pathLst>
                          <a:path w="3616" h="3705">
                            <a:moveTo>
                              <a:pt x="0" y="529"/>
                            </a:moveTo>
                            <a:lnTo>
                              <a:pt x="517" y="3706"/>
                            </a:lnTo>
                            <a:lnTo>
                              <a:pt x="3616" y="3706"/>
                            </a:lnTo>
                            <a:lnTo>
                              <a:pt x="361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1" name="Freeform: Shape 1660">
                        <a:extLst>
                          <a:ext uri="{FF2B5EF4-FFF2-40B4-BE49-F238E27FC236}">
                            <a16:creationId xmlns:a16="http://schemas.microsoft.com/office/drawing/2014/main" id="{21DA468C-94DD-38C7-6240-8A140CD1ECA7}"/>
                          </a:ext>
                        </a:extLst>
                      </p:cNvPr>
                      <p:cNvSpPr/>
                      <p:nvPr/>
                    </p:nvSpPr>
                    <p:spPr>
                      <a:xfrm>
                        <a:off x="6378069" y="4548504"/>
                        <a:ext cx="7749" cy="10587"/>
                      </a:xfrm>
                      <a:custGeom>
                        <a:avLst/>
                        <a:gdLst>
                          <a:gd name="connsiteX0" fmla="*/ 2067 w 7749"/>
                          <a:gd name="connsiteY0" fmla="*/ 10059 h 10587"/>
                          <a:gd name="connsiteX1" fmla="*/ 4650 w 7749"/>
                          <a:gd name="connsiteY1" fmla="*/ 10588 h 10587"/>
                          <a:gd name="connsiteX2" fmla="*/ 7750 w 7749"/>
                          <a:gd name="connsiteY2" fmla="*/ 0 h 10587"/>
                          <a:gd name="connsiteX3" fmla="*/ 0 w 7749"/>
                          <a:gd name="connsiteY3" fmla="*/ 7412 h 10587"/>
                        </a:gdLst>
                        <a:ahLst/>
                        <a:cxnLst>
                          <a:cxn ang="0">
                            <a:pos x="connsiteX0" y="connsiteY0"/>
                          </a:cxn>
                          <a:cxn ang="0">
                            <a:pos x="connsiteX1" y="connsiteY1"/>
                          </a:cxn>
                          <a:cxn ang="0">
                            <a:pos x="connsiteX2" y="connsiteY2"/>
                          </a:cxn>
                          <a:cxn ang="0">
                            <a:pos x="connsiteX3" y="connsiteY3"/>
                          </a:cxn>
                        </a:cxnLst>
                        <a:rect l="l" t="t" r="r" b="b"/>
                        <a:pathLst>
                          <a:path w="7749" h="10587">
                            <a:moveTo>
                              <a:pt x="2067" y="10059"/>
                            </a:moveTo>
                            <a:lnTo>
                              <a:pt x="4650" y="10588"/>
                            </a:lnTo>
                            <a:lnTo>
                              <a:pt x="7750" y="0"/>
                            </a:lnTo>
                            <a:lnTo>
                              <a:pt x="0" y="74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2" name="Freeform: Shape 1661">
                        <a:extLst>
                          <a:ext uri="{FF2B5EF4-FFF2-40B4-BE49-F238E27FC236}">
                            <a16:creationId xmlns:a16="http://schemas.microsoft.com/office/drawing/2014/main" id="{13D6C7A1-1F31-0DEA-A378-AA8226721B44}"/>
                          </a:ext>
                        </a:extLst>
                      </p:cNvPr>
                      <p:cNvSpPr/>
                      <p:nvPr/>
                    </p:nvSpPr>
                    <p:spPr>
                      <a:xfrm>
                        <a:off x="6374452" y="3970932"/>
                        <a:ext cx="586406" cy="597688"/>
                      </a:xfrm>
                      <a:custGeom>
                        <a:avLst/>
                        <a:gdLst>
                          <a:gd name="connsiteX0" fmla="*/ 0 w 586406"/>
                          <a:gd name="connsiteY0" fmla="*/ 597688 h 597688"/>
                          <a:gd name="connsiteX1" fmla="*/ 7750 w 586406"/>
                          <a:gd name="connsiteY1" fmla="*/ 589747 h 597688"/>
                          <a:gd name="connsiteX2" fmla="*/ 5683 w 586406"/>
                          <a:gd name="connsiteY2" fmla="*/ 587630 h 597688"/>
                          <a:gd name="connsiteX3" fmla="*/ 3616 w 586406"/>
                          <a:gd name="connsiteY3" fmla="*/ 584983 h 597688"/>
                          <a:gd name="connsiteX4" fmla="*/ 11366 w 586406"/>
                          <a:gd name="connsiteY4" fmla="*/ 577571 h 597688"/>
                          <a:gd name="connsiteX5" fmla="*/ 129681 w 586406"/>
                          <a:gd name="connsiteY5" fmla="*/ 108526 h 597688"/>
                          <a:gd name="connsiteX6" fmla="*/ 567290 w 586406"/>
                          <a:gd name="connsiteY6" fmla="*/ 10588 h 597688"/>
                          <a:gd name="connsiteX7" fmla="*/ 11366 w 586406"/>
                          <a:gd name="connsiteY7" fmla="*/ 577571 h 597688"/>
                          <a:gd name="connsiteX8" fmla="*/ 8266 w 586406"/>
                          <a:gd name="connsiteY8" fmla="*/ 588159 h 597688"/>
                          <a:gd name="connsiteX9" fmla="*/ 5683 w 586406"/>
                          <a:gd name="connsiteY9" fmla="*/ 587630 h 597688"/>
                          <a:gd name="connsiteX10" fmla="*/ 7750 w 586406"/>
                          <a:gd name="connsiteY10" fmla="*/ 589747 h 597688"/>
                          <a:gd name="connsiteX11" fmla="*/ 586407 w 586406"/>
                          <a:gd name="connsiteY11" fmla="*/ 0 h 597688"/>
                          <a:gd name="connsiteX12" fmla="*/ 125031 w 586406"/>
                          <a:gd name="connsiteY12" fmla="*/ 103232 h 5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406" h="597688">
                            <a:moveTo>
                              <a:pt x="0" y="597688"/>
                            </a:moveTo>
                            <a:lnTo>
                              <a:pt x="7750" y="589747"/>
                            </a:lnTo>
                            <a:lnTo>
                              <a:pt x="5683" y="587630"/>
                            </a:lnTo>
                            <a:lnTo>
                              <a:pt x="3616" y="584983"/>
                            </a:lnTo>
                            <a:lnTo>
                              <a:pt x="11366" y="577571"/>
                            </a:lnTo>
                            <a:lnTo>
                              <a:pt x="129681" y="108526"/>
                            </a:lnTo>
                            <a:lnTo>
                              <a:pt x="567290" y="10588"/>
                            </a:lnTo>
                            <a:lnTo>
                              <a:pt x="11366" y="577571"/>
                            </a:lnTo>
                            <a:lnTo>
                              <a:pt x="8266" y="588159"/>
                            </a:lnTo>
                            <a:lnTo>
                              <a:pt x="5683" y="587630"/>
                            </a:lnTo>
                            <a:lnTo>
                              <a:pt x="7750" y="589747"/>
                            </a:lnTo>
                            <a:lnTo>
                              <a:pt x="586407" y="0"/>
                            </a:lnTo>
                            <a:lnTo>
                              <a:pt x="125031" y="10323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3" name="Freeform: Shape 1662">
                        <a:extLst>
                          <a:ext uri="{FF2B5EF4-FFF2-40B4-BE49-F238E27FC236}">
                            <a16:creationId xmlns:a16="http://schemas.microsoft.com/office/drawing/2014/main" id="{E519D935-1BE2-58AA-4244-8A1474444F1C}"/>
                          </a:ext>
                        </a:extLst>
                      </p:cNvPr>
                      <p:cNvSpPr/>
                      <p:nvPr/>
                    </p:nvSpPr>
                    <p:spPr>
                      <a:xfrm>
                        <a:off x="5798379" y="4320863"/>
                        <a:ext cx="5683" cy="10058"/>
                      </a:xfrm>
                      <a:custGeom>
                        <a:avLst/>
                        <a:gdLst>
                          <a:gd name="connsiteX0" fmla="*/ 0 w 5683"/>
                          <a:gd name="connsiteY0" fmla="*/ 9000 h 10058"/>
                          <a:gd name="connsiteX1" fmla="*/ 2583 w 5683"/>
                          <a:gd name="connsiteY1" fmla="*/ 10059 h 10058"/>
                          <a:gd name="connsiteX2" fmla="*/ 5683 w 5683"/>
                          <a:gd name="connsiteY2" fmla="*/ 10059 h 10058"/>
                          <a:gd name="connsiteX3" fmla="*/ 4649 w 5683"/>
                          <a:gd name="connsiteY3" fmla="*/ 0 h 10058"/>
                        </a:gdLst>
                        <a:ahLst/>
                        <a:cxnLst>
                          <a:cxn ang="0">
                            <a:pos x="connsiteX0" y="connsiteY0"/>
                          </a:cxn>
                          <a:cxn ang="0">
                            <a:pos x="connsiteX1" y="connsiteY1"/>
                          </a:cxn>
                          <a:cxn ang="0">
                            <a:pos x="connsiteX2" y="connsiteY2"/>
                          </a:cxn>
                          <a:cxn ang="0">
                            <a:pos x="connsiteX3" y="connsiteY3"/>
                          </a:cxn>
                        </a:cxnLst>
                        <a:rect l="l" t="t" r="r" b="b"/>
                        <a:pathLst>
                          <a:path w="5683" h="10058">
                            <a:moveTo>
                              <a:pt x="0" y="9000"/>
                            </a:moveTo>
                            <a:lnTo>
                              <a:pt x="2583" y="10059"/>
                            </a:lnTo>
                            <a:lnTo>
                              <a:pt x="5683" y="10059"/>
                            </a:lnTo>
                            <a:lnTo>
                              <a:pt x="464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4" name="Freeform: Shape 1663">
                        <a:extLst>
                          <a:ext uri="{FF2B5EF4-FFF2-40B4-BE49-F238E27FC236}">
                            <a16:creationId xmlns:a16="http://schemas.microsoft.com/office/drawing/2014/main" id="{D9C6493F-A1CC-C47B-CDF8-498DEF5396BD}"/>
                          </a:ext>
                        </a:extLst>
                      </p:cNvPr>
                      <p:cNvSpPr/>
                      <p:nvPr/>
                    </p:nvSpPr>
                    <p:spPr>
                      <a:xfrm>
                        <a:off x="5800445" y="4325628"/>
                        <a:ext cx="7233" cy="6882"/>
                      </a:xfrm>
                      <a:custGeom>
                        <a:avLst/>
                        <a:gdLst>
                          <a:gd name="connsiteX0" fmla="*/ 517 w 7233"/>
                          <a:gd name="connsiteY0" fmla="*/ 5294 h 6882"/>
                          <a:gd name="connsiteX1" fmla="*/ 3100 w 7233"/>
                          <a:gd name="connsiteY1" fmla="*/ 6882 h 6882"/>
                          <a:gd name="connsiteX2" fmla="*/ 7233 w 7233"/>
                          <a:gd name="connsiteY2" fmla="*/ 0 h 6882"/>
                          <a:gd name="connsiteX3" fmla="*/ 0 w 7233"/>
                          <a:gd name="connsiteY3" fmla="*/ 2647 h 6882"/>
                        </a:gdLst>
                        <a:ahLst/>
                        <a:cxnLst>
                          <a:cxn ang="0">
                            <a:pos x="connsiteX0" y="connsiteY0"/>
                          </a:cxn>
                          <a:cxn ang="0">
                            <a:pos x="connsiteX1" y="connsiteY1"/>
                          </a:cxn>
                          <a:cxn ang="0">
                            <a:pos x="connsiteX2" y="connsiteY2"/>
                          </a:cxn>
                          <a:cxn ang="0">
                            <a:pos x="connsiteX3" y="connsiteY3"/>
                          </a:cxn>
                        </a:cxnLst>
                        <a:rect l="l" t="t" r="r" b="b"/>
                        <a:pathLst>
                          <a:path w="7233" h="6882">
                            <a:moveTo>
                              <a:pt x="517" y="5294"/>
                            </a:moveTo>
                            <a:lnTo>
                              <a:pt x="3100" y="6882"/>
                            </a:lnTo>
                            <a:lnTo>
                              <a:pt x="7233" y="0"/>
                            </a:lnTo>
                            <a:lnTo>
                              <a:pt x="0"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5" name="Freeform: Shape 1664">
                        <a:extLst>
                          <a:ext uri="{FF2B5EF4-FFF2-40B4-BE49-F238E27FC236}">
                            <a16:creationId xmlns:a16="http://schemas.microsoft.com/office/drawing/2014/main" id="{59A0D16D-BC16-717F-3DB3-53C5B98BF3E1}"/>
                          </a:ext>
                        </a:extLst>
                      </p:cNvPr>
                      <p:cNvSpPr/>
                      <p:nvPr/>
                    </p:nvSpPr>
                    <p:spPr>
                      <a:xfrm>
                        <a:off x="5794762" y="3552709"/>
                        <a:ext cx="711438" cy="784036"/>
                      </a:xfrm>
                      <a:custGeom>
                        <a:avLst/>
                        <a:gdLst>
                          <a:gd name="connsiteX0" fmla="*/ 0 w 711438"/>
                          <a:gd name="connsiteY0" fmla="*/ 784036 h 784036"/>
                          <a:gd name="connsiteX1" fmla="*/ 7233 w 711438"/>
                          <a:gd name="connsiteY1" fmla="*/ 781389 h 784036"/>
                          <a:gd name="connsiteX2" fmla="*/ 6200 w 711438"/>
                          <a:gd name="connsiteY2" fmla="*/ 778213 h 784036"/>
                          <a:gd name="connsiteX3" fmla="*/ 5683 w 711438"/>
                          <a:gd name="connsiteY3" fmla="*/ 775566 h 784036"/>
                          <a:gd name="connsiteX4" fmla="*/ 12916 w 711438"/>
                          <a:gd name="connsiteY4" fmla="*/ 772919 h 784036"/>
                          <a:gd name="connsiteX5" fmla="*/ 413843 w 711438"/>
                          <a:gd name="connsiteY5" fmla="*/ 12176 h 784036"/>
                          <a:gd name="connsiteX6" fmla="*/ 702655 w 711438"/>
                          <a:gd name="connsiteY6" fmla="*/ 522514 h 784036"/>
                          <a:gd name="connsiteX7" fmla="*/ 12916 w 711438"/>
                          <a:gd name="connsiteY7" fmla="*/ 772919 h 784036"/>
                          <a:gd name="connsiteX8" fmla="*/ 8784 w 711438"/>
                          <a:gd name="connsiteY8" fmla="*/ 779801 h 784036"/>
                          <a:gd name="connsiteX9" fmla="*/ 6200 w 711438"/>
                          <a:gd name="connsiteY9" fmla="*/ 778213 h 784036"/>
                          <a:gd name="connsiteX10" fmla="*/ 7233 w 711438"/>
                          <a:gd name="connsiteY10" fmla="*/ 781389 h 784036"/>
                          <a:gd name="connsiteX11" fmla="*/ 711438 w 711438"/>
                          <a:gd name="connsiteY11" fmla="*/ 525691 h 784036"/>
                          <a:gd name="connsiteX12" fmla="*/ 413843 w 711438"/>
                          <a:gd name="connsiteY12" fmla="*/ 0 h 78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438" h="784036">
                            <a:moveTo>
                              <a:pt x="0" y="784036"/>
                            </a:moveTo>
                            <a:lnTo>
                              <a:pt x="7233" y="781389"/>
                            </a:lnTo>
                            <a:lnTo>
                              <a:pt x="6200" y="778213"/>
                            </a:lnTo>
                            <a:lnTo>
                              <a:pt x="5683" y="775566"/>
                            </a:lnTo>
                            <a:lnTo>
                              <a:pt x="12916" y="772919"/>
                            </a:lnTo>
                            <a:lnTo>
                              <a:pt x="413843" y="12176"/>
                            </a:lnTo>
                            <a:lnTo>
                              <a:pt x="702655" y="522514"/>
                            </a:lnTo>
                            <a:lnTo>
                              <a:pt x="12916" y="772919"/>
                            </a:lnTo>
                            <a:lnTo>
                              <a:pt x="8784" y="779801"/>
                            </a:lnTo>
                            <a:lnTo>
                              <a:pt x="6200" y="778213"/>
                            </a:lnTo>
                            <a:lnTo>
                              <a:pt x="7233" y="781389"/>
                            </a:lnTo>
                            <a:lnTo>
                              <a:pt x="711438" y="525691"/>
                            </a:lnTo>
                            <a:lnTo>
                              <a:pt x="41384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6" name="Freeform: Shape 1665">
                        <a:extLst>
                          <a:ext uri="{FF2B5EF4-FFF2-40B4-BE49-F238E27FC236}">
                            <a16:creationId xmlns:a16="http://schemas.microsoft.com/office/drawing/2014/main" id="{14B139A8-DCE6-C57C-A574-63ECAC5E8A68}"/>
                          </a:ext>
                        </a:extLst>
                      </p:cNvPr>
                      <p:cNvSpPr/>
                      <p:nvPr/>
                    </p:nvSpPr>
                    <p:spPr>
                      <a:xfrm>
                        <a:off x="6203955" y="3521475"/>
                        <a:ext cx="300694" cy="556925"/>
                      </a:xfrm>
                      <a:custGeom>
                        <a:avLst/>
                        <a:gdLst>
                          <a:gd name="connsiteX0" fmla="*/ 0 w 300694"/>
                          <a:gd name="connsiteY0" fmla="*/ 34940 h 556925"/>
                          <a:gd name="connsiteX1" fmla="*/ 2066 w 300694"/>
                          <a:gd name="connsiteY1" fmla="*/ 38646 h 556925"/>
                          <a:gd name="connsiteX2" fmla="*/ 4649 w 300694"/>
                          <a:gd name="connsiteY2" fmla="*/ 37058 h 556925"/>
                          <a:gd name="connsiteX3" fmla="*/ 7233 w 300694"/>
                          <a:gd name="connsiteY3" fmla="*/ 35999 h 556925"/>
                          <a:gd name="connsiteX4" fmla="*/ 9299 w 300694"/>
                          <a:gd name="connsiteY4" fmla="*/ 39175 h 556925"/>
                          <a:gd name="connsiteX5" fmla="*/ 152414 w 300694"/>
                          <a:gd name="connsiteY5" fmla="*/ 7412 h 556925"/>
                          <a:gd name="connsiteX6" fmla="*/ 289328 w 300694"/>
                          <a:gd name="connsiteY6" fmla="*/ 534161 h 556925"/>
                          <a:gd name="connsiteX7" fmla="*/ 9299 w 300694"/>
                          <a:gd name="connsiteY7" fmla="*/ 39175 h 556925"/>
                          <a:gd name="connsiteX8" fmla="*/ 5167 w 300694"/>
                          <a:gd name="connsiteY8" fmla="*/ 40234 h 556925"/>
                          <a:gd name="connsiteX9" fmla="*/ 4649 w 300694"/>
                          <a:gd name="connsiteY9" fmla="*/ 37058 h 556925"/>
                          <a:gd name="connsiteX10" fmla="*/ 2066 w 300694"/>
                          <a:gd name="connsiteY10" fmla="*/ 38646 h 556925"/>
                          <a:gd name="connsiteX11" fmla="*/ 295012 w 300694"/>
                          <a:gd name="connsiteY11" fmla="*/ 556925 h 556925"/>
                          <a:gd name="connsiteX12" fmla="*/ 300695 w 300694"/>
                          <a:gd name="connsiteY12" fmla="*/ 554808 h 556925"/>
                          <a:gd name="connsiteX13" fmla="*/ 156547 w 300694"/>
                          <a:gd name="connsiteY13" fmla="*/ 0 h 55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694" h="556925">
                            <a:moveTo>
                              <a:pt x="0" y="34940"/>
                            </a:moveTo>
                            <a:lnTo>
                              <a:pt x="2066" y="38646"/>
                            </a:lnTo>
                            <a:lnTo>
                              <a:pt x="4649" y="37058"/>
                            </a:lnTo>
                            <a:lnTo>
                              <a:pt x="7233" y="35999"/>
                            </a:lnTo>
                            <a:lnTo>
                              <a:pt x="9299" y="39175"/>
                            </a:lnTo>
                            <a:lnTo>
                              <a:pt x="152414" y="7412"/>
                            </a:lnTo>
                            <a:lnTo>
                              <a:pt x="289328" y="534161"/>
                            </a:lnTo>
                            <a:lnTo>
                              <a:pt x="9299" y="39175"/>
                            </a:lnTo>
                            <a:lnTo>
                              <a:pt x="5167" y="40234"/>
                            </a:lnTo>
                            <a:lnTo>
                              <a:pt x="4649" y="37058"/>
                            </a:lnTo>
                            <a:lnTo>
                              <a:pt x="2066" y="38646"/>
                            </a:lnTo>
                            <a:lnTo>
                              <a:pt x="295012" y="556925"/>
                            </a:lnTo>
                            <a:lnTo>
                              <a:pt x="300695" y="554808"/>
                            </a:lnTo>
                            <a:lnTo>
                              <a:pt x="15654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7" name="Freeform: Shape 1666">
                        <a:extLst>
                          <a:ext uri="{FF2B5EF4-FFF2-40B4-BE49-F238E27FC236}">
                            <a16:creationId xmlns:a16="http://schemas.microsoft.com/office/drawing/2014/main" id="{6BF8C54E-0A72-1937-ABF5-39854FFDB2B2}"/>
                          </a:ext>
                        </a:extLst>
                      </p:cNvPr>
                      <p:cNvSpPr/>
                      <p:nvPr/>
                    </p:nvSpPr>
                    <p:spPr>
                      <a:xfrm>
                        <a:off x="6208605" y="3557474"/>
                        <a:ext cx="4650" cy="4235"/>
                      </a:xfrm>
                      <a:custGeom>
                        <a:avLst/>
                        <a:gdLst>
                          <a:gd name="connsiteX0" fmla="*/ 0 w 4650"/>
                          <a:gd name="connsiteY0" fmla="*/ 1059 h 4235"/>
                          <a:gd name="connsiteX1" fmla="*/ 517 w 4650"/>
                          <a:gd name="connsiteY1" fmla="*/ 4235 h 4235"/>
                          <a:gd name="connsiteX2" fmla="*/ 4650 w 4650"/>
                          <a:gd name="connsiteY2" fmla="*/ 3176 h 4235"/>
                          <a:gd name="connsiteX3" fmla="*/ 2583 w 4650"/>
                          <a:gd name="connsiteY3" fmla="*/ 0 h 4235"/>
                        </a:gdLst>
                        <a:ahLst/>
                        <a:cxnLst>
                          <a:cxn ang="0">
                            <a:pos x="connsiteX0" y="connsiteY0"/>
                          </a:cxn>
                          <a:cxn ang="0">
                            <a:pos x="connsiteX1" y="connsiteY1"/>
                          </a:cxn>
                          <a:cxn ang="0">
                            <a:pos x="connsiteX2" y="connsiteY2"/>
                          </a:cxn>
                          <a:cxn ang="0">
                            <a:pos x="connsiteX3" y="connsiteY3"/>
                          </a:cxn>
                        </a:cxnLst>
                        <a:rect l="l" t="t" r="r" b="b"/>
                        <a:pathLst>
                          <a:path w="4650" h="4235">
                            <a:moveTo>
                              <a:pt x="0" y="1059"/>
                            </a:moveTo>
                            <a:lnTo>
                              <a:pt x="517" y="4235"/>
                            </a:lnTo>
                            <a:lnTo>
                              <a:pt x="4650" y="3176"/>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8" name="Freeform: Shape 1667">
                        <a:extLst>
                          <a:ext uri="{FF2B5EF4-FFF2-40B4-BE49-F238E27FC236}">
                            <a16:creationId xmlns:a16="http://schemas.microsoft.com/office/drawing/2014/main" id="{8CDCA922-BFEB-C480-A8D8-C8A9A995CC56}"/>
                          </a:ext>
                        </a:extLst>
                      </p:cNvPr>
                      <p:cNvSpPr/>
                      <p:nvPr/>
                    </p:nvSpPr>
                    <p:spPr>
                      <a:xfrm>
                        <a:off x="3958560" y="2068811"/>
                        <a:ext cx="1468858" cy="602453"/>
                      </a:xfrm>
                      <a:custGeom>
                        <a:avLst/>
                        <a:gdLst>
                          <a:gd name="connsiteX0" fmla="*/ 0 w 1468858"/>
                          <a:gd name="connsiteY0" fmla="*/ 596630 h 602453"/>
                          <a:gd name="connsiteX1" fmla="*/ 1550 w 1468858"/>
                          <a:gd name="connsiteY1" fmla="*/ 602453 h 602453"/>
                          <a:gd name="connsiteX2" fmla="*/ 1033 w 1468858"/>
                          <a:gd name="connsiteY2" fmla="*/ 599277 h 602453"/>
                          <a:gd name="connsiteX3" fmla="*/ 517 w 1468858"/>
                          <a:gd name="connsiteY3" fmla="*/ 596100 h 602453"/>
                          <a:gd name="connsiteX4" fmla="*/ 22216 w 1468858"/>
                          <a:gd name="connsiteY4" fmla="*/ 593453 h 602453"/>
                          <a:gd name="connsiteX5" fmla="*/ 1351060 w 1468858"/>
                          <a:gd name="connsiteY5" fmla="*/ 8470 h 602453"/>
                          <a:gd name="connsiteX6" fmla="*/ 1461108 w 1468858"/>
                          <a:gd name="connsiteY6" fmla="*/ 398106 h 602453"/>
                          <a:gd name="connsiteX7" fmla="*/ 22216 w 1468858"/>
                          <a:gd name="connsiteY7" fmla="*/ 593453 h 602453"/>
                          <a:gd name="connsiteX8" fmla="*/ 2066 w 1468858"/>
                          <a:gd name="connsiteY8" fmla="*/ 601924 h 602453"/>
                          <a:gd name="connsiteX9" fmla="*/ 1033 w 1468858"/>
                          <a:gd name="connsiteY9" fmla="*/ 599277 h 602453"/>
                          <a:gd name="connsiteX10" fmla="*/ 1550 w 1468858"/>
                          <a:gd name="connsiteY10" fmla="*/ 602453 h 602453"/>
                          <a:gd name="connsiteX11" fmla="*/ 1468858 w 1468858"/>
                          <a:gd name="connsiteY11" fmla="*/ 403400 h 602453"/>
                          <a:gd name="connsiteX12" fmla="*/ 1355194 w 1468858"/>
                          <a:gd name="connsiteY12" fmla="*/ 0 h 60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8858" h="602453">
                            <a:moveTo>
                              <a:pt x="0" y="596630"/>
                            </a:moveTo>
                            <a:lnTo>
                              <a:pt x="1550" y="602453"/>
                            </a:lnTo>
                            <a:lnTo>
                              <a:pt x="1033" y="599277"/>
                            </a:lnTo>
                            <a:lnTo>
                              <a:pt x="517" y="596100"/>
                            </a:lnTo>
                            <a:lnTo>
                              <a:pt x="22216" y="593453"/>
                            </a:lnTo>
                            <a:lnTo>
                              <a:pt x="1351060" y="8470"/>
                            </a:lnTo>
                            <a:lnTo>
                              <a:pt x="1461108" y="398106"/>
                            </a:lnTo>
                            <a:lnTo>
                              <a:pt x="22216" y="593453"/>
                            </a:lnTo>
                            <a:lnTo>
                              <a:pt x="2066" y="601924"/>
                            </a:lnTo>
                            <a:lnTo>
                              <a:pt x="1033" y="599277"/>
                            </a:lnTo>
                            <a:lnTo>
                              <a:pt x="1550" y="602453"/>
                            </a:lnTo>
                            <a:lnTo>
                              <a:pt x="1468858" y="403400"/>
                            </a:lnTo>
                            <a:lnTo>
                              <a:pt x="135519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9" name="Freeform: Shape 1668">
                        <a:extLst>
                          <a:ext uri="{FF2B5EF4-FFF2-40B4-BE49-F238E27FC236}">
                            <a16:creationId xmlns:a16="http://schemas.microsoft.com/office/drawing/2014/main" id="{5F436306-4579-B938-8F06-D927FEF1B8EF}"/>
                          </a:ext>
                        </a:extLst>
                      </p:cNvPr>
                      <p:cNvSpPr/>
                      <p:nvPr/>
                    </p:nvSpPr>
                    <p:spPr>
                      <a:xfrm>
                        <a:off x="3959076" y="2662264"/>
                        <a:ext cx="21699" cy="8470"/>
                      </a:xfrm>
                      <a:custGeom>
                        <a:avLst/>
                        <a:gdLst>
                          <a:gd name="connsiteX0" fmla="*/ 517 w 21699"/>
                          <a:gd name="connsiteY0" fmla="*/ 5823 h 8470"/>
                          <a:gd name="connsiteX1" fmla="*/ 1550 w 21699"/>
                          <a:gd name="connsiteY1" fmla="*/ 8470 h 8470"/>
                          <a:gd name="connsiteX2" fmla="*/ 21700 w 21699"/>
                          <a:gd name="connsiteY2" fmla="*/ 0 h 8470"/>
                          <a:gd name="connsiteX3" fmla="*/ 0 w 21699"/>
                          <a:gd name="connsiteY3" fmla="*/ 2647 h 8470"/>
                        </a:gdLst>
                        <a:ahLst/>
                        <a:cxnLst>
                          <a:cxn ang="0">
                            <a:pos x="connsiteX0" y="connsiteY0"/>
                          </a:cxn>
                          <a:cxn ang="0">
                            <a:pos x="connsiteX1" y="connsiteY1"/>
                          </a:cxn>
                          <a:cxn ang="0">
                            <a:pos x="connsiteX2" y="connsiteY2"/>
                          </a:cxn>
                          <a:cxn ang="0">
                            <a:pos x="connsiteX3" y="connsiteY3"/>
                          </a:cxn>
                        </a:cxnLst>
                        <a:rect l="l" t="t" r="r" b="b"/>
                        <a:pathLst>
                          <a:path w="21699" h="8470">
                            <a:moveTo>
                              <a:pt x="517" y="5823"/>
                            </a:moveTo>
                            <a:lnTo>
                              <a:pt x="1550" y="8470"/>
                            </a:lnTo>
                            <a:lnTo>
                              <a:pt x="21700" y="0"/>
                            </a:lnTo>
                            <a:lnTo>
                              <a:pt x="0"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0" name="Freeform: Shape 1669">
                        <a:extLst>
                          <a:ext uri="{FF2B5EF4-FFF2-40B4-BE49-F238E27FC236}">
                            <a16:creationId xmlns:a16="http://schemas.microsoft.com/office/drawing/2014/main" id="{BF02AAF0-FDB9-075A-6476-4A2FE20D1344}"/>
                          </a:ext>
                        </a:extLst>
                      </p:cNvPr>
                      <p:cNvSpPr/>
                      <p:nvPr/>
                    </p:nvSpPr>
                    <p:spPr>
                      <a:xfrm>
                        <a:off x="5423285" y="2466387"/>
                        <a:ext cx="3100" cy="3176"/>
                      </a:xfrm>
                      <a:custGeom>
                        <a:avLst/>
                        <a:gdLst>
                          <a:gd name="connsiteX0" fmla="*/ 0 w 3100"/>
                          <a:gd name="connsiteY0" fmla="*/ 529 h 3176"/>
                          <a:gd name="connsiteX1" fmla="*/ 517 w 3100"/>
                          <a:gd name="connsiteY1" fmla="*/ 3176 h 3176"/>
                          <a:gd name="connsiteX2" fmla="*/ 3100 w 3100"/>
                          <a:gd name="connsiteY2" fmla="*/ 2647 h 3176"/>
                          <a:gd name="connsiteX3" fmla="*/ 2583 w 3100"/>
                          <a:gd name="connsiteY3" fmla="*/ 0 h 3176"/>
                        </a:gdLst>
                        <a:ahLst/>
                        <a:cxnLst>
                          <a:cxn ang="0">
                            <a:pos x="connsiteX0" y="connsiteY0"/>
                          </a:cxn>
                          <a:cxn ang="0">
                            <a:pos x="connsiteX1" y="connsiteY1"/>
                          </a:cxn>
                          <a:cxn ang="0">
                            <a:pos x="connsiteX2" y="connsiteY2"/>
                          </a:cxn>
                          <a:cxn ang="0">
                            <a:pos x="connsiteX3" y="connsiteY3"/>
                          </a:cxn>
                        </a:cxnLst>
                        <a:rect l="l" t="t" r="r" b="b"/>
                        <a:pathLst>
                          <a:path w="3100" h="3176">
                            <a:moveTo>
                              <a:pt x="0" y="529"/>
                            </a:moveTo>
                            <a:lnTo>
                              <a:pt x="517" y="3176"/>
                            </a:lnTo>
                            <a:lnTo>
                              <a:pt x="3100" y="2647"/>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1" name="Freeform: Shape 1670">
                        <a:extLst>
                          <a:ext uri="{FF2B5EF4-FFF2-40B4-BE49-F238E27FC236}">
                            <a16:creationId xmlns:a16="http://schemas.microsoft.com/office/drawing/2014/main" id="{77000631-1D3A-91D6-854B-15D198171D2C}"/>
                          </a:ext>
                        </a:extLst>
                      </p:cNvPr>
                      <p:cNvSpPr/>
                      <p:nvPr/>
                    </p:nvSpPr>
                    <p:spPr>
                      <a:xfrm>
                        <a:off x="5420701" y="2467446"/>
                        <a:ext cx="232496" cy="503985"/>
                      </a:xfrm>
                      <a:custGeom>
                        <a:avLst/>
                        <a:gdLst>
                          <a:gd name="connsiteX0" fmla="*/ 5167 w 232496"/>
                          <a:gd name="connsiteY0" fmla="*/ 0 h 503985"/>
                          <a:gd name="connsiteX1" fmla="*/ 0 w 232496"/>
                          <a:gd name="connsiteY1" fmla="*/ 3706 h 503985"/>
                          <a:gd name="connsiteX2" fmla="*/ 3100 w 232496"/>
                          <a:gd name="connsiteY2" fmla="*/ 2118 h 503985"/>
                          <a:gd name="connsiteX3" fmla="*/ 5684 w 232496"/>
                          <a:gd name="connsiteY3" fmla="*/ 1059 h 503985"/>
                          <a:gd name="connsiteX4" fmla="*/ 14467 w 232496"/>
                          <a:gd name="connsiteY4" fmla="*/ 20647 h 503985"/>
                          <a:gd name="connsiteX5" fmla="*/ 163781 w 232496"/>
                          <a:gd name="connsiteY5" fmla="*/ 193759 h 503985"/>
                          <a:gd name="connsiteX6" fmla="*/ 221646 w 232496"/>
                          <a:gd name="connsiteY6" fmla="*/ 477516 h 503985"/>
                          <a:gd name="connsiteX7" fmla="*/ 14467 w 232496"/>
                          <a:gd name="connsiteY7" fmla="*/ 20647 h 503985"/>
                          <a:gd name="connsiteX8" fmla="*/ 517 w 232496"/>
                          <a:gd name="connsiteY8" fmla="*/ 4235 h 503985"/>
                          <a:gd name="connsiteX9" fmla="*/ 3100 w 232496"/>
                          <a:gd name="connsiteY9" fmla="*/ 2118 h 503985"/>
                          <a:gd name="connsiteX10" fmla="*/ 0 w 232496"/>
                          <a:gd name="connsiteY10" fmla="*/ 3706 h 503985"/>
                          <a:gd name="connsiteX11" fmla="*/ 226813 w 232496"/>
                          <a:gd name="connsiteY11" fmla="*/ 503985 h 503985"/>
                          <a:gd name="connsiteX12" fmla="*/ 232496 w 232496"/>
                          <a:gd name="connsiteY12" fmla="*/ 502397 h 503985"/>
                          <a:gd name="connsiteX13" fmla="*/ 169464 w 232496"/>
                          <a:gd name="connsiteY13" fmla="*/ 191112 h 50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496" h="503985">
                            <a:moveTo>
                              <a:pt x="5167" y="0"/>
                            </a:moveTo>
                            <a:lnTo>
                              <a:pt x="0" y="3706"/>
                            </a:lnTo>
                            <a:lnTo>
                              <a:pt x="3100" y="2118"/>
                            </a:lnTo>
                            <a:lnTo>
                              <a:pt x="5684" y="1059"/>
                            </a:lnTo>
                            <a:lnTo>
                              <a:pt x="14467" y="20647"/>
                            </a:lnTo>
                            <a:lnTo>
                              <a:pt x="163781" y="193759"/>
                            </a:lnTo>
                            <a:lnTo>
                              <a:pt x="221646" y="477516"/>
                            </a:lnTo>
                            <a:lnTo>
                              <a:pt x="14467" y="20647"/>
                            </a:lnTo>
                            <a:lnTo>
                              <a:pt x="517" y="4235"/>
                            </a:lnTo>
                            <a:lnTo>
                              <a:pt x="3100" y="2118"/>
                            </a:lnTo>
                            <a:lnTo>
                              <a:pt x="0" y="3706"/>
                            </a:lnTo>
                            <a:lnTo>
                              <a:pt x="226813" y="503985"/>
                            </a:lnTo>
                            <a:lnTo>
                              <a:pt x="232496" y="502397"/>
                            </a:lnTo>
                            <a:lnTo>
                              <a:pt x="169464" y="1911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2" name="Freeform: Shape 1671">
                        <a:extLst>
                          <a:ext uri="{FF2B5EF4-FFF2-40B4-BE49-F238E27FC236}">
                            <a16:creationId xmlns:a16="http://schemas.microsoft.com/office/drawing/2014/main" id="{A5EC6199-D42C-36C0-9EC8-7741986A9B2D}"/>
                          </a:ext>
                        </a:extLst>
                      </p:cNvPr>
                      <p:cNvSpPr/>
                      <p:nvPr/>
                    </p:nvSpPr>
                    <p:spPr>
                      <a:xfrm>
                        <a:off x="5421218" y="2468505"/>
                        <a:ext cx="13949" cy="19587"/>
                      </a:xfrm>
                      <a:custGeom>
                        <a:avLst/>
                        <a:gdLst>
                          <a:gd name="connsiteX0" fmla="*/ 2583 w 13949"/>
                          <a:gd name="connsiteY0" fmla="*/ 1059 h 19587"/>
                          <a:gd name="connsiteX1" fmla="*/ 0 w 13949"/>
                          <a:gd name="connsiteY1" fmla="*/ 3176 h 19587"/>
                          <a:gd name="connsiteX2" fmla="*/ 13950 w 13949"/>
                          <a:gd name="connsiteY2" fmla="*/ 19588 h 19587"/>
                          <a:gd name="connsiteX3" fmla="*/ 5167 w 13949"/>
                          <a:gd name="connsiteY3" fmla="*/ 0 h 19587"/>
                        </a:gdLst>
                        <a:ahLst/>
                        <a:cxnLst>
                          <a:cxn ang="0">
                            <a:pos x="connsiteX0" y="connsiteY0"/>
                          </a:cxn>
                          <a:cxn ang="0">
                            <a:pos x="connsiteX1" y="connsiteY1"/>
                          </a:cxn>
                          <a:cxn ang="0">
                            <a:pos x="connsiteX2" y="connsiteY2"/>
                          </a:cxn>
                          <a:cxn ang="0">
                            <a:pos x="connsiteX3" y="connsiteY3"/>
                          </a:cxn>
                        </a:cxnLst>
                        <a:rect l="l" t="t" r="r" b="b"/>
                        <a:pathLst>
                          <a:path w="13949" h="19587">
                            <a:moveTo>
                              <a:pt x="2583" y="1059"/>
                            </a:moveTo>
                            <a:lnTo>
                              <a:pt x="0" y="3176"/>
                            </a:lnTo>
                            <a:lnTo>
                              <a:pt x="13950" y="19588"/>
                            </a:lnTo>
                            <a:lnTo>
                              <a:pt x="51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3" name="Freeform: Shape 1672">
                        <a:extLst>
                          <a:ext uri="{FF2B5EF4-FFF2-40B4-BE49-F238E27FC236}">
                            <a16:creationId xmlns:a16="http://schemas.microsoft.com/office/drawing/2014/main" id="{3CE1E997-3B2D-D49B-30C9-9D24EFE125DC}"/>
                          </a:ext>
                        </a:extLst>
                      </p:cNvPr>
                      <p:cNvSpPr/>
                      <p:nvPr/>
                    </p:nvSpPr>
                    <p:spPr>
                      <a:xfrm>
                        <a:off x="5586549" y="2656441"/>
                        <a:ext cx="3099" cy="3705"/>
                      </a:xfrm>
                      <a:custGeom>
                        <a:avLst/>
                        <a:gdLst>
                          <a:gd name="connsiteX0" fmla="*/ 0 w 3099"/>
                          <a:gd name="connsiteY0" fmla="*/ 529 h 3705"/>
                          <a:gd name="connsiteX1" fmla="*/ 1033 w 3099"/>
                          <a:gd name="connsiteY1" fmla="*/ 3706 h 3705"/>
                          <a:gd name="connsiteX2" fmla="*/ 3100 w 3099"/>
                          <a:gd name="connsiteY2" fmla="*/ 1588 h 3705"/>
                          <a:gd name="connsiteX3" fmla="*/ 2066 w 3099"/>
                          <a:gd name="connsiteY3" fmla="*/ 0 h 3705"/>
                        </a:gdLst>
                        <a:ahLst/>
                        <a:cxnLst>
                          <a:cxn ang="0">
                            <a:pos x="connsiteX0" y="connsiteY0"/>
                          </a:cxn>
                          <a:cxn ang="0">
                            <a:pos x="connsiteX1" y="connsiteY1"/>
                          </a:cxn>
                          <a:cxn ang="0">
                            <a:pos x="connsiteX2" y="connsiteY2"/>
                          </a:cxn>
                          <a:cxn ang="0">
                            <a:pos x="connsiteX3" y="connsiteY3"/>
                          </a:cxn>
                        </a:cxnLst>
                        <a:rect l="l" t="t" r="r" b="b"/>
                        <a:pathLst>
                          <a:path w="3099" h="3705">
                            <a:moveTo>
                              <a:pt x="0" y="529"/>
                            </a:moveTo>
                            <a:lnTo>
                              <a:pt x="1033" y="3706"/>
                            </a:lnTo>
                            <a:lnTo>
                              <a:pt x="3100" y="1588"/>
                            </a:lnTo>
                            <a:lnTo>
                              <a:pt x="206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4" name="Freeform: Shape 1673">
                        <a:extLst>
                          <a:ext uri="{FF2B5EF4-FFF2-40B4-BE49-F238E27FC236}">
                            <a16:creationId xmlns:a16="http://schemas.microsoft.com/office/drawing/2014/main" id="{8B28C251-E62F-E596-E153-4C4615A33EEB}"/>
                          </a:ext>
                        </a:extLst>
                      </p:cNvPr>
                      <p:cNvSpPr/>
                      <p:nvPr/>
                    </p:nvSpPr>
                    <p:spPr>
                      <a:xfrm>
                        <a:off x="5649064" y="2965608"/>
                        <a:ext cx="4132" cy="4764"/>
                      </a:xfrm>
                      <a:custGeom>
                        <a:avLst/>
                        <a:gdLst>
                          <a:gd name="connsiteX0" fmla="*/ 0 w 4132"/>
                          <a:gd name="connsiteY0" fmla="*/ 2118 h 4764"/>
                          <a:gd name="connsiteX1" fmla="*/ 1550 w 4132"/>
                          <a:gd name="connsiteY1" fmla="*/ 4765 h 4764"/>
                          <a:gd name="connsiteX2" fmla="*/ 4133 w 4132"/>
                          <a:gd name="connsiteY2" fmla="*/ 4235 h 4764"/>
                          <a:gd name="connsiteX3" fmla="*/ 3616 w 4132"/>
                          <a:gd name="connsiteY3" fmla="*/ 0 h 4764"/>
                        </a:gdLst>
                        <a:ahLst/>
                        <a:cxnLst>
                          <a:cxn ang="0">
                            <a:pos x="connsiteX0" y="connsiteY0"/>
                          </a:cxn>
                          <a:cxn ang="0">
                            <a:pos x="connsiteX1" y="connsiteY1"/>
                          </a:cxn>
                          <a:cxn ang="0">
                            <a:pos x="connsiteX2" y="connsiteY2"/>
                          </a:cxn>
                          <a:cxn ang="0">
                            <a:pos x="connsiteX3" y="connsiteY3"/>
                          </a:cxn>
                        </a:cxnLst>
                        <a:rect l="l" t="t" r="r" b="b"/>
                        <a:pathLst>
                          <a:path w="4132" h="4764">
                            <a:moveTo>
                              <a:pt x="0" y="2118"/>
                            </a:moveTo>
                            <a:lnTo>
                              <a:pt x="1550" y="4765"/>
                            </a:lnTo>
                            <a:lnTo>
                              <a:pt x="4133" y="4235"/>
                            </a:lnTo>
                            <a:lnTo>
                              <a:pt x="361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5" name="Freeform: Shape 1674">
                        <a:extLst>
                          <a:ext uri="{FF2B5EF4-FFF2-40B4-BE49-F238E27FC236}">
                            <a16:creationId xmlns:a16="http://schemas.microsoft.com/office/drawing/2014/main" id="{0815BD0D-B266-CC65-78D9-2FCE71555E4D}"/>
                          </a:ext>
                        </a:extLst>
                      </p:cNvPr>
                      <p:cNvSpPr/>
                      <p:nvPr/>
                    </p:nvSpPr>
                    <p:spPr>
                      <a:xfrm>
                        <a:off x="5583449" y="2654323"/>
                        <a:ext cx="323944" cy="320814"/>
                      </a:xfrm>
                      <a:custGeom>
                        <a:avLst/>
                        <a:gdLst>
                          <a:gd name="connsiteX0" fmla="*/ 65099 w 323944"/>
                          <a:gd name="connsiteY0" fmla="*/ 320814 h 320814"/>
                          <a:gd name="connsiteX1" fmla="*/ 68716 w 323944"/>
                          <a:gd name="connsiteY1" fmla="*/ 318697 h 320814"/>
                          <a:gd name="connsiteX2" fmla="*/ 67166 w 323944"/>
                          <a:gd name="connsiteY2" fmla="*/ 316050 h 320814"/>
                          <a:gd name="connsiteX3" fmla="*/ 65616 w 323944"/>
                          <a:gd name="connsiteY3" fmla="*/ 313403 h 320814"/>
                          <a:gd name="connsiteX4" fmla="*/ 69232 w 323944"/>
                          <a:gd name="connsiteY4" fmla="*/ 311285 h 320814"/>
                          <a:gd name="connsiteX5" fmla="*/ 8267 w 323944"/>
                          <a:gd name="connsiteY5" fmla="*/ 11117 h 320814"/>
                          <a:gd name="connsiteX6" fmla="*/ 311545 w 323944"/>
                          <a:gd name="connsiteY6" fmla="*/ 162525 h 320814"/>
                          <a:gd name="connsiteX7" fmla="*/ 69232 w 323944"/>
                          <a:gd name="connsiteY7" fmla="*/ 311285 h 320814"/>
                          <a:gd name="connsiteX8" fmla="*/ 69749 w 323944"/>
                          <a:gd name="connsiteY8" fmla="*/ 315520 h 320814"/>
                          <a:gd name="connsiteX9" fmla="*/ 67166 w 323944"/>
                          <a:gd name="connsiteY9" fmla="*/ 316050 h 320814"/>
                          <a:gd name="connsiteX10" fmla="*/ 68716 w 323944"/>
                          <a:gd name="connsiteY10" fmla="*/ 318697 h 320814"/>
                          <a:gd name="connsiteX11" fmla="*/ 323945 w 323944"/>
                          <a:gd name="connsiteY11" fmla="*/ 161995 h 320814"/>
                          <a:gd name="connsiteX12" fmla="*/ 0 w 323944"/>
                          <a:gd name="connsiteY12" fmla="*/ 0 h 3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944" h="320814">
                            <a:moveTo>
                              <a:pt x="65099" y="320814"/>
                            </a:moveTo>
                            <a:lnTo>
                              <a:pt x="68716" y="318697"/>
                            </a:lnTo>
                            <a:lnTo>
                              <a:pt x="67166" y="316050"/>
                            </a:lnTo>
                            <a:lnTo>
                              <a:pt x="65616" y="313403"/>
                            </a:lnTo>
                            <a:lnTo>
                              <a:pt x="69232" y="311285"/>
                            </a:lnTo>
                            <a:lnTo>
                              <a:pt x="8267" y="11117"/>
                            </a:lnTo>
                            <a:lnTo>
                              <a:pt x="311545" y="162525"/>
                            </a:lnTo>
                            <a:lnTo>
                              <a:pt x="69232" y="311285"/>
                            </a:lnTo>
                            <a:lnTo>
                              <a:pt x="69749" y="315520"/>
                            </a:lnTo>
                            <a:lnTo>
                              <a:pt x="67166" y="316050"/>
                            </a:lnTo>
                            <a:lnTo>
                              <a:pt x="68716" y="318697"/>
                            </a:lnTo>
                            <a:lnTo>
                              <a:pt x="323945" y="161995"/>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6" name="Freeform: Shape 1675">
                        <a:extLst>
                          <a:ext uri="{FF2B5EF4-FFF2-40B4-BE49-F238E27FC236}">
                            <a16:creationId xmlns:a16="http://schemas.microsoft.com/office/drawing/2014/main" id="{334689AC-68A8-94A0-384C-B1EF38205D30}"/>
                          </a:ext>
                        </a:extLst>
                      </p:cNvPr>
                      <p:cNvSpPr/>
                      <p:nvPr/>
                    </p:nvSpPr>
                    <p:spPr>
                      <a:xfrm>
                        <a:off x="5899127" y="2812613"/>
                        <a:ext cx="3616" cy="4235"/>
                      </a:xfrm>
                      <a:custGeom>
                        <a:avLst/>
                        <a:gdLst>
                          <a:gd name="connsiteX0" fmla="*/ 0 w 3616"/>
                          <a:gd name="connsiteY0" fmla="*/ 2118 h 4235"/>
                          <a:gd name="connsiteX1" fmla="*/ 2066 w 3616"/>
                          <a:gd name="connsiteY1" fmla="*/ 4235 h 4235"/>
                          <a:gd name="connsiteX2" fmla="*/ 3616 w 3616"/>
                          <a:gd name="connsiteY2" fmla="*/ 1059 h 4235"/>
                          <a:gd name="connsiteX3" fmla="*/ 1550 w 3616"/>
                          <a:gd name="connsiteY3" fmla="*/ 0 h 4235"/>
                        </a:gdLst>
                        <a:ahLst/>
                        <a:cxnLst>
                          <a:cxn ang="0">
                            <a:pos x="connsiteX0" y="connsiteY0"/>
                          </a:cxn>
                          <a:cxn ang="0">
                            <a:pos x="connsiteX1" y="connsiteY1"/>
                          </a:cxn>
                          <a:cxn ang="0">
                            <a:pos x="connsiteX2" y="connsiteY2"/>
                          </a:cxn>
                          <a:cxn ang="0">
                            <a:pos x="connsiteX3" y="connsiteY3"/>
                          </a:cxn>
                        </a:cxnLst>
                        <a:rect l="l" t="t" r="r" b="b"/>
                        <a:pathLst>
                          <a:path w="3616" h="4235">
                            <a:moveTo>
                              <a:pt x="0" y="2118"/>
                            </a:moveTo>
                            <a:lnTo>
                              <a:pt x="2066" y="4235"/>
                            </a:lnTo>
                            <a:lnTo>
                              <a:pt x="3616" y="1059"/>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7" name="Freeform: Shape 1676">
                        <a:extLst>
                          <a:ext uri="{FF2B5EF4-FFF2-40B4-BE49-F238E27FC236}">
                            <a16:creationId xmlns:a16="http://schemas.microsoft.com/office/drawing/2014/main" id="{F4C0305E-5BCB-F1C8-EAF6-66364A6142F4}"/>
                          </a:ext>
                        </a:extLst>
                      </p:cNvPr>
                      <p:cNvSpPr/>
                      <p:nvPr/>
                    </p:nvSpPr>
                    <p:spPr>
                      <a:xfrm>
                        <a:off x="5650614" y="2968255"/>
                        <a:ext cx="4650" cy="4764"/>
                      </a:xfrm>
                      <a:custGeom>
                        <a:avLst/>
                        <a:gdLst>
                          <a:gd name="connsiteX0" fmla="*/ 0 w 4650"/>
                          <a:gd name="connsiteY0" fmla="*/ 2118 h 4764"/>
                          <a:gd name="connsiteX1" fmla="*/ 1550 w 4650"/>
                          <a:gd name="connsiteY1" fmla="*/ 4765 h 4764"/>
                          <a:gd name="connsiteX2" fmla="*/ 4650 w 4650"/>
                          <a:gd name="connsiteY2" fmla="*/ 2647 h 4764"/>
                          <a:gd name="connsiteX3" fmla="*/ 2067 w 4650"/>
                          <a:gd name="connsiteY3" fmla="*/ 0 h 4764"/>
                        </a:gdLst>
                        <a:ahLst/>
                        <a:cxnLst>
                          <a:cxn ang="0">
                            <a:pos x="connsiteX0" y="connsiteY0"/>
                          </a:cxn>
                          <a:cxn ang="0">
                            <a:pos x="connsiteX1" y="connsiteY1"/>
                          </a:cxn>
                          <a:cxn ang="0">
                            <a:pos x="connsiteX2" y="connsiteY2"/>
                          </a:cxn>
                          <a:cxn ang="0">
                            <a:pos x="connsiteX3" y="connsiteY3"/>
                          </a:cxn>
                        </a:cxnLst>
                        <a:rect l="l" t="t" r="r" b="b"/>
                        <a:pathLst>
                          <a:path w="4650" h="4764">
                            <a:moveTo>
                              <a:pt x="0" y="2118"/>
                            </a:moveTo>
                            <a:lnTo>
                              <a:pt x="1550" y="4765"/>
                            </a:lnTo>
                            <a:lnTo>
                              <a:pt x="4650" y="2647"/>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8" name="Freeform: Shape 1677">
                        <a:extLst>
                          <a:ext uri="{FF2B5EF4-FFF2-40B4-BE49-F238E27FC236}">
                            <a16:creationId xmlns:a16="http://schemas.microsoft.com/office/drawing/2014/main" id="{D9D0634F-3E28-3B9D-FB1E-4294FF48CA2A}"/>
                          </a:ext>
                        </a:extLst>
                      </p:cNvPr>
                      <p:cNvSpPr/>
                      <p:nvPr/>
                    </p:nvSpPr>
                    <p:spPr>
                      <a:xfrm>
                        <a:off x="5645447" y="2812083"/>
                        <a:ext cx="565740" cy="749095"/>
                      </a:xfrm>
                      <a:custGeom>
                        <a:avLst/>
                        <a:gdLst>
                          <a:gd name="connsiteX0" fmla="*/ 0 w 565740"/>
                          <a:gd name="connsiteY0" fmla="*/ 157231 h 749095"/>
                          <a:gd name="connsiteX1" fmla="*/ 3100 w 565740"/>
                          <a:gd name="connsiteY1" fmla="*/ 160407 h 749095"/>
                          <a:gd name="connsiteX2" fmla="*/ 5167 w 565740"/>
                          <a:gd name="connsiteY2" fmla="*/ 158290 h 749095"/>
                          <a:gd name="connsiteX3" fmla="*/ 7233 w 565740"/>
                          <a:gd name="connsiteY3" fmla="*/ 156172 h 749095"/>
                          <a:gd name="connsiteX4" fmla="*/ 9817 w 565740"/>
                          <a:gd name="connsiteY4" fmla="*/ 158819 h 749095"/>
                          <a:gd name="connsiteX5" fmla="*/ 254713 w 565740"/>
                          <a:gd name="connsiteY5" fmla="*/ 9000 h 749095"/>
                          <a:gd name="connsiteX6" fmla="*/ 554374 w 565740"/>
                          <a:gd name="connsiteY6" fmla="*/ 732685 h 749095"/>
                          <a:gd name="connsiteX7" fmla="*/ 9817 w 565740"/>
                          <a:gd name="connsiteY7" fmla="*/ 158819 h 749095"/>
                          <a:gd name="connsiteX8" fmla="*/ 6717 w 565740"/>
                          <a:gd name="connsiteY8" fmla="*/ 160937 h 749095"/>
                          <a:gd name="connsiteX9" fmla="*/ 5167 w 565740"/>
                          <a:gd name="connsiteY9" fmla="*/ 158290 h 749095"/>
                          <a:gd name="connsiteX10" fmla="*/ 3100 w 565740"/>
                          <a:gd name="connsiteY10" fmla="*/ 160407 h 749095"/>
                          <a:gd name="connsiteX11" fmla="*/ 561091 w 565740"/>
                          <a:gd name="connsiteY11" fmla="*/ 749096 h 749095"/>
                          <a:gd name="connsiteX12" fmla="*/ 565740 w 565740"/>
                          <a:gd name="connsiteY12" fmla="*/ 745390 h 749095"/>
                          <a:gd name="connsiteX13" fmla="*/ 257296 w 565740"/>
                          <a:gd name="connsiteY13" fmla="*/ 0 h 74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740" h="749095">
                            <a:moveTo>
                              <a:pt x="0" y="157231"/>
                            </a:moveTo>
                            <a:lnTo>
                              <a:pt x="3100" y="160407"/>
                            </a:lnTo>
                            <a:lnTo>
                              <a:pt x="5167" y="158290"/>
                            </a:lnTo>
                            <a:lnTo>
                              <a:pt x="7233" y="156172"/>
                            </a:lnTo>
                            <a:lnTo>
                              <a:pt x="9817" y="158819"/>
                            </a:lnTo>
                            <a:lnTo>
                              <a:pt x="254713" y="9000"/>
                            </a:lnTo>
                            <a:lnTo>
                              <a:pt x="554374" y="732685"/>
                            </a:lnTo>
                            <a:lnTo>
                              <a:pt x="9817" y="158819"/>
                            </a:lnTo>
                            <a:lnTo>
                              <a:pt x="6717" y="160937"/>
                            </a:lnTo>
                            <a:lnTo>
                              <a:pt x="5167" y="158290"/>
                            </a:lnTo>
                            <a:lnTo>
                              <a:pt x="3100" y="160407"/>
                            </a:lnTo>
                            <a:lnTo>
                              <a:pt x="561091" y="749096"/>
                            </a:lnTo>
                            <a:lnTo>
                              <a:pt x="565740" y="745390"/>
                            </a:lnTo>
                            <a:lnTo>
                              <a:pt x="25729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9" name="Freeform: Shape 1678">
                        <a:extLst>
                          <a:ext uri="{FF2B5EF4-FFF2-40B4-BE49-F238E27FC236}">
                            <a16:creationId xmlns:a16="http://schemas.microsoft.com/office/drawing/2014/main" id="{BF5C8946-7FF6-83E7-063E-B32D7C61C8ED}"/>
                          </a:ext>
                        </a:extLst>
                      </p:cNvPr>
                      <p:cNvSpPr/>
                      <p:nvPr/>
                    </p:nvSpPr>
                    <p:spPr>
                      <a:xfrm>
                        <a:off x="6208088" y="3555356"/>
                        <a:ext cx="3099" cy="3176"/>
                      </a:xfrm>
                      <a:custGeom>
                        <a:avLst/>
                        <a:gdLst>
                          <a:gd name="connsiteX0" fmla="*/ 0 w 3099"/>
                          <a:gd name="connsiteY0" fmla="*/ 529 h 3176"/>
                          <a:gd name="connsiteX1" fmla="*/ 517 w 3099"/>
                          <a:gd name="connsiteY1" fmla="*/ 3176 h 3176"/>
                          <a:gd name="connsiteX2" fmla="*/ 3100 w 3099"/>
                          <a:gd name="connsiteY2" fmla="*/ 2118 h 3176"/>
                          <a:gd name="connsiteX3" fmla="*/ 2067 w 3099"/>
                          <a:gd name="connsiteY3" fmla="*/ 0 h 3176"/>
                        </a:gdLst>
                        <a:ahLst/>
                        <a:cxnLst>
                          <a:cxn ang="0">
                            <a:pos x="connsiteX0" y="connsiteY0"/>
                          </a:cxn>
                          <a:cxn ang="0">
                            <a:pos x="connsiteX1" y="connsiteY1"/>
                          </a:cxn>
                          <a:cxn ang="0">
                            <a:pos x="connsiteX2" y="connsiteY2"/>
                          </a:cxn>
                          <a:cxn ang="0">
                            <a:pos x="connsiteX3" y="connsiteY3"/>
                          </a:cxn>
                        </a:cxnLst>
                        <a:rect l="l" t="t" r="r" b="b"/>
                        <a:pathLst>
                          <a:path w="3099" h="3176">
                            <a:moveTo>
                              <a:pt x="0" y="529"/>
                            </a:moveTo>
                            <a:lnTo>
                              <a:pt x="517" y="3176"/>
                            </a:lnTo>
                            <a:lnTo>
                              <a:pt x="3100" y="2118"/>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0" name="Freeform: Shape 1679">
                        <a:extLst>
                          <a:ext uri="{FF2B5EF4-FFF2-40B4-BE49-F238E27FC236}">
                            <a16:creationId xmlns:a16="http://schemas.microsoft.com/office/drawing/2014/main" id="{9F50187F-0E77-96CA-36D4-B701FFF7CE74}"/>
                          </a:ext>
                        </a:extLst>
                      </p:cNvPr>
                      <p:cNvSpPr/>
                      <p:nvPr/>
                    </p:nvSpPr>
                    <p:spPr>
                      <a:xfrm>
                        <a:off x="5898610" y="2815260"/>
                        <a:ext cx="464992" cy="746978"/>
                      </a:xfrm>
                      <a:custGeom>
                        <a:avLst/>
                        <a:gdLst>
                          <a:gd name="connsiteX0" fmla="*/ 0 w 464992"/>
                          <a:gd name="connsiteY0" fmla="*/ 2647 h 746978"/>
                          <a:gd name="connsiteX1" fmla="*/ 307929 w 464992"/>
                          <a:gd name="connsiteY1" fmla="*/ 746978 h 746978"/>
                          <a:gd name="connsiteX2" fmla="*/ 310512 w 464992"/>
                          <a:gd name="connsiteY2" fmla="*/ 746449 h 746978"/>
                          <a:gd name="connsiteX3" fmla="*/ 309995 w 464992"/>
                          <a:gd name="connsiteY3" fmla="*/ 743273 h 746978"/>
                          <a:gd name="connsiteX4" fmla="*/ 309478 w 464992"/>
                          <a:gd name="connsiteY4" fmla="*/ 740626 h 746978"/>
                          <a:gd name="connsiteX5" fmla="*/ 311545 w 464992"/>
                          <a:gd name="connsiteY5" fmla="*/ 740096 h 746978"/>
                          <a:gd name="connsiteX6" fmla="*/ 18083 w 464992"/>
                          <a:gd name="connsiteY6" fmla="*/ 31234 h 746978"/>
                          <a:gd name="connsiteX7" fmla="*/ 454659 w 464992"/>
                          <a:gd name="connsiteY7" fmla="*/ 707803 h 746978"/>
                          <a:gd name="connsiteX8" fmla="*/ 311545 w 464992"/>
                          <a:gd name="connsiteY8" fmla="*/ 740096 h 746978"/>
                          <a:gd name="connsiteX9" fmla="*/ 312578 w 464992"/>
                          <a:gd name="connsiteY9" fmla="*/ 742214 h 746978"/>
                          <a:gd name="connsiteX10" fmla="*/ 309995 w 464992"/>
                          <a:gd name="connsiteY10" fmla="*/ 743273 h 746978"/>
                          <a:gd name="connsiteX11" fmla="*/ 310512 w 464992"/>
                          <a:gd name="connsiteY11" fmla="*/ 746449 h 746978"/>
                          <a:gd name="connsiteX12" fmla="*/ 464992 w 464992"/>
                          <a:gd name="connsiteY12" fmla="*/ 712038 h 746978"/>
                          <a:gd name="connsiteX13" fmla="*/ 5167 w 464992"/>
                          <a:gd name="connsiteY13" fmla="*/ 0 h 746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4992" h="746978">
                            <a:moveTo>
                              <a:pt x="0" y="2647"/>
                            </a:moveTo>
                            <a:lnTo>
                              <a:pt x="307929" y="746978"/>
                            </a:lnTo>
                            <a:lnTo>
                              <a:pt x="310512" y="746449"/>
                            </a:lnTo>
                            <a:lnTo>
                              <a:pt x="309995" y="743273"/>
                            </a:lnTo>
                            <a:lnTo>
                              <a:pt x="309478" y="740626"/>
                            </a:lnTo>
                            <a:lnTo>
                              <a:pt x="311545" y="740096"/>
                            </a:lnTo>
                            <a:lnTo>
                              <a:pt x="18083" y="31234"/>
                            </a:lnTo>
                            <a:lnTo>
                              <a:pt x="454659" y="707803"/>
                            </a:lnTo>
                            <a:lnTo>
                              <a:pt x="311545" y="740096"/>
                            </a:lnTo>
                            <a:lnTo>
                              <a:pt x="312578" y="742214"/>
                            </a:lnTo>
                            <a:lnTo>
                              <a:pt x="309995" y="743273"/>
                            </a:lnTo>
                            <a:lnTo>
                              <a:pt x="310512" y="746449"/>
                            </a:lnTo>
                            <a:lnTo>
                              <a:pt x="464992" y="712038"/>
                            </a:lnTo>
                            <a:lnTo>
                              <a:pt x="51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1" name="Freeform: Shape 1680">
                        <a:extLst>
                          <a:ext uri="{FF2B5EF4-FFF2-40B4-BE49-F238E27FC236}">
                            <a16:creationId xmlns:a16="http://schemas.microsoft.com/office/drawing/2014/main" id="{9A9B831E-78A8-99C5-5D5C-EFB8CEF4287C}"/>
                          </a:ext>
                        </a:extLst>
                      </p:cNvPr>
                      <p:cNvSpPr/>
                      <p:nvPr/>
                    </p:nvSpPr>
                    <p:spPr>
                      <a:xfrm>
                        <a:off x="4899911" y="1740056"/>
                        <a:ext cx="6716" cy="5293"/>
                      </a:xfrm>
                      <a:custGeom>
                        <a:avLst/>
                        <a:gdLst>
                          <a:gd name="connsiteX0" fmla="*/ 517 w 6716"/>
                          <a:gd name="connsiteY0" fmla="*/ 3706 h 5293"/>
                          <a:gd name="connsiteX1" fmla="*/ 2583 w 6716"/>
                          <a:gd name="connsiteY1" fmla="*/ 5294 h 5293"/>
                          <a:gd name="connsiteX2" fmla="*/ 6716 w 6716"/>
                          <a:gd name="connsiteY2" fmla="*/ 0 h 5293"/>
                          <a:gd name="connsiteX3" fmla="*/ 0 w 6716"/>
                          <a:gd name="connsiteY3" fmla="*/ 529 h 5293"/>
                        </a:gdLst>
                        <a:ahLst/>
                        <a:cxnLst>
                          <a:cxn ang="0">
                            <a:pos x="connsiteX0" y="connsiteY0"/>
                          </a:cxn>
                          <a:cxn ang="0">
                            <a:pos x="connsiteX1" y="connsiteY1"/>
                          </a:cxn>
                          <a:cxn ang="0">
                            <a:pos x="connsiteX2" y="connsiteY2"/>
                          </a:cxn>
                          <a:cxn ang="0">
                            <a:pos x="connsiteX3" y="connsiteY3"/>
                          </a:cxn>
                        </a:cxnLst>
                        <a:rect l="l" t="t" r="r" b="b"/>
                        <a:pathLst>
                          <a:path w="6716" h="5293">
                            <a:moveTo>
                              <a:pt x="517" y="3706"/>
                            </a:moveTo>
                            <a:lnTo>
                              <a:pt x="2583" y="5294"/>
                            </a:lnTo>
                            <a:lnTo>
                              <a:pt x="6716" y="0"/>
                            </a:lnTo>
                            <a:lnTo>
                              <a:pt x="0" y="52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2" name="Freeform: Shape 1681">
                        <a:extLst>
                          <a:ext uri="{FF2B5EF4-FFF2-40B4-BE49-F238E27FC236}">
                            <a16:creationId xmlns:a16="http://schemas.microsoft.com/office/drawing/2014/main" id="{703EEE12-5A74-BFAE-A644-B1CEA1E95F3F}"/>
                          </a:ext>
                        </a:extLst>
                      </p:cNvPr>
                      <p:cNvSpPr/>
                      <p:nvPr/>
                    </p:nvSpPr>
                    <p:spPr>
                      <a:xfrm>
                        <a:off x="4892677" y="1674410"/>
                        <a:ext cx="594673" cy="403400"/>
                      </a:xfrm>
                      <a:custGeom>
                        <a:avLst/>
                        <a:gdLst>
                          <a:gd name="connsiteX0" fmla="*/ 420560 w 594673"/>
                          <a:gd name="connsiteY0" fmla="*/ 403400 h 403400"/>
                          <a:gd name="connsiteX1" fmla="*/ 422110 w 594673"/>
                          <a:gd name="connsiteY1" fmla="*/ 400224 h 403400"/>
                          <a:gd name="connsiteX2" fmla="*/ 419009 w 594673"/>
                          <a:gd name="connsiteY2" fmla="*/ 398636 h 403400"/>
                          <a:gd name="connsiteX3" fmla="*/ 416426 w 594673"/>
                          <a:gd name="connsiteY3" fmla="*/ 397577 h 403400"/>
                          <a:gd name="connsiteX4" fmla="*/ 417976 w 594673"/>
                          <a:gd name="connsiteY4" fmla="*/ 393871 h 403400"/>
                          <a:gd name="connsiteX5" fmla="*/ 15500 w 594673"/>
                          <a:gd name="connsiteY5" fmla="*/ 71469 h 403400"/>
                          <a:gd name="connsiteX6" fmla="*/ 584856 w 594673"/>
                          <a:gd name="connsiteY6" fmla="*/ 7412 h 403400"/>
                          <a:gd name="connsiteX7" fmla="*/ 417976 w 594673"/>
                          <a:gd name="connsiteY7" fmla="*/ 393871 h 403400"/>
                          <a:gd name="connsiteX8" fmla="*/ 421076 w 594673"/>
                          <a:gd name="connsiteY8" fmla="*/ 396518 h 403400"/>
                          <a:gd name="connsiteX9" fmla="*/ 419009 w 594673"/>
                          <a:gd name="connsiteY9" fmla="*/ 398636 h 403400"/>
                          <a:gd name="connsiteX10" fmla="*/ 422110 w 594673"/>
                          <a:gd name="connsiteY10" fmla="*/ 400224 h 403400"/>
                          <a:gd name="connsiteX11" fmla="*/ 594673 w 594673"/>
                          <a:gd name="connsiteY11" fmla="*/ 0 h 403400"/>
                          <a:gd name="connsiteX12" fmla="*/ 0 w 594673"/>
                          <a:gd name="connsiteY12" fmla="*/ 67233 h 4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673" h="403400">
                            <a:moveTo>
                              <a:pt x="420560" y="403400"/>
                            </a:moveTo>
                            <a:lnTo>
                              <a:pt x="422110" y="400224"/>
                            </a:lnTo>
                            <a:lnTo>
                              <a:pt x="419009" y="398636"/>
                            </a:lnTo>
                            <a:lnTo>
                              <a:pt x="416426" y="397577"/>
                            </a:lnTo>
                            <a:lnTo>
                              <a:pt x="417976" y="393871"/>
                            </a:lnTo>
                            <a:lnTo>
                              <a:pt x="15500" y="71469"/>
                            </a:lnTo>
                            <a:lnTo>
                              <a:pt x="584856" y="7412"/>
                            </a:lnTo>
                            <a:lnTo>
                              <a:pt x="417976" y="393871"/>
                            </a:lnTo>
                            <a:lnTo>
                              <a:pt x="421076" y="396518"/>
                            </a:lnTo>
                            <a:lnTo>
                              <a:pt x="419009" y="398636"/>
                            </a:lnTo>
                            <a:lnTo>
                              <a:pt x="422110" y="400224"/>
                            </a:lnTo>
                            <a:lnTo>
                              <a:pt x="594673" y="0"/>
                            </a:lnTo>
                            <a:lnTo>
                              <a:pt x="0" y="6723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3" name="Freeform: Shape 1682">
                        <a:extLst>
                          <a:ext uri="{FF2B5EF4-FFF2-40B4-BE49-F238E27FC236}">
                            <a16:creationId xmlns:a16="http://schemas.microsoft.com/office/drawing/2014/main" id="{874A2C22-4A4A-C488-2031-13944B74DC37}"/>
                          </a:ext>
                        </a:extLst>
                      </p:cNvPr>
                      <p:cNvSpPr/>
                      <p:nvPr/>
                    </p:nvSpPr>
                    <p:spPr>
                      <a:xfrm>
                        <a:off x="5309103" y="2068281"/>
                        <a:ext cx="4650" cy="4764"/>
                      </a:xfrm>
                      <a:custGeom>
                        <a:avLst/>
                        <a:gdLst>
                          <a:gd name="connsiteX0" fmla="*/ 0 w 4650"/>
                          <a:gd name="connsiteY0" fmla="*/ 3706 h 4764"/>
                          <a:gd name="connsiteX1" fmla="*/ 2583 w 4650"/>
                          <a:gd name="connsiteY1" fmla="*/ 4765 h 4764"/>
                          <a:gd name="connsiteX2" fmla="*/ 4650 w 4650"/>
                          <a:gd name="connsiteY2" fmla="*/ 2647 h 4764"/>
                          <a:gd name="connsiteX3" fmla="*/ 1550 w 4650"/>
                          <a:gd name="connsiteY3" fmla="*/ 0 h 4764"/>
                        </a:gdLst>
                        <a:ahLst/>
                        <a:cxnLst>
                          <a:cxn ang="0">
                            <a:pos x="connsiteX0" y="connsiteY0"/>
                          </a:cxn>
                          <a:cxn ang="0">
                            <a:pos x="connsiteX1" y="connsiteY1"/>
                          </a:cxn>
                          <a:cxn ang="0">
                            <a:pos x="connsiteX2" y="connsiteY2"/>
                          </a:cxn>
                          <a:cxn ang="0">
                            <a:pos x="connsiteX3" y="connsiteY3"/>
                          </a:cxn>
                        </a:cxnLst>
                        <a:rect l="l" t="t" r="r" b="b"/>
                        <a:pathLst>
                          <a:path w="4650" h="4764">
                            <a:moveTo>
                              <a:pt x="0" y="3706"/>
                            </a:moveTo>
                            <a:lnTo>
                              <a:pt x="2583" y="4765"/>
                            </a:lnTo>
                            <a:lnTo>
                              <a:pt x="4650" y="2647"/>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4" name="Freeform: Shape 1683">
                        <a:extLst>
                          <a:ext uri="{FF2B5EF4-FFF2-40B4-BE49-F238E27FC236}">
                            <a16:creationId xmlns:a16="http://schemas.microsoft.com/office/drawing/2014/main" id="{F125CC9D-6EC4-B65A-4E0D-08A1915AC20F}"/>
                          </a:ext>
                        </a:extLst>
                      </p:cNvPr>
                      <p:cNvSpPr/>
                      <p:nvPr/>
                    </p:nvSpPr>
                    <p:spPr>
                      <a:xfrm>
                        <a:off x="5480634" y="1672822"/>
                        <a:ext cx="4649" cy="5293"/>
                      </a:xfrm>
                      <a:custGeom>
                        <a:avLst/>
                        <a:gdLst>
                          <a:gd name="connsiteX0" fmla="*/ 0 w 4649"/>
                          <a:gd name="connsiteY0" fmla="*/ 2647 h 5293"/>
                          <a:gd name="connsiteX1" fmla="*/ 1550 w 4649"/>
                          <a:gd name="connsiteY1" fmla="*/ 5294 h 5293"/>
                          <a:gd name="connsiteX2" fmla="*/ 4649 w 4649"/>
                          <a:gd name="connsiteY2" fmla="*/ 4235 h 5293"/>
                          <a:gd name="connsiteX3" fmla="*/ 3616 w 4649"/>
                          <a:gd name="connsiteY3" fmla="*/ 0 h 5293"/>
                        </a:gdLst>
                        <a:ahLst/>
                        <a:cxnLst>
                          <a:cxn ang="0">
                            <a:pos x="connsiteX0" y="connsiteY0"/>
                          </a:cxn>
                          <a:cxn ang="0">
                            <a:pos x="connsiteX1" y="connsiteY1"/>
                          </a:cxn>
                          <a:cxn ang="0">
                            <a:pos x="connsiteX2" y="connsiteY2"/>
                          </a:cxn>
                          <a:cxn ang="0">
                            <a:pos x="connsiteX3" y="connsiteY3"/>
                          </a:cxn>
                        </a:cxnLst>
                        <a:rect l="l" t="t" r="r" b="b"/>
                        <a:pathLst>
                          <a:path w="4649" h="5293">
                            <a:moveTo>
                              <a:pt x="0" y="2647"/>
                            </a:moveTo>
                            <a:lnTo>
                              <a:pt x="1550" y="5294"/>
                            </a:lnTo>
                            <a:lnTo>
                              <a:pt x="4649" y="4235"/>
                            </a:lnTo>
                            <a:lnTo>
                              <a:pt x="361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5" name="Freeform: Shape 1684">
                        <a:extLst>
                          <a:ext uri="{FF2B5EF4-FFF2-40B4-BE49-F238E27FC236}">
                            <a16:creationId xmlns:a16="http://schemas.microsoft.com/office/drawing/2014/main" id="{5015798D-B545-FCE9-4F48-EFB57E79FD8D}"/>
                          </a:ext>
                        </a:extLst>
                      </p:cNvPr>
                      <p:cNvSpPr/>
                      <p:nvPr/>
                    </p:nvSpPr>
                    <p:spPr>
                      <a:xfrm>
                        <a:off x="5311687" y="2070399"/>
                        <a:ext cx="4133" cy="4235"/>
                      </a:xfrm>
                      <a:custGeom>
                        <a:avLst/>
                        <a:gdLst>
                          <a:gd name="connsiteX0" fmla="*/ 0 w 4133"/>
                          <a:gd name="connsiteY0" fmla="*/ 2647 h 4235"/>
                          <a:gd name="connsiteX1" fmla="*/ 3100 w 4133"/>
                          <a:gd name="connsiteY1" fmla="*/ 4235 h 4235"/>
                          <a:gd name="connsiteX2" fmla="*/ 4134 w 4133"/>
                          <a:gd name="connsiteY2" fmla="*/ 1059 h 4235"/>
                          <a:gd name="connsiteX3" fmla="*/ 1033 w 4133"/>
                          <a:gd name="connsiteY3" fmla="*/ 0 h 4235"/>
                        </a:gdLst>
                        <a:ahLst/>
                        <a:cxnLst>
                          <a:cxn ang="0">
                            <a:pos x="connsiteX0" y="connsiteY0"/>
                          </a:cxn>
                          <a:cxn ang="0">
                            <a:pos x="connsiteX1" y="connsiteY1"/>
                          </a:cxn>
                          <a:cxn ang="0">
                            <a:pos x="connsiteX2" y="connsiteY2"/>
                          </a:cxn>
                          <a:cxn ang="0">
                            <a:pos x="connsiteX3" y="connsiteY3"/>
                          </a:cxn>
                        </a:cxnLst>
                        <a:rect l="l" t="t" r="r" b="b"/>
                        <a:pathLst>
                          <a:path w="4133" h="4235">
                            <a:moveTo>
                              <a:pt x="0" y="2647"/>
                            </a:moveTo>
                            <a:lnTo>
                              <a:pt x="3100" y="4235"/>
                            </a:lnTo>
                            <a:lnTo>
                              <a:pt x="4134" y="1059"/>
                            </a:lnTo>
                            <a:lnTo>
                              <a:pt x="10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6" name="Freeform: Shape 1685">
                        <a:extLst>
                          <a:ext uri="{FF2B5EF4-FFF2-40B4-BE49-F238E27FC236}">
                            <a16:creationId xmlns:a16="http://schemas.microsoft.com/office/drawing/2014/main" id="{D95D635D-293F-720E-14E4-65D3E9CCBEB7}"/>
                          </a:ext>
                        </a:extLst>
                      </p:cNvPr>
                      <p:cNvSpPr/>
                      <p:nvPr/>
                    </p:nvSpPr>
                    <p:spPr>
                      <a:xfrm>
                        <a:off x="5482184" y="1675999"/>
                        <a:ext cx="4650" cy="4764"/>
                      </a:xfrm>
                      <a:custGeom>
                        <a:avLst/>
                        <a:gdLst>
                          <a:gd name="connsiteX0" fmla="*/ 0 w 4650"/>
                          <a:gd name="connsiteY0" fmla="*/ 2118 h 4764"/>
                          <a:gd name="connsiteX1" fmla="*/ 2067 w 4650"/>
                          <a:gd name="connsiteY1" fmla="*/ 4765 h 4764"/>
                          <a:gd name="connsiteX2" fmla="*/ 4650 w 4650"/>
                          <a:gd name="connsiteY2" fmla="*/ 2647 h 4764"/>
                          <a:gd name="connsiteX3" fmla="*/ 2067 w 4650"/>
                          <a:gd name="connsiteY3" fmla="*/ 0 h 4764"/>
                        </a:gdLst>
                        <a:ahLst/>
                        <a:cxnLst>
                          <a:cxn ang="0">
                            <a:pos x="connsiteX0" y="connsiteY0"/>
                          </a:cxn>
                          <a:cxn ang="0">
                            <a:pos x="connsiteX1" y="connsiteY1"/>
                          </a:cxn>
                          <a:cxn ang="0">
                            <a:pos x="connsiteX2" y="connsiteY2"/>
                          </a:cxn>
                          <a:cxn ang="0">
                            <a:pos x="connsiteX3" y="connsiteY3"/>
                          </a:cxn>
                        </a:cxnLst>
                        <a:rect l="l" t="t" r="r" b="b"/>
                        <a:pathLst>
                          <a:path w="4650" h="4764">
                            <a:moveTo>
                              <a:pt x="0" y="2118"/>
                            </a:moveTo>
                            <a:lnTo>
                              <a:pt x="2067" y="4765"/>
                            </a:lnTo>
                            <a:lnTo>
                              <a:pt x="4650" y="2647"/>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7" name="Freeform: Shape 1686">
                        <a:extLst>
                          <a:ext uri="{FF2B5EF4-FFF2-40B4-BE49-F238E27FC236}">
                            <a16:creationId xmlns:a16="http://schemas.microsoft.com/office/drawing/2014/main" id="{69C8392B-A97A-26AC-3C68-4FB2E4F24F72}"/>
                          </a:ext>
                        </a:extLst>
                      </p:cNvPr>
                      <p:cNvSpPr/>
                      <p:nvPr/>
                    </p:nvSpPr>
                    <p:spPr>
                      <a:xfrm>
                        <a:off x="2899411" y="2383802"/>
                        <a:ext cx="3099" cy="3176"/>
                      </a:xfrm>
                      <a:custGeom>
                        <a:avLst/>
                        <a:gdLst>
                          <a:gd name="connsiteX0" fmla="*/ 1033 w 3099"/>
                          <a:gd name="connsiteY0" fmla="*/ 0 h 3176"/>
                          <a:gd name="connsiteX1" fmla="*/ 0 w 3099"/>
                          <a:gd name="connsiteY1" fmla="*/ 3176 h 3176"/>
                          <a:gd name="connsiteX2" fmla="*/ 3100 w 3099"/>
                          <a:gd name="connsiteY2" fmla="*/ 1588 h 3176"/>
                          <a:gd name="connsiteX3" fmla="*/ 2583 w 3099"/>
                          <a:gd name="connsiteY3" fmla="*/ 529 h 3176"/>
                        </a:gdLst>
                        <a:ahLst/>
                        <a:cxnLst>
                          <a:cxn ang="0">
                            <a:pos x="connsiteX0" y="connsiteY0"/>
                          </a:cxn>
                          <a:cxn ang="0">
                            <a:pos x="connsiteX1" y="connsiteY1"/>
                          </a:cxn>
                          <a:cxn ang="0">
                            <a:pos x="connsiteX2" y="connsiteY2"/>
                          </a:cxn>
                          <a:cxn ang="0">
                            <a:pos x="connsiteX3" y="connsiteY3"/>
                          </a:cxn>
                        </a:cxnLst>
                        <a:rect l="l" t="t" r="r" b="b"/>
                        <a:pathLst>
                          <a:path w="3099" h="3176">
                            <a:moveTo>
                              <a:pt x="1033" y="0"/>
                            </a:moveTo>
                            <a:lnTo>
                              <a:pt x="0" y="3176"/>
                            </a:lnTo>
                            <a:lnTo>
                              <a:pt x="3100" y="1588"/>
                            </a:lnTo>
                            <a:lnTo>
                              <a:pt x="2583" y="52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8" name="Freeform: Shape 1687">
                        <a:extLst>
                          <a:ext uri="{FF2B5EF4-FFF2-40B4-BE49-F238E27FC236}">
                            <a16:creationId xmlns:a16="http://schemas.microsoft.com/office/drawing/2014/main" id="{DB97579B-BA2D-34AB-E317-23F6A028BBB9}"/>
                          </a:ext>
                        </a:extLst>
                      </p:cNvPr>
                      <p:cNvSpPr/>
                      <p:nvPr/>
                    </p:nvSpPr>
                    <p:spPr>
                      <a:xfrm>
                        <a:off x="2957277" y="2400742"/>
                        <a:ext cx="711437" cy="424046"/>
                      </a:xfrm>
                      <a:custGeom>
                        <a:avLst/>
                        <a:gdLst>
                          <a:gd name="connsiteX0" fmla="*/ 469642 w 711437"/>
                          <a:gd name="connsiteY0" fmla="*/ 424047 h 424046"/>
                          <a:gd name="connsiteX1" fmla="*/ 471709 w 711437"/>
                          <a:gd name="connsiteY1" fmla="*/ 420870 h 424046"/>
                          <a:gd name="connsiteX2" fmla="*/ 469125 w 711437"/>
                          <a:gd name="connsiteY2" fmla="*/ 419282 h 424046"/>
                          <a:gd name="connsiteX3" fmla="*/ 466542 w 711437"/>
                          <a:gd name="connsiteY3" fmla="*/ 417694 h 424046"/>
                          <a:gd name="connsiteX4" fmla="*/ 468608 w 711437"/>
                          <a:gd name="connsiteY4" fmla="*/ 414517 h 424046"/>
                          <a:gd name="connsiteX5" fmla="*/ 17050 w 711437"/>
                          <a:gd name="connsiteY5" fmla="*/ 7412 h 424046"/>
                          <a:gd name="connsiteX6" fmla="*/ 700588 w 711437"/>
                          <a:gd name="connsiteY6" fmla="*/ 44469 h 424046"/>
                          <a:gd name="connsiteX7" fmla="*/ 468608 w 711437"/>
                          <a:gd name="connsiteY7" fmla="*/ 414517 h 424046"/>
                          <a:gd name="connsiteX8" fmla="*/ 471192 w 711437"/>
                          <a:gd name="connsiteY8" fmla="*/ 417164 h 424046"/>
                          <a:gd name="connsiteX9" fmla="*/ 469125 w 711437"/>
                          <a:gd name="connsiteY9" fmla="*/ 419282 h 424046"/>
                          <a:gd name="connsiteX10" fmla="*/ 471709 w 711437"/>
                          <a:gd name="connsiteY10" fmla="*/ 420870 h 424046"/>
                          <a:gd name="connsiteX11" fmla="*/ 711438 w 711437"/>
                          <a:gd name="connsiteY11" fmla="*/ 39175 h 424046"/>
                          <a:gd name="connsiteX12" fmla="*/ 0 w 711437"/>
                          <a:gd name="connsiteY12" fmla="*/ 0 h 42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437" h="424046">
                            <a:moveTo>
                              <a:pt x="469642" y="424047"/>
                            </a:moveTo>
                            <a:lnTo>
                              <a:pt x="471709" y="420870"/>
                            </a:lnTo>
                            <a:lnTo>
                              <a:pt x="469125" y="419282"/>
                            </a:lnTo>
                            <a:lnTo>
                              <a:pt x="466542" y="417694"/>
                            </a:lnTo>
                            <a:lnTo>
                              <a:pt x="468608" y="414517"/>
                            </a:lnTo>
                            <a:lnTo>
                              <a:pt x="17050" y="7412"/>
                            </a:lnTo>
                            <a:lnTo>
                              <a:pt x="700588" y="44469"/>
                            </a:lnTo>
                            <a:lnTo>
                              <a:pt x="468608" y="414517"/>
                            </a:lnTo>
                            <a:lnTo>
                              <a:pt x="471192" y="417164"/>
                            </a:lnTo>
                            <a:lnTo>
                              <a:pt x="469125" y="419282"/>
                            </a:lnTo>
                            <a:lnTo>
                              <a:pt x="471709" y="420870"/>
                            </a:lnTo>
                            <a:lnTo>
                              <a:pt x="711438" y="39175"/>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9" name="Freeform: Shape 1688">
                        <a:extLst>
                          <a:ext uri="{FF2B5EF4-FFF2-40B4-BE49-F238E27FC236}">
                            <a16:creationId xmlns:a16="http://schemas.microsoft.com/office/drawing/2014/main" id="{5D3E53E8-ABF2-4758-523C-CB213B1CEA1C}"/>
                          </a:ext>
                        </a:extLst>
                      </p:cNvPr>
                      <p:cNvSpPr/>
                      <p:nvPr/>
                    </p:nvSpPr>
                    <p:spPr>
                      <a:xfrm>
                        <a:off x="3423819" y="2815260"/>
                        <a:ext cx="4649" cy="4764"/>
                      </a:xfrm>
                      <a:custGeom>
                        <a:avLst/>
                        <a:gdLst>
                          <a:gd name="connsiteX0" fmla="*/ 0 w 4649"/>
                          <a:gd name="connsiteY0" fmla="*/ 3176 h 4764"/>
                          <a:gd name="connsiteX1" fmla="*/ 2583 w 4649"/>
                          <a:gd name="connsiteY1" fmla="*/ 4765 h 4764"/>
                          <a:gd name="connsiteX2" fmla="*/ 4650 w 4649"/>
                          <a:gd name="connsiteY2" fmla="*/ 2647 h 4764"/>
                          <a:gd name="connsiteX3" fmla="*/ 2066 w 4649"/>
                          <a:gd name="connsiteY3" fmla="*/ 0 h 4764"/>
                        </a:gdLst>
                        <a:ahLst/>
                        <a:cxnLst>
                          <a:cxn ang="0">
                            <a:pos x="connsiteX0" y="connsiteY0"/>
                          </a:cxn>
                          <a:cxn ang="0">
                            <a:pos x="connsiteX1" y="connsiteY1"/>
                          </a:cxn>
                          <a:cxn ang="0">
                            <a:pos x="connsiteX2" y="connsiteY2"/>
                          </a:cxn>
                          <a:cxn ang="0">
                            <a:pos x="connsiteX3" y="connsiteY3"/>
                          </a:cxn>
                        </a:cxnLst>
                        <a:rect l="l" t="t" r="r" b="b"/>
                        <a:pathLst>
                          <a:path w="4649" h="4764">
                            <a:moveTo>
                              <a:pt x="0" y="3176"/>
                            </a:moveTo>
                            <a:lnTo>
                              <a:pt x="2583" y="4765"/>
                            </a:lnTo>
                            <a:lnTo>
                              <a:pt x="4650" y="2647"/>
                            </a:lnTo>
                            <a:lnTo>
                              <a:pt x="206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0" name="Freeform: Shape 1689">
                        <a:extLst>
                          <a:ext uri="{FF2B5EF4-FFF2-40B4-BE49-F238E27FC236}">
                            <a16:creationId xmlns:a16="http://schemas.microsoft.com/office/drawing/2014/main" id="{46B5F549-E3E9-BFDF-BCEF-10175C009AA6}"/>
                          </a:ext>
                        </a:extLst>
                      </p:cNvPr>
                      <p:cNvSpPr/>
                      <p:nvPr/>
                    </p:nvSpPr>
                    <p:spPr>
                      <a:xfrm>
                        <a:off x="4897844" y="1738997"/>
                        <a:ext cx="4650" cy="4764"/>
                      </a:xfrm>
                      <a:custGeom>
                        <a:avLst/>
                        <a:gdLst>
                          <a:gd name="connsiteX0" fmla="*/ 0 w 4650"/>
                          <a:gd name="connsiteY0" fmla="*/ 3176 h 4764"/>
                          <a:gd name="connsiteX1" fmla="*/ 2583 w 4650"/>
                          <a:gd name="connsiteY1" fmla="*/ 4765 h 4764"/>
                          <a:gd name="connsiteX2" fmla="*/ 4650 w 4650"/>
                          <a:gd name="connsiteY2" fmla="*/ 2647 h 4764"/>
                          <a:gd name="connsiteX3" fmla="*/ 2067 w 4650"/>
                          <a:gd name="connsiteY3" fmla="*/ 0 h 4764"/>
                        </a:gdLst>
                        <a:ahLst/>
                        <a:cxnLst>
                          <a:cxn ang="0">
                            <a:pos x="connsiteX0" y="connsiteY0"/>
                          </a:cxn>
                          <a:cxn ang="0">
                            <a:pos x="connsiteX1" y="connsiteY1"/>
                          </a:cxn>
                          <a:cxn ang="0">
                            <a:pos x="connsiteX2" y="connsiteY2"/>
                          </a:cxn>
                          <a:cxn ang="0">
                            <a:pos x="connsiteX3" y="connsiteY3"/>
                          </a:cxn>
                        </a:cxnLst>
                        <a:rect l="l" t="t" r="r" b="b"/>
                        <a:pathLst>
                          <a:path w="4650" h="4764">
                            <a:moveTo>
                              <a:pt x="0" y="3176"/>
                            </a:moveTo>
                            <a:lnTo>
                              <a:pt x="2583" y="4765"/>
                            </a:lnTo>
                            <a:lnTo>
                              <a:pt x="4650" y="2647"/>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1" name="Freeform: Shape 1690">
                        <a:extLst>
                          <a:ext uri="{FF2B5EF4-FFF2-40B4-BE49-F238E27FC236}">
                            <a16:creationId xmlns:a16="http://schemas.microsoft.com/office/drawing/2014/main" id="{90C4ACE5-34F1-4881-5BE4-CC6D4265B62F}"/>
                          </a:ext>
                        </a:extLst>
                      </p:cNvPr>
                      <p:cNvSpPr/>
                      <p:nvPr/>
                    </p:nvSpPr>
                    <p:spPr>
                      <a:xfrm>
                        <a:off x="3517334" y="3574944"/>
                        <a:ext cx="4650" cy="4235"/>
                      </a:xfrm>
                      <a:custGeom>
                        <a:avLst/>
                        <a:gdLst>
                          <a:gd name="connsiteX0" fmla="*/ 0 w 4650"/>
                          <a:gd name="connsiteY0" fmla="*/ 3176 h 4235"/>
                          <a:gd name="connsiteX1" fmla="*/ 2583 w 4650"/>
                          <a:gd name="connsiteY1" fmla="*/ 4235 h 4235"/>
                          <a:gd name="connsiteX2" fmla="*/ 4650 w 4650"/>
                          <a:gd name="connsiteY2" fmla="*/ 1059 h 4235"/>
                          <a:gd name="connsiteX3" fmla="*/ 517 w 4650"/>
                          <a:gd name="connsiteY3" fmla="*/ 0 h 4235"/>
                        </a:gdLst>
                        <a:ahLst/>
                        <a:cxnLst>
                          <a:cxn ang="0">
                            <a:pos x="connsiteX0" y="connsiteY0"/>
                          </a:cxn>
                          <a:cxn ang="0">
                            <a:pos x="connsiteX1" y="connsiteY1"/>
                          </a:cxn>
                          <a:cxn ang="0">
                            <a:pos x="connsiteX2" y="connsiteY2"/>
                          </a:cxn>
                          <a:cxn ang="0">
                            <a:pos x="connsiteX3" y="connsiteY3"/>
                          </a:cxn>
                        </a:cxnLst>
                        <a:rect l="l" t="t" r="r" b="b"/>
                        <a:pathLst>
                          <a:path w="4650" h="4235">
                            <a:moveTo>
                              <a:pt x="0" y="3176"/>
                            </a:moveTo>
                            <a:lnTo>
                              <a:pt x="2583" y="4235"/>
                            </a:lnTo>
                            <a:lnTo>
                              <a:pt x="4650" y="1059"/>
                            </a:lnTo>
                            <a:lnTo>
                              <a:pt x="5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2" name="Freeform: Shape 1691">
                        <a:extLst>
                          <a:ext uri="{FF2B5EF4-FFF2-40B4-BE49-F238E27FC236}">
                            <a16:creationId xmlns:a16="http://schemas.microsoft.com/office/drawing/2014/main" id="{E4620C0D-B527-9CAF-6803-B712BB41667D}"/>
                          </a:ext>
                        </a:extLst>
                      </p:cNvPr>
                      <p:cNvSpPr/>
                      <p:nvPr/>
                    </p:nvSpPr>
                    <p:spPr>
                      <a:xfrm>
                        <a:off x="3513201" y="2661735"/>
                        <a:ext cx="1087564" cy="1133437"/>
                      </a:xfrm>
                      <a:custGeom>
                        <a:avLst/>
                        <a:gdLst>
                          <a:gd name="connsiteX0" fmla="*/ 0 w 1087564"/>
                          <a:gd name="connsiteY0" fmla="*/ 918503 h 1133437"/>
                          <a:gd name="connsiteX1" fmla="*/ 3617 w 1087564"/>
                          <a:gd name="connsiteY1" fmla="*/ 919562 h 1133437"/>
                          <a:gd name="connsiteX2" fmla="*/ 4133 w 1087564"/>
                          <a:gd name="connsiteY2" fmla="*/ 916385 h 1133437"/>
                          <a:gd name="connsiteX3" fmla="*/ 4650 w 1087564"/>
                          <a:gd name="connsiteY3" fmla="*/ 913209 h 1133437"/>
                          <a:gd name="connsiteX4" fmla="*/ 8783 w 1087564"/>
                          <a:gd name="connsiteY4" fmla="*/ 914268 h 1133437"/>
                          <a:gd name="connsiteX5" fmla="*/ 446393 w 1087564"/>
                          <a:gd name="connsiteY5" fmla="*/ 12706 h 1133437"/>
                          <a:gd name="connsiteX6" fmla="*/ 1075682 w 1087564"/>
                          <a:gd name="connsiteY6" fmla="*/ 1124438 h 1133437"/>
                          <a:gd name="connsiteX7" fmla="*/ 8783 w 1087564"/>
                          <a:gd name="connsiteY7" fmla="*/ 914268 h 1133437"/>
                          <a:gd name="connsiteX8" fmla="*/ 6716 w 1087564"/>
                          <a:gd name="connsiteY8" fmla="*/ 917444 h 1133437"/>
                          <a:gd name="connsiteX9" fmla="*/ 4133 w 1087564"/>
                          <a:gd name="connsiteY9" fmla="*/ 916385 h 1133437"/>
                          <a:gd name="connsiteX10" fmla="*/ 3617 w 1087564"/>
                          <a:gd name="connsiteY10" fmla="*/ 919562 h 1133437"/>
                          <a:gd name="connsiteX11" fmla="*/ 1087565 w 1087564"/>
                          <a:gd name="connsiteY11" fmla="*/ 1133438 h 1133437"/>
                          <a:gd name="connsiteX12" fmla="*/ 446393 w 1087564"/>
                          <a:gd name="connsiteY12" fmla="*/ 0 h 11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564" h="1133437">
                            <a:moveTo>
                              <a:pt x="0" y="918503"/>
                            </a:moveTo>
                            <a:lnTo>
                              <a:pt x="3617" y="919562"/>
                            </a:lnTo>
                            <a:lnTo>
                              <a:pt x="4133" y="916385"/>
                            </a:lnTo>
                            <a:lnTo>
                              <a:pt x="4650" y="913209"/>
                            </a:lnTo>
                            <a:lnTo>
                              <a:pt x="8783" y="914268"/>
                            </a:lnTo>
                            <a:lnTo>
                              <a:pt x="446393" y="12706"/>
                            </a:lnTo>
                            <a:lnTo>
                              <a:pt x="1075682" y="1124438"/>
                            </a:lnTo>
                            <a:lnTo>
                              <a:pt x="8783" y="914268"/>
                            </a:lnTo>
                            <a:lnTo>
                              <a:pt x="6716" y="917444"/>
                            </a:lnTo>
                            <a:lnTo>
                              <a:pt x="4133" y="916385"/>
                            </a:lnTo>
                            <a:lnTo>
                              <a:pt x="3617" y="919562"/>
                            </a:lnTo>
                            <a:lnTo>
                              <a:pt x="1087565" y="1133438"/>
                            </a:lnTo>
                            <a:lnTo>
                              <a:pt x="44639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3" name="Freeform: Shape 1692">
                        <a:extLst>
                          <a:ext uri="{FF2B5EF4-FFF2-40B4-BE49-F238E27FC236}">
                            <a16:creationId xmlns:a16="http://schemas.microsoft.com/office/drawing/2014/main" id="{DB9BEB3B-98BA-D5C2-40A3-CFC7FD3D2E51}"/>
                          </a:ext>
                        </a:extLst>
                      </p:cNvPr>
                      <p:cNvSpPr/>
                      <p:nvPr/>
                    </p:nvSpPr>
                    <p:spPr>
                      <a:xfrm>
                        <a:off x="3954943" y="2465858"/>
                        <a:ext cx="1474541" cy="1330902"/>
                      </a:xfrm>
                      <a:custGeom>
                        <a:avLst/>
                        <a:gdLst>
                          <a:gd name="connsiteX0" fmla="*/ 639622 w 1474541"/>
                          <a:gd name="connsiteY0" fmla="*/ 1330903 h 1330902"/>
                          <a:gd name="connsiteX1" fmla="*/ 642206 w 1474541"/>
                          <a:gd name="connsiteY1" fmla="*/ 1326668 h 1330902"/>
                          <a:gd name="connsiteX2" fmla="*/ 639622 w 1474541"/>
                          <a:gd name="connsiteY2" fmla="*/ 1325079 h 1330902"/>
                          <a:gd name="connsiteX3" fmla="*/ 637039 w 1474541"/>
                          <a:gd name="connsiteY3" fmla="*/ 1323491 h 1330902"/>
                          <a:gd name="connsiteX4" fmla="*/ 640139 w 1474541"/>
                          <a:gd name="connsiteY4" fmla="*/ 1319256 h 1330902"/>
                          <a:gd name="connsiteX5" fmla="*/ 9300 w 1474541"/>
                          <a:gd name="connsiteY5" fmla="*/ 204876 h 1330902"/>
                          <a:gd name="connsiteX6" fmla="*/ 1462658 w 1474541"/>
                          <a:gd name="connsiteY6" fmla="*/ 7941 h 1330902"/>
                          <a:gd name="connsiteX7" fmla="*/ 640139 w 1474541"/>
                          <a:gd name="connsiteY7" fmla="*/ 1319256 h 1330902"/>
                          <a:gd name="connsiteX8" fmla="*/ 642206 w 1474541"/>
                          <a:gd name="connsiteY8" fmla="*/ 1323491 h 1330902"/>
                          <a:gd name="connsiteX9" fmla="*/ 639622 w 1474541"/>
                          <a:gd name="connsiteY9" fmla="*/ 1325079 h 1330902"/>
                          <a:gd name="connsiteX10" fmla="*/ 642206 w 1474541"/>
                          <a:gd name="connsiteY10" fmla="*/ 1326668 h 1330902"/>
                          <a:gd name="connsiteX11" fmla="*/ 1474542 w 1474541"/>
                          <a:gd name="connsiteY11" fmla="*/ 0 h 1330902"/>
                          <a:gd name="connsiteX12" fmla="*/ 0 w 1474541"/>
                          <a:gd name="connsiteY12" fmla="*/ 200112 h 133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541" h="1330902">
                            <a:moveTo>
                              <a:pt x="639622" y="1330903"/>
                            </a:moveTo>
                            <a:lnTo>
                              <a:pt x="642206" y="1326668"/>
                            </a:lnTo>
                            <a:lnTo>
                              <a:pt x="639622" y="1325079"/>
                            </a:lnTo>
                            <a:lnTo>
                              <a:pt x="637039" y="1323491"/>
                            </a:lnTo>
                            <a:lnTo>
                              <a:pt x="640139" y="1319256"/>
                            </a:lnTo>
                            <a:lnTo>
                              <a:pt x="9300" y="204876"/>
                            </a:lnTo>
                            <a:lnTo>
                              <a:pt x="1462658" y="7941"/>
                            </a:lnTo>
                            <a:lnTo>
                              <a:pt x="640139" y="1319256"/>
                            </a:lnTo>
                            <a:lnTo>
                              <a:pt x="642206" y="1323491"/>
                            </a:lnTo>
                            <a:lnTo>
                              <a:pt x="639622" y="1325079"/>
                            </a:lnTo>
                            <a:lnTo>
                              <a:pt x="642206" y="1326668"/>
                            </a:lnTo>
                            <a:lnTo>
                              <a:pt x="1474542" y="0"/>
                            </a:lnTo>
                            <a:lnTo>
                              <a:pt x="0" y="2001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4" name="Freeform: Shape 1693">
                        <a:extLst>
                          <a:ext uri="{FF2B5EF4-FFF2-40B4-BE49-F238E27FC236}">
                            <a16:creationId xmlns:a16="http://schemas.microsoft.com/office/drawing/2014/main" id="{EF9168BE-7571-3401-A7B7-1FF4B0F08B49}"/>
                          </a:ext>
                        </a:extLst>
                      </p:cNvPr>
                      <p:cNvSpPr/>
                      <p:nvPr/>
                    </p:nvSpPr>
                    <p:spPr>
                      <a:xfrm>
                        <a:off x="4591982" y="3785114"/>
                        <a:ext cx="5166" cy="5823"/>
                      </a:xfrm>
                      <a:custGeom>
                        <a:avLst/>
                        <a:gdLst>
                          <a:gd name="connsiteX0" fmla="*/ 0 w 5166"/>
                          <a:gd name="connsiteY0" fmla="*/ 4235 h 5823"/>
                          <a:gd name="connsiteX1" fmla="*/ 2583 w 5166"/>
                          <a:gd name="connsiteY1" fmla="*/ 5823 h 5823"/>
                          <a:gd name="connsiteX2" fmla="*/ 5167 w 5166"/>
                          <a:gd name="connsiteY2" fmla="*/ 4235 h 5823"/>
                          <a:gd name="connsiteX3" fmla="*/ 3100 w 5166"/>
                          <a:gd name="connsiteY3" fmla="*/ 0 h 5823"/>
                        </a:gdLst>
                        <a:ahLst/>
                        <a:cxnLst>
                          <a:cxn ang="0">
                            <a:pos x="connsiteX0" y="connsiteY0"/>
                          </a:cxn>
                          <a:cxn ang="0">
                            <a:pos x="connsiteX1" y="connsiteY1"/>
                          </a:cxn>
                          <a:cxn ang="0">
                            <a:pos x="connsiteX2" y="connsiteY2"/>
                          </a:cxn>
                          <a:cxn ang="0">
                            <a:pos x="connsiteX3" y="connsiteY3"/>
                          </a:cxn>
                        </a:cxnLst>
                        <a:rect l="l" t="t" r="r" b="b"/>
                        <a:pathLst>
                          <a:path w="5166" h="5823">
                            <a:moveTo>
                              <a:pt x="0" y="4235"/>
                            </a:moveTo>
                            <a:lnTo>
                              <a:pt x="2583" y="5823"/>
                            </a:lnTo>
                            <a:lnTo>
                              <a:pt x="5167" y="4235"/>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5" name="Freeform: Shape 1694">
                        <a:extLst>
                          <a:ext uri="{FF2B5EF4-FFF2-40B4-BE49-F238E27FC236}">
                            <a16:creationId xmlns:a16="http://schemas.microsoft.com/office/drawing/2014/main" id="{4661B23B-A682-E1C7-6AD5-87A7B31FE7F9}"/>
                          </a:ext>
                        </a:extLst>
                      </p:cNvPr>
                      <p:cNvSpPr/>
                      <p:nvPr/>
                    </p:nvSpPr>
                    <p:spPr>
                      <a:xfrm>
                        <a:off x="4590432" y="3785643"/>
                        <a:ext cx="1212079" cy="548454"/>
                      </a:xfrm>
                      <a:custGeom>
                        <a:avLst/>
                        <a:gdLst>
                          <a:gd name="connsiteX0" fmla="*/ 64582 w 1212079"/>
                          <a:gd name="connsiteY0" fmla="*/ 318167 h 548454"/>
                          <a:gd name="connsiteX1" fmla="*/ 66649 w 1212079"/>
                          <a:gd name="connsiteY1" fmla="*/ 318167 h 548454"/>
                          <a:gd name="connsiteX2" fmla="*/ 67166 w 1212079"/>
                          <a:gd name="connsiteY2" fmla="*/ 315520 h 548454"/>
                          <a:gd name="connsiteX3" fmla="*/ 67682 w 1212079"/>
                          <a:gd name="connsiteY3" fmla="*/ 312344 h 548454"/>
                          <a:gd name="connsiteX4" fmla="*/ 69749 w 1212079"/>
                          <a:gd name="connsiteY4" fmla="*/ 312873 h 548454"/>
                          <a:gd name="connsiteX5" fmla="*/ 8266 w 1212079"/>
                          <a:gd name="connsiteY5" fmla="*/ 10588 h 548454"/>
                          <a:gd name="connsiteX6" fmla="*/ 1184180 w 1212079"/>
                          <a:gd name="connsiteY6" fmla="*/ 536808 h 548454"/>
                          <a:gd name="connsiteX7" fmla="*/ 69749 w 1212079"/>
                          <a:gd name="connsiteY7" fmla="*/ 312873 h 548454"/>
                          <a:gd name="connsiteX8" fmla="*/ 70265 w 1212079"/>
                          <a:gd name="connsiteY8" fmla="*/ 314461 h 548454"/>
                          <a:gd name="connsiteX9" fmla="*/ 67166 w 1212079"/>
                          <a:gd name="connsiteY9" fmla="*/ 315520 h 548454"/>
                          <a:gd name="connsiteX10" fmla="*/ 66649 w 1212079"/>
                          <a:gd name="connsiteY10" fmla="*/ 318167 h 548454"/>
                          <a:gd name="connsiteX11" fmla="*/ 1210012 w 1212079"/>
                          <a:gd name="connsiteY11" fmla="*/ 548455 h 548454"/>
                          <a:gd name="connsiteX12" fmla="*/ 1212079 w 1212079"/>
                          <a:gd name="connsiteY12" fmla="*/ 542631 h 548454"/>
                          <a:gd name="connsiteX13" fmla="*/ 0 w 1212079"/>
                          <a:gd name="connsiteY13" fmla="*/ 0 h 54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2079" h="548454">
                            <a:moveTo>
                              <a:pt x="64582" y="318167"/>
                            </a:moveTo>
                            <a:lnTo>
                              <a:pt x="66649" y="318167"/>
                            </a:lnTo>
                            <a:lnTo>
                              <a:pt x="67166" y="315520"/>
                            </a:lnTo>
                            <a:lnTo>
                              <a:pt x="67682" y="312344"/>
                            </a:lnTo>
                            <a:lnTo>
                              <a:pt x="69749" y="312873"/>
                            </a:lnTo>
                            <a:lnTo>
                              <a:pt x="8266" y="10588"/>
                            </a:lnTo>
                            <a:lnTo>
                              <a:pt x="1184180" y="536808"/>
                            </a:lnTo>
                            <a:lnTo>
                              <a:pt x="69749" y="312873"/>
                            </a:lnTo>
                            <a:lnTo>
                              <a:pt x="70265" y="314461"/>
                            </a:lnTo>
                            <a:lnTo>
                              <a:pt x="67166" y="315520"/>
                            </a:lnTo>
                            <a:lnTo>
                              <a:pt x="66649" y="318167"/>
                            </a:lnTo>
                            <a:lnTo>
                              <a:pt x="1210012" y="548455"/>
                            </a:lnTo>
                            <a:lnTo>
                              <a:pt x="1212079" y="542631"/>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6" name="Freeform: Shape 1695">
                        <a:extLst>
                          <a:ext uri="{FF2B5EF4-FFF2-40B4-BE49-F238E27FC236}">
                            <a16:creationId xmlns:a16="http://schemas.microsoft.com/office/drawing/2014/main" id="{2B55BD64-13CA-AEF3-E7EF-04EEA1E1585A}"/>
                          </a:ext>
                        </a:extLst>
                      </p:cNvPr>
                      <p:cNvSpPr/>
                      <p:nvPr/>
                    </p:nvSpPr>
                    <p:spPr>
                      <a:xfrm>
                        <a:off x="4657598" y="4097987"/>
                        <a:ext cx="3099" cy="3176"/>
                      </a:xfrm>
                      <a:custGeom>
                        <a:avLst/>
                        <a:gdLst>
                          <a:gd name="connsiteX0" fmla="*/ 517 w 3099"/>
                          <a:gd name="connsiteY0" fmla="*/ 0 h 3176"/>
                          <a:gd name="connsiteX1" fmla="*/ 0 w 3099"/>
                          <a:gd name="connsiteY1" fmla="*/ 3176 h 3176"/>
                          <a:gd name="connsiteX2" fmla="*/ 3100 w 3099"/>
                          <a:gd name="connsiteY2" fmla="*/ 2118 h 3176"/>
                          <a:gd name="connsiteX3" fmla="*/ 2583 w 3099"/>
                          <a:gd name="connsiteY3" fmla="*/ 529 h 3176"/>
                        </a:gdLst>
                        <a:ahLst/>
                        <a:cxnLst>
                          <a:cxn ang="0">
                            <a:pos x="connsiteX0" y="connsiteY0"/>
                          </a:cxn>
                          <a:cxn ang="0">
                            <a:pos x="connsiteX1" y="connsiteY1"/>
                          </a:cxn>
                          <a:cxn ang="0">
                            <a:pos x="connsiteX2" y="connsiteY2"/>
                          </a:cxn>
                          <a:cxn ang="0">
                            <a:pos x="connsiteX3" y="connsiteY3"/>
                          </a:cxn>
                        </a:cxnLst>
                        <a:rect l="l" t="t" r="r" b="b"/>
                        <a:pathLst>
                          <a:path w="3099" h="3176">
                            <a:moveTo>
                              <a:pt x="517" y="0"/>
                            </a:moveTo>
                            <a:lnTo>
                              <a:pt x="0" y="3176"/>
                            </a:lnTo>
                            <a:lnTo>
                              <a:pt x="3100" y="2118"/>
                            </a:lnTo>
                            <a:lnTo>
                              <a:pt x="2583" y="52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7" name="Freeform: Shape 1696">
                        <a:extLst>
                          <a:ext uri="{FF2B5EF4-FFF2-40B4-BE49-F238E27FC236}">
                            <a16:creationId xmlns:a16="http://schemas.microsoft.com/office/drawing/2014/main" id="{5DB9F80B-1AF8-3B70-82A2-B7A3F05CCA71}"/>
                          </a:ext>
                        </a:extLst>
                      </p:cNvPr>
                      <p:cNvSpPr/>
                      <p:nvPr/>
                    </p:nvSpPr>
                    <p:spPr>
                      <a:xfrm>
                        <a:off x="4591982" y="2463211"/>
                        <a:ext cx="1062248" cy="1329843"/>
                      </a:xfrm>
                      <a:custGeom>
                        <a:avLst/>
                        <a:gdLst>
                          <a:gd name="connsiteX0" fmla="*/ 0 w 1062248"/>
                          <a:gd name="connsiteY0" fmla="*/ 1326138 h 1329843"/>
                          <a:gd name="connsiteX1" fmla="*/ 4650 w 1062248"/>
                          <a:gd name="connsiteY1" fmla="*/ 1329844 h 1329843"/>
                          <a:gd name="connsiteX2" fmla="*/ 2583 w 1062248"/>
                          <a:gd name="connsiteY2" fmla="*/ 1327726 h 1329843"/>
                          <a:gd name="connsiteX3" fmla="*/ 1033 w 1062248"/>
                          <a:gd name="connsiteY3" fmla="*/ 1325079 h 1329843"/>
                          <a:gd name="connsiteX4" fmla="*/ 14466 w 1062248"/>
                          <a:gd name="connsiteY4" fmla="*/ 1315021 h 1329843"/>
                          <a:gd name="connsiteX5" fmla="*/ 831302 w 1062248"/>
                          <a:gd name="connsiteY5" fmla="*/ 12706 h 1329843"/>
                          <a:gd name="connsiteX6" fmla="*/ 1055015 w 1062248"/>
                          <a:gd name="connsiteY6" fmla="*/ 506103 h 1329843"/>
                          <a:gd name="connsiteX7" fmla="*/ 14466 w 1062248"/>
                          <a:gd name="connsiteY7" fmla="*/ 1315021 h 1329843"/>
                          <a:gd name="connsiteX8" fmla="*/ 5167 w 1062248"/>
                          <a:gd name="connsiteY8" fmla="*/ 1329315 h 1329843"/>
                          <a:gd name="connsiteX9" fmla="*/ 2583 w 1062248"/>
                          <a:gd name="connsiteY9" fmla="*/ 1327726 h 1329843"/>
                          <a:gd name="connsiteX10" fmla="*/ 4650 w 1062248"/>
                          <a:gd name="connsiteY10" fmla="*/ 1329844 h 1329843"/>
                          <a:gd name="connsiteX11" fmla="*/ 1062249 w 1062248"/>
                          <a:gd name="connsiteY11" fmla="*/ 507691 h 1329843"/>
                          <a:gd name="connsiteX12" fmla="*/ 832336 w 1062248"/>
                          <a:gd name="connsiteY12" fmla="*/ 0 h 132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248" h="1329843">
                            <a:moveTo>
                              <a:pt x="0" y="1326138"/>
                            </a:moveTo>
                            <a:lnTo>
                              <a:pt x="4650" y="1329844"/>
                            </a:lnTo>
                            <a:lnTo>
                              <a:pt x="2583" y="1327726"/>
                            </a:lnTo>
                            <a:lnTo>
                              <a:pt x="1033" y="1325079"/>
                            </a:lnTo>
                            <a:lnTo>
                              <a:pt x="14466" y="1315021"/>
                            </a:lnTo>
                            <a:lnTo>
                              <a:pt x="831302" y="12706"/>
                            </a:lnTo>
                            <a:lnTo>
                              <a:pt x="1055015" y="506103"/>
                            </a:lnTo>
                            <a:lnTo>
                              <a:pt x="14466" y="1315021"/>
                            </a:lnTo>
                            <a:lnTo>
                              <a:pt x="5167" y="1329315"/>
                            </a:lnTo>
                            <a:lnTo>
                              <a:pt x="2583" y="1327726"/>
                            </a:lnTo>
                            <a:lnTo>
                              <a:pt x="4650" y="1329844"/>
                            </a:lnTo>
                            <a:lnTo>
                              <a:pt x="1062249" y="507691"/>
                            </a:lnTo>
                            <a:lnTo>
                              <a:pt x="83233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8" name="Freeform: Shape 1697">
                        <a:extLst>
                          <a:ext uri="{FF2B5EF4-FFF2-40B4-BE49-F238E27FC236}">
                            <a16:creationId xmlns:a16="http://schemas.microsoft.com/office/drawing/2014/main" id="{11864301-1C76-9C57-816F-B11BEBFE8294}"/>
                          </a:ext>
                        </a:extLst>
                      </p:cNvPr>
                      <p:cNvSpPr/>
                      <p:nvPr/>
                    </p:nvSpPr>
                    <p:spPr>
                      <a:xfrm>
                        <a:off x="4593016" y="3778232"/>
                        <a:ext cx="13432" cy="14293"/>
                      </a:xfrm>
                      <a:custGeom>
                        <a:avLst/>
                        <a:gdLst>
                          <a:gd name="connsiteX0" fmla="*/ 1550 w 13432"/>
                          <a:gd name="connsiteY0" fmla="*/ 12706 h 14293"/>
                          <a:gd name="connsiteX1" fmla="*/ 4133 w 13432"/>
                          <a:gd name="connsiteY1" fmla="*/ 14294 h 14293"/>
                          <a:gd name="connsiteX2" fmla="*/ 13433 w 13432"/>
                          <a:gd name="connsiteY2" fmla="*/ 0 h 14293"/>
                          <a:gd name="connsiteX3" fmla="*/ 0 w 13432"/>
                          <a:gd name="connsiteY3" fmla="*/ 10059 h 14293"/>
                        </a:gdLst>
                        <a:ahLst/>
                        <a:cxnLst>
                          <a:cxn ang="0">
                            <a:pos x="connsiteX0" y="connsiteY0"/>
                          </a:cxn>
                          <a:cxn ang="0">
                            <a:pos x="connsiteX1" y="connsiteY1"/>
                          </a:cxn>
                          <a:cxn ang="0">
                            <a:pos x="connsiteX2" y="connsiteY2"/>
                          </a:cxn>
                          <a:cxn ang="0">
                            <a:pos x="connsiteX3" y="connsiteY3"/>
                          </a:cxn>
                        </a:cxnLst>
                        <a:rect l="l" t="t" r="r" b="b"/>
                        <a:pathLst>
                          <a:path w="13432" h="14293">
                            <a:moveTo>
                              <a:pt x="1550" y="12706"/>
                            </a:moveTo>
                            <a:lnTo>
                              <a:pt x="4133" y="14294"/>
                            </a:lnTo>
                            <a:lnTo>
                              <a:pt x="13433" y="0"/>
                            </a:lnTo>
                            <a:lnTo>
                              <a:pt x="0" y="10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9" name="Freeform: Shape 1698">
                        <a:extLst>
                          <a:ext uri="{FF2B5EF4-FFF2-40B4-BE49-F238E27FC236}">
                            <a16:creationId xmlns:a16="http://schemas.microsoft.com/office/drawing/2014/main" id="{C49A014D-4521-132D-D00D-FC7F9CA7BDF9}"/>
                          </a:ext>
                        </a:extLst>
                      </p:cNvPr>
                      <p:cNvSpPr/>
                      <p:nvPr/>
                    </p:nvSpPr>
                    <p:spPr>
                      <a:xfrm>
                        <a:off x="4594566" y="3787761"/>
                        <a:ext cx="6199" cy="5293"/>
                      </a:xfrm>
                      <a:custGeom>
                        <a:avLst/>
                        <a:gdLst>
                          <a:gd name="connsiteX0" fmla="*/ 0 w 6199"/>
                          <a:gd name="connsiteY0" fmla="*/ 3176 h 5293"/>
                          <a:gd name="connsiteX1" fmla="*/ 2067 w 6199"/>
                          <a:gd name="connsiteY1" fmla="*/ 5294 h 5293"/>
                          <a:gd name="connsiteX2" fmla="*/ 6200 w 6199"/>
                          <a:gd name="connsiteY2" fmla="*/ 2118 h 5293"/>
                          <a:gd name="connsiteX3" fmla="*/ 1550 w 6199"/>
                          <a:gd name="connsiteY3" fmla="*/ 0 h 5293"/>
                        </a:gdLst>
                        <a:ahLst/>
                        <a:cxnLst>
                          <a:cxn ang="0">
                            <a:pos x="connsiteX0" y="connsiteY0"/>
                          </a:cxn>
                          <a:cxn ang="0">
                            <a:pos x="connsiteX1" y="connsiteY1"/>
                          </a:cxn>
                          <a:cxn ang="0">
                            <a:pos x="connsiteX2" y="connsiteY2"/>
                          </a:cxn>
                          <a:cxn ang="0">
                            <a:pos x="connsiteX3" y="connsiteY3"/>
                          </a:cxn>
                        </a:cxnLst>
                        <a:rect l="l" t="t" r="r" b="b"/>
                        <a:pathLst>
                          <a:path w="6199" h="5293">
                            <a:moveTo>
                              <a:pt x="0" y="3176"/>
                            </a:moveTo>
                            <a:lnTo>
                              <a:pt x="2067" y="5294"/>
                            </a:lnTo>
                            <a:lnTo>
                              <a:pt x="6200" y="2118"/>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0" name="Freeform: Shape 1699">
                        <a:extLst>
                          <a:ext uri="{FF2B5EF4-FFF2-40B4-BE49-F238E27FC236}">
                            <a16:creationId xmlns:a16="http://schemas.microsoft.com/office/drawing/2014/main" id="{4BD9C72B-5B26-8DC1-7A73-18A76FED03DD}"/>
                          </a:ext>
                        </a:extLst>
                      </p:cNvPr>
                      <p:cNvSpPr/>
                      <p:nvPr/>
                    </p:nvSpPr>
                    <p:spPr>
                      <a:xfrm>
                        <a:off x="5901193" y="2814201"/>
                        <a:ext cx="4133" cy="4235"/>
                      </a:xfrm>
                      <a:custGeom>
                        <a:avLst/>
                        <a:gdLst>
                          <a:gd name="connsiteX0" fmla="*/ 0 w 4133"/>
                          <a:gd name="connsiteY0" fmla="*/ 2647 h 4235"/>
                          <a:gd name="connsiteX1" fmla="*/ 2583 w 4133"/>
                          <a:gd name="connsiteY1" fmla="*/ 4235 h 4235"/>
                          <a:gd name="connsiteX2" fmla="*/ 4134 w 4133"/>
                          <a:gd name="connsiteY2" fmla="*/ 2118 h 4235"/>
                          <a:gd name="connsiteX3" fmla="*/ 2067 w 4133"/>
                          <a:gd name="connsiteY3" fmla="*/ 0 h 4235"/>
                        </a:gdLst>
                        <a:ahLst/>
                        <a:cxnLst>
                          <a:cxn ang="0">
                            <a:pos x="connsiteX0" y="connsiteY0"/>
                          </a:cxn>
                          <a:cxn ang="0">
                            <a:pos x="connsiteX1" y="connsiteY1"/>
                          </a:cxn>
                          <a:cxn ang="0">
                            <a:pos x="connsiteX2" y="connsiteY2"/>
                          </a:cxn>
                          <a:cxn ang="0">
                            <a:pos x="connsiteX3" y="connsiteY3"/>
                          </a:cxn>
                        </a:cxnLst>
                        <a:rect l="l" t="t" r="r" b="b"/>
                        <a:pathLst>
                          <a:path w="4133" h="4235">
                            <a:moveTo>
                              <a:pt x="0" y="2647"/>
                            </a:moveTo>
                            <a:lnTo>
                              <a:pt x="2583" y="4235"/>
                            </a:lnTo>
                            <a:lnTo>
                              <a:pt x="4134" y="2118"/>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1" name="Freeform: Shape 1700">
                        <a:extLst>
                          <a:ext uri="{FF2B5EF4-FFF2-40B4-BE49-F238E27FC236}">
                            <a16:creationId xmlns:a16="http://schemas.microsoft.com/office/drawing/2014/main" id="{E6A72EFB-3F4F-B150-9A0E-D6B420AA5C25}"/>
                          </a:ext>
                        </a:extLst>
                      </p:cNvPr>
                      <p:cNvSpPr/>
                      <p:nvPr/>
                    </p:nvSpPr>
                    <p:spPr>
                      <a:xfrm>
                        <a:off x="5899127" y="2814201"/>
                        <a:ext cx="715571" cy="715214"/>
                      </a:xfrm>
                      <a:custGeom>
                        <a:avLst/>
                        <a:gdLst>
                          <a:gd name="connsiteX0" fmla="*/ 0 w 715571"/>
                          <a:gd name="connsiteY0" fmla="*/ 4235 h 715214"/>
                          <a:gd name="connsiteX1" fmla="*/ 458275 w 715571"/>
                          <a:gd name="connsiteY1" fmla="*/ 715215 h 715214"/>
                          <a:gd name="connsiteX2" fmla="*/ 460859 w 715571"/>
                          <a:gd name="connsiteY2" fmla="*/ 713626 h 715214"/>
                          <a:gd name="connsiteX3" fmla="*/ 459308 w 715571"/>
                          <a:gd name="connsiteY3" fmla="*/ 710979 h 715214"/>
                          <a:gd name="connsiteX4" fmla="*/ 457759 w 715571"/>
                          <a:gd name="connsiteY4" fmla="*/ 708332 h 715214"/>
                          <a:gd name="connsiteX5" fmla="*/ 460342 w 715571"/>
                          <a:gd name="connsiteY5" fmla="*/ 706744 h 715214"/>
                          <a:gd name="connsiteX6" fmla="*/ 14466 w 715571"/>
                          <a:gd name="connsiteY6" fmla="*/ 16411 h 715214"/>
                          <a:gd name="connsiteX7" fmla="*/ 704721 w 715571"/>
                          <a:gd name="connsiteY7" fmla="*/ 557454 h 715214"/>
                          <a:gd name="connsiteX8" fmla="*/ 460342 w 715571"/>
                          <a:gd name="connsiteY8" fmla="*/ 706744 h 715214"/>
                          <a:gd name="connsiteX9" fmla="*/ 461892 w 715571"/>
                          <a:gd name="connsiteY9" fmla="*/ 709391 h 715214"/>
                          <a:gd name="connsiteX10" fmla="*/ 459308 w 715571"/>
                          <a:gd name="connsiteY10" fmla="*/ 710979 h 715214"/>
                          <a:gd name="connsiteX11" fmla="*/ 460859 w 715571"/>
                          <a:gd name="connsiteY11" fmla="*/ 713626 h 715214"/>
                          <a:gd name="connsiteX12" fmla="*/ 715571 w 715571"/>
                          <a:gd name="connsiteY12" fmla="*/ 557984 h 715214"/>
                          <a:gd name="connsiteX13" fmla="*/ 4133 w 715571"/>
                          <a:gd name="connsiteY13" fmla="*/ 0 h 7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5571" h="715214">
                            <a:moveTo>
                              <a:pt x="0" y="4235"/>
                            </a:moveTo>
                            <a:lnTo>
                              <a:pt x="458275" y="715215"/>
                            </a:lnTo>
                            <a:lnTo>
                              <a:pt x="460859" y="713626"/>
                            </a:lnTo>
                            <a:lnTo>
                              <a:pt x="459308" y="710979"/>
                            </a:lnTo>
                            <a:lnTo>
                              <a:pt x="457759" y="708332"/>
                            </a:lnTo>
                            <a:lnTo>
                              <a:pt x="460342" y="706744"/>
                            </a:lnTo>
                            <a:lnTo>
                              <a:pt x="14466" y="16411"/>
                            </a:lnTo>
                            <a:lnTo>
                              <a:pt x="704721" y="557454"/>
                            </a:lnTo>
                            <a:lnTo>
                              <a:pt x="460342" y="706744"/>
                            </a:lnTo>
                            <a:lnTo>
                              <a:pt x="461892" y="709391"/>
                            </a:lnTo>
                            <a:lnTo>
                              <a:pt x="459308" y="710979"/>
                            </a:lnTo>
                            <a:lnTo>
                              <a:pt x="460859" y="713626"/>
                            </a:lnTo>
                            <a:lnTo>
                              <a:pt x="715571" y="557984"/>
                            </a:lnTo>
                            <a:lnTo>
                              <a:pt x="41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2" name="Freeform: Shape 1701">
                        <a:extLst>
                          <a:ext uri="{FF2B5EF4-FFF2-40B4-BE49-F238E27FC236}">
                            <a16:creationId xmlns:a16="http://schemas.microsoft.com/office/drawing/2014/main" id="{0CA79BB5-64D2-F672-4836-C58F64D3699C}"/>
                          </a:ext>
                        </a:extLst>
                      </p:cNvPr>
                      <p:cNvSpPr/>
                      <p:nvPr/>
                    </p:nvSpPr>
                    <p:spPr>
                      <a:xfrm>
                        <a:off x="6356886" y="3520945"/>
                        <a:ext cx="4132" cy="4235"/>
                      </a:xfrm>
                      <a:custGeom>
                        <a:avLst/>
                        <a:gdLst>
                          <a:gd name="connsiteX0" fmla="*/ 0 w 4132"/>
                          <a:gd name="connsiteY0" fmla="*/ 1588 h 4235"/>
                          <a:gd name="connsiteX1" fmla="*/ 1550 w 4132"/>
                          <a:gd name="connsiteY1" fmla="*/ 4235 h 4235"/>
                          <a:gd name="connsiteX2" fmla="*/ 4133 w 4132"/>
                          <a:gd name="connsiteY2" fmla="*/ 2647 h 4235"/>
                          <a:gd name="connsiteX3" fmla="*/ 2583 w 4132"/>
                          <a:gd name="connsiteY3" fmla="*/ 0 h 4235"/>
                        </a:gdLst>
                        <a:ahLst/>
                        <a:cxnLst>
                          <a:cxn ang="0">
                            <a:pos x="connsiteX0" y="connsiteY0"/>
                          </a:cxn>
                          <a:cxn ang="0">
                            <a:pos x="connsiteX1" y="connsiteY1"/>
                          </a:cxn>
                          <a:cxn ang="0">
                            <a:pos x="connsiteX2" y="connsiteY2"/>
                          </a:cxn>
                          <a:cxn ang="0">
                            <a:pos x="connsiteX3" y="connsiteY3"/>
                          </a:cxn>
                        </a:cxnLst>
                        <a:rect l="l" t="t" r="r" b="b"/>
                        <a:pathLst>
                          <a:path w="4132" h="4235">
                            <a:moveTo>
                              <a:pt x="0" y="1588"/>
                            </a:moveTo>
                            <a:lnTo>
                              <a:pt x="1550" y="4235"/>
                            </a:lnTo>
                            <a:lnTo>
                              <a:pt x="4133" y="2647"/>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3" name="Freeform: Shape 1702">
                        <a:extLst>
                          <a:ext uri="{FF2B5EF4-FFF2-40B4-BE49-F238E27FC236}">
                            <a16:creationId xmlns:a16="http://schemas.microsoft.com/office/drawing/2014/main" id="{51E884EA-58CF-048D-222C-D3CCE059FF51}"/>
                          </a:ext>
                        </a:extLst>
                      </p:cNvPr>
                      <p:cNvSpPr/>
                      <p:nvPr/>
                    </p:nvSpPr>
                    <p:spPr>
                      <a:xfrm>
                        <a:off x="6608498" y="3367950"/>
                        <a:ext cx="3616" cy="3705"/>
                      </a:xfrm>
                      <a:custGeom>
                        <a:avLst/>
                        <a:gdLst>
                          <a:gd name="connsiteX0" fmla="*/ 0 w 3616"/>
                          <a:gd name="connsiteY0" fmla="*/ 529 h 3705"/>
                          <a:gd name="connsiteX1" fmla="*/ 1034 w 3616"/>
                          <a:gd name="connsiteY1" fmla="*/ 3706 h 3705"/>
                          <a:gd name="connsiteX2" fmla="*/ 3617 w 3616"/>
                          <a:gd name="connsiteY2" fmla="*/ 2647 h 3705"/>
                          <a:gd name="connsiteX3" fmla="*/ 2583 w 3616"/>
                          <a:gd name="connsiteY3" fmla="*/ 0 h 3705"/>
                        </a:gdLst>
                        <a:ahLst/>
                        <a:cxnLst>
                          <a:cxn ang="0">
                            <a:pos x="connsiteX0" y="connsiteY0"/>
                          </a:cxn>
                          <a:cxn ang="0">
                            <a:pos x="connsiteX1" y="connsiteY1"/>
                          </a:cxn>
                          <a:cxn ang="0">
                            <a:pos x="connsiteX2" y="connsiteY2"/>
                          </a:cxn>
                          <a:cxn ang="0">
                            <a:pos x="connsiteX3" y="connsiteY3"/>
                          </a:cxn>
                        </a:cxnLst>
                        <a:rect l="l" t="t" r="r" b="b"/>
                        <a:pathLst>
                          <a:path w="3616" h="3705">
                            <a:moveTo>
                              <a:pt x="0" y="529"/>
                            </a:moveTo>
                            <a:lnTo>
                              <a:pt x="1034" y="3706"/>
                            </a:lnTo>
                            <a:lnTo>
                              <a:pt x="3617" y="2647"/>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4" name="Freeform: Shape 1703">
                        <a:extLst>
                          <a:ext uri="{FF2B5EF4-FFF2-40B4-BE49-F238E27FC236}">
                            <a16:creationId xmlns:a16="http://schemas.microsoft.com/office/drawing/2014/main" id="{22B7CC2E-8028-932F-4F07-D9CC1D51E70A}"/>
                          </a:ext>
                        </a:extLst>
                      </p:cNvPr>
                      <p:cNvSpPr/>
                      <p:nvPr/>
                    </p:nvSpPr>
                    <p:spPr>
                      <a:xfrm>
                        <a:off x="6350685" y="3369008"/>
                        <a:ext cx="260912" cy="194817"/>
                      </a:xfrm>
                      <a:custGeom>
                        <a:avLst/>
                        <a:gdLst>
                          <a:gd name="connsiteX0" fmla="*/ 0 w 260912"/>
                          <a:gd name="connsiteY0" fmla="*/ 157231 h 194817"/>
                          <a:gd name="connsiteX1" fmla="*/ 141564 w 260912"/>
                          <a:gd name="connsiteY1" fmla="*/ 194818 h 194817"/>
                          <a:gd name="connsiteX2" fmla="*/ 143115 w 260912"/>
                          <a:gd name="connsiteY2" fmla="*/ 193230 h 194817"/>
                          <a:gd name="connsiteX3" fmla="*/ 140531 w 260912"/>
                          <a:gd name="connsiteY3" fmla="*/ 191112 h 194817"/>
                          <a:gd name="connsiteX4" fmla="*/ 137948 w 260912"/>
                          <a:gd name="connsiteY4" fmla="*/ 189524 h 194817"/>
                          <a:gd name="connsiteX5" fmla="*/ 138981 w 260912"/>
                          <a:gd name="connsiteY5" fmla="*/ 187936 h 194817"/>
                          <a:gd name="connsiteX6" fmla="*/ 15500 w 260912"/>
                          <a:gd name="connsiteY6" fmla="*/ 155113 h 194817"/>
                          <a:gd name="connsiteX7" fmla="*/ 249029 w 260912"/>
                          <a:gd name="connsiteY7" fmla="*/ 11647 h 194817"/>
                          <a:gd name="connsiteX8" fmla="*/ 138981 w 260912"/>
                          <a:gd name="connsiteY8" fmla="*/ 187936 h 194817"/>
                          <a:gd name="connsiteX9" fmla="*/ 141048 w 260912"/>
                          <a:gd name="connsiteY9" fmla="*/ 188465 h 194817"/>
                          <a:gd name="connsiteX10" fmla="*/ 140531 w 260912"/>
                          <a:gd name="connsiteY10" fmla="*/ 191112 h 194817"/>
                          <a:gd name="connsiteX11" fmla="*/ 143115 w 260912"/>
                          <a:gd name="connsiteY11" fmla="*/ 193230 h 194817"/>
                          <a:gd name="connsiteX12" fmla="*/ 260912 w 260912"/>
                          <a:gd name="connsiteY12" fmla="*/ 4235 h 194817"/>
                          <a:gd name="connsiteX13" fmla="*/ 257296 w 260912"/>
                          <a:gd name="connsiteY13" fmla="*/ 0 h 1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912" h="194817">
                            <a:moveTo>
                              <a:pt x="0" y="157231"/>
                            </a:moveTo>
                            <a:lnTo>
                              <a:pt x="141564" y="194818"/>
                            </a:lnTo>
                            <a:lnTo>
                              <a:pt x="143115" y="193230"/>
                            </a:lnTo>
                            <a:lnTo>
                              <a:pt x="140531" y="191112"/>
                            </a:lnTo>
                            <a:lnTo>
                              <a:pt x="137948" y="189524"/>
                            </a:lnTo>
                            <a:lnTo>
                              <a:pt x="138981" y="187936"/>
                            </a:lnTo>
                            <a:lnTo>
                              <a:pt x="15500" y="155113"/>
                            </a:lnTo>
                            <a:lnTo>
                              <a:pt x="249029" y="11647"/>
                            </a:lnTo>
                            <a:lnTo>
                              <a:pt x="138981" y="187936"/>
                            </a:lnTo>
                            <a:lnTo>
                              <a:pt x="141048" y="188465"/>
                            </a:lnTo>
                            <a:lnTo>
                              <a:pt x="140531" y="191112"/>
                            </a:lnTo>
                            <a:lnTo>
                              <a:pt x="143115" y="193230"/>
                            </a:lnTo>
                            <a:lnTo>
                              <a:pt x="260912" y="4235"/>
                            </a:lnTo>
                            <a:lnTo>
                              <a:pt x="25729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5" name="Freeform: Shape 1704">
                        <a:extLst>
                          <a:ext uri="{FF2B5EF4-FFF2-40B4-BE49-F238E27FC236}">
                            <a16:creationId xmlns:a16="http://schemas.microsoft.com/office/drawing/2014/main" id="{68893AD9-A652-6B2E-D566-A781A02E745D}"/>
                          </a:ext>
                        </a:extLst>
                      </p:cNvPr>
                      <p:cNvSpPr/>
                      <p:nvPr/>
                    </p:nvSpPr>
                    <p:spPr>
                      <a:xfrm>
                        <a:off x="6488633" y="3556944"/>
                        <a:ext cx="3099" cy="3176"/>
                      </a:xfrm>
                      <a:custGeom>
                        <a:avLst/>
                        <a:gdLst>
                          <a:gd name="connsiteX0" fmla="*/ 0 w 3099"/>
                          <a:gd name="connsiteY0" fmla="*/ 1588 h 3176"/>
                          <a:gd name="connsiteX1" fmla="*/ 2583 w 3099"/>
                          <a:gd name="connsiteY1" fmla="*/ 3176 h 3176"/>
                          <a:gd name="connsiteX2" fmla="*/ 3100 w 3099"/>
                          <a:gd name="connsiteY2" fmla="*/ 529 h 3176"/>
                          <a:gd name="connsiteX3" fmla="*/ 1033 w 3099"/>
                          <a:gd name="connsiteY3" fmla="*/ 0 h 3176"/>
                        </a:gdLst>
                        <a:ahLst/>
                        <a:cxnLst>
                          <a:cxn ang="0">
                            <a:pos x="connsiteX0" y="connsiteY0"/>
                          </a:cxn>
                          <a:cxn ang="0">
                            <a:pos x="connsiteX1" y="connsiteY1"/>
                          </a:cxn>
                          <a:cxn ang="0">
                            <a:pos x="connsiteX2" y="connsiteY2"/>
                          </a:cxn>
                          <a:cxn ang="0">
                            <a:pos x="connsiteX3" y="connsiteY3"/>
                          </a:cxn>
                        </a:cxnLst>
                        <a:rect l="l" t="t" r="r" b="b"/>
                        <a:pathLst>
                          <a:path w="3099" h="3176">
                            <a:moveTo>
                              <a:pt x="0" y="1588"/>
                            </a:moveTo>
                            <a:lnTo>
                              <a:pt x="2583" y="3176"/>
                            </a:lnTo>
                            <a:lnTo>
                              <a:pt x="3100" y="529"/>
                            </a:lnTo>
                            <a:lnTo>
                              <a:pt x="10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6" name="Freeform: Shape 1705">
                        <a:extLst>
                          <a:ext uri="{FF2B5EF4-FFF2-40B4-BE49-F238E27FC236}">
                            <a16:creationId xmlns:a16="http://schemas.microsoft.com/office/drawing/2014/main" id="{3D73E03C-881A-0593-B43D-D2DB260944AE}"/>
                          </a:ext>
                        </a:extLst>
                      </p:cNvPr>
                      <p:cNvSpPr/>
                      <p:nvPr/>
                    </p:nvSpPr>
                    <p:spPr>
                      <a:xfrm>
                        <a:off x="6491217" y="3558003"/>
                        <a:ext cx="3616" cy="4235"/>
                      </a:xfrm>
                      <a:custGeom>
                        <a:avLst/>
                        <a:gdLst>
                          <a:gd name="connsiteX0" fmla="*/ 0 w 3616"/>
                          <a:gd name="connsiteY0" fmla="*/ 2118 h 4235"/>
                          <a:gd name="connsiteX1" fmla="*/ 2583 w 3616"/>
                          <a:gd name="connsiteY1" fmla="*/ 4235 h 4235"/>
                          <a:gd name="connsiteX2" fmla="*/ 3616 w 3616"/>
                          <a:gd name="connsiteY2" fmla="*/ 1588 h 4235"/>
                          <a:gd name="connsiteX3" fmla="*/ 1550 w 3616"/>
                          <a:gd name="connsiteY3" fmla="*/ 0 h 4235"/>
                        </a:gdLst>
                        <a:ahLst/>
                        <a:cxnLst>
                          <a:cxn ang="0">
                            <a:pos x="connsiteX0" y="connsiteY0"/>
                          </a:cxn>
                          <a:cxn ang="0">
                            <a:pos x="connsiteX1" y="connsiteY1"/>
                          </a:cxn>
                          <a:cxn ang="0">
                            <a:pos x="connsiteX2" y="connsiteY2"/>
                          </a:cxn>
                          <a:cxn ang="0">
                            <a:pos x="connsiteX3" y="connsiteY3"/>
                          </a:cxn>
                        </a:cxnLst>
                        <a:rect l="l" t="t" r="r" b="b"/>
                        <a:pathLst>
                          <a:path w="3616" h="4235">
                            <a:moveTo>
                              <a:pt x="0" y="2118"/>
                            </a:moveTo>
                            <a:lnTo>
                              <a:pt x="2583" y="4235"/>
                            </a:lnTo>
                            <a:lnTo>
                              <a:pt x="3616" y="1588"/>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7" name="Freeform: Shape 1706">
                        <a:extLst>
                          <a:ext uri="{FF2B5EF4-FFF2-40B4-BE49-F238E27FC236}">
                            <a16:creationId xmlns:a16="http://schemas.microsoft.com/office/drawing/2014/main" id="{782445FF-9A0C-6CC7-3E4A-59D48D4E7F57}"/>
                          </a:ext>
                        </a:extLst>
                      </p:cNvPr>
                      <p:cNvSpPr/>
                      <p:nvPr/>
                    </p:nvSpPr>
                    <p:spPr>
                      <a:xfrm>
                        <a:off x="6487083" y="3365832"/>
                        <a:ext cx="467058" cy="612511"/>
                      </a:xfrm>
                      <a:custGeom>
                        <a:avLst/>
                        <a:gdLst>
                          <a:gd name="connsiteX0" fmla="*/ 0 w 467058"/>
                          <a:gd name="connsiteY0" fmla="*/ 195347 h 612511"/>
                          <a:gd name="connsiteX1" fmla="*/ 2067 w 467058"/>
                          <a:gd name="connsiteY1" fmla="*/ 196936 h 612511"/>
                          <a:gd name="connsiteX2" fmla="*/ 4134 w 467058"/>
                          <a:gd name="connsiteY2" fmla="*/ 194289 h 612511"/>
                          <a:gd name="connsiteX3" fmla="*/ 5683 w 467058"/>
                          <a:gd name="connsiteY3" fmla="*/ 192171 h 612511"/>
                          <a:gd name="connsiteX4" fmla="*/ 7750 w 467058"/>
                          <a:gd name="connsiteY4" fmla="*/ 193759 h 612511"/>
                          <a:gd name="connsiteX5" fmla="*/ 121931 w 467058"/>
                          <a:gd name="connsiteY5" fmla="*/ 11647 h 612511"/>
                          <a:gd name="connsiteX6" fmla="*/ 452592 w 467058"/>
                          <a:gd name="connsiteY6" fmla="*/ 595571 h 612511"/>
                          <a:gd name="connsiteX7" fmla="*/ 7750 w 467058"/>
                          <a:gd name="connsiteY7" fmla="*/ 193759 h 612511"/>
                          <a:gd name="connsiteX8" fmla="*/ 6717 w 467058"/>
                          <a:gd name="connsiteY8" fmla="*/ 196406 h 612511"/>
                          <a:gd name="connsiteX9" fmla="*/ 4134 w 467058"/>
                          <a:gd name="connsiteY9" fmla="*/ 194289 h 612511"/>
                          <a:gd name="connsiteX10" fmla="*/ 2067 w 467058"/>
                          <a:gd name="connsiteY10" fmla="*/ 196936 h 612511"/>
                          <a:gd name="connsiteX11" fmla="*/ 462409 w 467058"/>
                          <a:gd name="connsiteY11" fmla="*/ 612512 h 612511"/>
                          <a:gd name="connsiteX12" fmla="*/ 467059 w 467058"/>
                          <a:gd name="connsiteY12" fmla="*/ 608806 h 612511"/>
                          <a:gd name="connsiteX13" fmla="*/ 122448 w 467058"/>
                          <a:gd name="connsiteY13" fmla="*/ 0 h 6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058" h="612511">
                            <a:moveTo>
                              <a:pt x="0" y="195347"/>
                            </a:moveTo>
                            <a:lnTo>
                              <a:pt x="2067" y="196936"/>
                            </a:lnTo>
                            <a:lnTo>
                              <a:pt x="4134" y="194289"/>
                            </a:lnTo>
                            <a:lnTo>
                              <a:pt x="5683" y="192171"/>
                            </a:lnTo>
                            <a:lnTo>
                              <a:pt x="7750" y="193759"/>
                            </a:lnTo>
                            <a:lnTo>
                              <a:pt x="121931" y="11647"/>
                            </a:lnTo>
                            <a:lnTo>
                              <a:pt x="452592" y="595571"/>
                            </a:lnTo>
                            <a:lnTo>
                              <a:pt x="7750" y="193759"/>
                            </a:lnTo>
                            <a:lnTo>
                              <a:pt x="6717" y="196406"/>
                            </a:lnTo>
                            <a:lnTo>
                              <a:pt x="4134" y="194289"/>
                            </a:lnTo>
                            <a:lnTo>
                              <a:pt x="2067" y="196936"/>
                            </a:lnTo>
                            <a:lnTo>
                              <a:pt x="462409" y="612512"/>
                            </a:lnTo>
                            <a:lnTo>
                              <a:pt x="467059" y="608806"/>
                            </a:lnTo>
                            <a:lnTo>
                              <a:pt x="122448"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8" name="Freeform: Shape 1707">
                        <a:extLst>
                          <a:ext uri="{FF2B5EF4-FFF2-40B4-BE49-F238E27FC236}">
                            <a16:creationId xmlns:a16="http://schemas.microsoft.com/office/drawing/2014/main" id="{02F9874F-954E-023F-B1CA-682DF2AFE51C}"/>
                          </a:ext>
                        </a:extLst>
                      </p:cNvPr>
                      <p:cNvSpPr/>
                      <p:nvPr/>
                    </p:nvSpPr>
                    <p:spPr>
                      <a:xfrm>
                        <a:off x="6949492" y="3971991"/>
                        <a:ext cx="4650" cy="4235"/>
                      </a:xfrm>
                      <a:custGeom>
                        <a:avLst/>
                        <a:gdLst>
                          <a:gd name="connsiteX0" fmla="*/ 0 w 4650"/>
                          <a:gd name="connsiteY0" fmla="*/ 1588 h 4235"/>
                          <a:gd name="connsiteX1" fmla="*/ 2067 w 4650"/>
                          <a:gd name="connsiteY1" fmla="*/ 4235 h 4235"/>
                          <a:gd name="connsiteX2" fmla="*/ 4650 w 4650"/>
                          <a:gd name="connsiteY2" fmla="*/ 2647 h 4235"/>
                          <a:gd name="connsiteX3" fmla="*/ 3100 w 4650"/>
                          <a:gd name="connsiteY3" fmla="*/ 0 h 4235"/>
                        </a:gdLst>
                        <a:ahLst/>
                        <a:cxnLst>
                          <a:cxn ang="0">
                            <a:pos x="connsiteX0" y="connsiteY0"/>
                          </a:cxn>
                          <a:cxn ang="0">
                            <a:pos x="connsiteX1" y="connsiteY1"/>
                          </a:cxn>
                          <a:cxn ang="0">
                            <a:pos x="connsiteX2" y="connsiteY2"/>
                          </a:cxn>
                          <a:cxn ang="0">
                            <a:pos x="connsiteX3" y="connsiteY3"/>
                          </a:cxn>
                        </a:cxnLst>
                        <a:rect l="l" t="t" r="r" b="b"/>
                        <a:pathLst>
                          <a:path w="4650" h="4235">
                            <a:moveTo>
                              <a:pt x="0" y="1588"/>
                            </a:moveTo>
                            <a:lnTo>
                              <a:pt x="2067" y="4235"/>
                            </a:lnTo>
                            <a:lnTo>
                              <a:pt x="4650" y="2647"/>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9" name="Freeform: Shape 1708">
                        <a:extLst>
                          <a:ext uri="{FF2B5EF4-FFF2-40B4-BE49-F238E27FC236}">
                            <a16:creationId xmlns:a16="http://schemas.microsoft.com/office/drawing/2014/main" id="{1C33FB06-8B6C-C9CD-F513-42AE9C7DAF92}"/>
                          </a:ext>
                        </a:extLst>
                      </p:cNvPr>
                      <p:cNvSpPr/>
                      <p:nvPr/>
                    </p:nvSpPr>
                    <p:spPr>
                      <a:xfrm>
                        <a:off x="6609532" y="3368479"/>
                        <a:ext cx="22732" cy="6352"/>
                      </a:xfrm>
                      <a:custGeom>
                        <a:avLst/>
                        <a:gdLst>
                          <a:gd name="connsiteX0" fmla="*/ 0 w 22732"/>
                          <a:gd name="connsiteY0" fmla="*/ 3176 h 6352"/>
                          <a:gd name="connsiteX1" fmla="*/ 517 w 22732"/>
                          <a:gd name="connsiteY1" fmla="*/ 6353 h 6352"/>
                          <a:gd name="connsiteX2" fmla="*/ 22732 w 22732"/>
                          <a:gd name="connsiteY2" fmla="*/ 529 h 6352"/>
                          <a:gd name="connsiteX3" fmla="*/ 0 w 22732"/>
                          <a:gd name="connsiteY3" fmla="*/ 0 h 6352"/>
                        </a:gdLst>
                        <a:ahLst/>
                        <a:cxnLst>
                          <a:cxn ang="0">
                            <a:pos x="connsiteX0" y="connsiteY0"/>
                          </a:cxn>
                          <a:cxn ang="0">
                            <a:pos x="connsiteX1" y="connsiteY1"/>
                          </a:cxn>
                          <a:cxn ang="0">
                            <a:pos x="connsiteX2" y="connsiteY2"/>
                          </a:cxn>
                          <a:cxn ang="0">
                            <a:pos x="connsiteX3" y="connsiteY3"/>
                          </a:cxn>
                        </a:cxnLst>
                        <a:rect l="l" t="t" r="r" b="b"/>
                        <a:pathLst>
                          <a:path w="22732" h="6352">
                            <a:moveTo>
                              <a:pt x="0" y="3176"/>
                            </a:moveTo>
                            <a:lnTo>
                              <a:pt x="517" y="6353"/>
                            </a:lnTo>
                            <a:lnTo>
                              <a:pt x="22732" y="529"/>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0" name="Freeform: Shape 1709">
                        <a:extLst>
                          <a:ext uri="{FF2B5EF4-FFF2-40B4-BE49-F238E27FC236}">
                            <a16:creationId xmlns:a16="http://schemas.microsoft.com/office/drawing/2014/main" id="{095A7B25-272A-F1EF-CE86-5A36C267F99B}"/>
                          </a:ext>
                        </a:extLst>
                      </p:cNvPr>
                      <p:cNvSpPr/>
                      <p:nvPr/>
                    </p:nvSpPr>
                    <p:spPr>
                      <a:xfrm>
                        <a:off x="2962960" y="2397036"/>
                        <a:ext cx="5683" cy="7411"/>
                      </a:xfrm>
                      <a:custGeom>
                        <a:avLst/>
                        <a:gdLst>
                          <a:gd name="connsiteX0" fmla="*/ 0 w 5683"/>
                          <a:gd name="connsiteY0" fmla="*/ 6353 h 7411"/>
                          <a:gd name="connsiteX1" fmla="*/ 3100 w 5683"/>
                          <a:gd name="connsiteY1" fmla="*/ 7412 h 7411"/>
                          <a:gd name="connsiteX2" fmla="*/ 5683 w 5683"/>
                          <a:gd name="connsiteY2" fmla="*/ 5823 h 7411"/>
                          <a:gd name="connsiteX3" fmla="*/ 2583 w 5683"/>
                          <a:gd name="connsiteY3" fmla="*/ 0 h 7411"/>
                        </a:gdLst>
                        <a:ahLst/>
                        <a:cxnLst>
                          <a:cxn ang="0">
                            <a:pos x="connsiteX0" y="connsiteY0"/>
                          </a:cxn>
                          <a:cxn ang="0">
                            <a:pos x="connsiteX1" y="connsiteY1"/>
                          </a:cxn>
                          <a:cxn ang="0">
                            <a:pos x="connsiteX2" y="connsiteY2"/>
                          </a:cxn>
                          <a:cxn ang="0">
                            <a:pos x="connsiteX3" y="connsiteY3"/>
                          </a:cxn>
                        </a:cxnLst>
                        <a:rect l="l" t="t" r="r" b="b"/>
                        <a:pathLst>
                          <a:path w="5683" h="7411">
                            <a:moveTo>
                              <a:pt x="0" y="6353"/>
                            </a:moveTo>
                            <a:lnTo>
                              <a:pt x="3100" y="7412"/>
                            </a:lnTo>
                            <a:lnTo>
                              <a:pt x="5683" y="5823"/>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1" name="Freeform: Shape 1710">
                        <a:extLst>
                          <a:ext uri="{FF2B5EF4-FFF2-40B4-BE49-F238E27FC236}">
                            <a16:creationId xmlns:a16="http://schemas.microsoft.com/office/drawing/2014/main" id="{4697E224-DC59-9FC2-E6FA-7529E15CA930}"/>
                          </a:ext>
                        </a:extLst>
                      </p:cNvPr>
                      <p:cNvSpPr/>
                      <p:nvPr/>
                    </p:nvSpPr>
                    <p:spPr>
                      <a:xfrm>
                        <a:off x="2966060" y="2401272"/>
                        <a:ext cx="4133" cy="4235"/>
                      </a:xfrm>
                      <a:custGeom>
                        <a:avLst/>
                        <a:gdLst>
                          <a:gd name="connsiteX0" fmla="*/ 0 w 4133"/>
                          <a:gd name="connsiteY0" fmla="*/ 3176 h 4235"/>
                          <a:gd name="connsiteX1" fmla="*/ 2583 w 4133"/>
                          <a:gd name="connsiteY1" fmla="*/ 4235 h 4235"/>
                          <a:gd name="connsiteX2" fmla="*/ 4134 w 4133"/>
                          <a:gd name="connsiteY2" fmla="*/ 0 h 4235"/>
                          <a:gd name="connsiteX3" fmla="*/ 0 w 4133"/>
                          <a:gd name="connsiteY3" fmla="*/ 0 h 4235"/>
                        </a:gdLst>
                        <a:ahLst/>
                        <a:cxnLst>
                          <a:cxn ang="0">
                            <a:pos x="connsiteX0" y="connsiteY0"/>
                          </a:cxn>
                          <a:cxn ang="0">
                            <a:pos x="connsiteX1" y="connsiteY1"/>
                          </a:cxn>
                          <a:cxn ang="0">
                            <a:pos x="connsiteX2" y="connsiteY2"/>
                          </a:cxn>
                          <a:cxn ang="0">
                            <a:pos x="connsiteX3" y="connsiteY3"/>
                          </a:cxn>
                        </a:cxnLst>
                        <a:rect l="l" t="t" r="r" b="b"/>
                        <a:pathLst>
                          <a:path w="4133" h="4235">
                            <a:moveTo>
                              <a:pt x="0" y="3176"/>
                            </a:moveTo>
                            <a:lnTo>
                              <a:pt x="2583" y="4235"/>
                            </a:lnTo>
                            <a:lnTo>
                              <a:pt x="4134" y="0"/>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2" name="Freeform: Shape 1711">
                        <a:extLst>
                          <a:ext uri="{FF2B5EF4-FFF2-40B4-BE49-F238E27FC236}">
                            <a16:creationId xmlns:a16="http://schemas.microsoft.com/office/drawing/2014/main" id="{4407B4D1-EFBE-F432-1EA5-497AC3935A2C}"/>
                          </a:ext>
                        </a:extLst>
                      </p:cNvPr>
                      <p:cNvSpPr/>
                      <p:nvPr/>
                    </p:nvSpPr>
                    <p:spPr>
                      <a:xfrm>
                        <a:off x="7285836" y="5162074"/>
                        <a:ext cx="3616" cy="3705"/>
                      </a:xfrm>
                      <a:custGeom>
                        <a:avLst/>
                        <a:gdLst>
                          <a:gd name="connsiteX0" fmla="*/ 0 w 3616"/>
                          <a:gd name="connsiteY0" fmla="*/ 1059 h 3705"/>
                          <a:gd name="connsiteX1" fmla="*/ 1034 w 3616"/>
                          <a:gd name="connsiteY1" fmla="*/ 3706 h 3705"/>
                          <a:gd name="connsiteX2" fmla="*/ 3617 w 3616"/>
                          <a:gd name="connsiteY2" fmla="*/ 3176 h 3705"/>
                          <a:gd name="connsiteX3" fmla="*/ 3100 w 3616"/>
                          <a:gd name="connsiteY3" fmla="*/ 0 h 3705"/>
                        </a:gdLst>
                        <a:ahLst/>
                        <a:cxnLst>
                          <a:cxn ang="0">
                            <a:pos x="connsiteX0" y="connsiteY0"/>
                          </a:cxn>
                          <a:cxn ang="0">
                            <a:pos x="connsiteX1" y="connsiteY1"/>
                          </a:cxn>
                          <a:cxn ang="0">
                            <a:pos x="connsiteX2" y="connsiteY2"/>
                          </a:cxn>
                          <a:cxn ang="0">
                            <a:pos x="connsiteX3" y="connsiteY3"/>
                          </a:cxn>
                        </a:cxnLst>
                        <a:rect l="l" t="t" r="r" b="b"/>
                        <a:pathLst>
                          <a:path w="3616" h="3705">
                            <a:moveTo>
                              <a:pt x="0" y="1059"/>
                            </a:moveTo>
                            <a:lnTo>
                              <a:pt x="1034" y="3706"/>
                            </a:lnTo>
                            <a:lnTo>
                              <a:pt x="3617" y="3176"/>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3" name="Freeform: Shape 1712">
                        <a:extLst>
                          <a:ext uri="{FF2B5EF4-FFF2-40B4-BE49-F238E27FC236}">
                            <a16:creationId xmlns:a16="http://schemas.microsoft.com/office/drawing/2014/main" id="{A552D1A5-EF36-63F8-C3E2-A33BDB7CFCA1}"/>
                          </a:ext>
                        </a:extLst>
                      </p:cNvPr>
                      <p:cNvSpPr/>
                      <p:nvPr/>
                    </p:nvSpPr>
                    <p:spPr>
                      <a:xfrm>
                        <a:off x="6951559" y="3973579"/>
                        <a:ext cx="5683" cy="5293"/>
                      </a:xfrm>
                      <a:custGeom>
                        <a:avLst/>
                        <a:gdLst>
                          <a:gd name="connsiteX0" fmla="*/ 0 w 5683"/>
                          <a:gd name="connsiteY0" fmla="*/ 2647 h 5293"/>
                          <a:gd name="connsiteX1" fmla="*/ 1550 w 5683"/>
                          <a:gd name="connsiteY1" fmla="*/ 5294 h 5293"/>
                          <a:gd name="connsiteX2" fmla="*/ 5683 w 5683"/>
                          <a:gd name="connsiteY2" fmla="*/ 2118 h 5293"/>
                          <a:gd name="connsiteX3" fmla="*/ 1550 w 5683"/>
                          <a:gd name="connsiteY3" fmla="*/ 0 h 5293"/>
                        </a:gdLst>
                        <a:ahLst/>
                        <a:cxnLst>
                          <a:cxn ang="0">
                            <a:pos x="connsiteX0" y="connsiteY0"/>
                          </a:cxn>
                          <a:cxn ang="0">
                            <a:pos x="connsiteX1" y="connsiteY1"/>
                          </a:cxn>
                          <a:cxn ang="0">
                            <a:pos x="connsiteX2" y="connsiteY2"/>
                          </a:cxn>
                          <a:cxn ang="0">
                            <a:pos x="connsiteX3" y="connsiteY3"/>
                          </a:cxn>
                        </a:cxnLst>
                        <a:rect l="l" t="t" r="r" b="b"/>
                        <a:pathLst>
                          <a:path w="5683" h="5293">
                            <a:moveTo>
                              <a:pt x="0" y="2647"/>
                            </a:moveTo>
                            <a:lnTo>
                              <a:pt x="1550" y="5294"/>
                            </a:lnTo>
                            <a:lnTo>
                              <a:pt x="5683" y="2118"/>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4" name="Freeform: Shape 1713">
                        <a:extLst>
                          <a:ext uri="{FF2B5EF4-FFF2-40B4-BE49-F238E27FC236}">
                            <a16:creationId xmlns:a16="http://schemas.microsoft.com/office/drawing/2014/main" id="{48C62AFB-337E-CA74-C756-87382BABC121}"/>
                          </a:ext>
                        </a:extLst>
                      </p:cNvPr>
                      <p:cNvSpPr/>
                      <p:nvPr/>
                    </p:nvSpPr>
                    <p:spPr>
                      <a:xfrm>
                        <a:off x="7286870" y="5163133"/>
                        <a:ext cx="8266" cy="5823"/>
                      </a:xfrm>
                      <a:custGeom>
                        <a:avLst/>
                        <a:gdLst>
                          <a:gd name="connsiteX0" fmla="*/ 0 w 8266"/>
                          <a:gd name="connsiteY0" fmla="*/ 2647 h 5823"/>
                          <a:gd name="connsiteX1" fmla="*/ 1033 w 8266"/>
                          <a:gd name="connsiteY1" fmla="*/ 5823 h 5823"/>
                          <a:gd name="connsiteX2" fmla="*/ 8266 w 8266"/>
                          <a:gd name="connsiteY2" fmla="*/ 2647 h 5823"/>
                          <a:gd name="connsiteX3" fmla="*/ 1033 w 8266"/>
                          <a:gd name="connsiteY3" fmla="*/ 0 h 5823"/>
                        </a:gdLst>
                        <a:ahLst/>
                        <a:cxnLst>
                          <a:cxn ang="0">
                            <a:pos x="connsiteX0" y="connsiteY0"/>
                          </a:cxn>
                          <a:cxn ang="0">
                            <a:pos x="connsiteX1" y="connsiteY1"/>
                          </a:cxn>
                          <a:cxn ang="0">
                            <a:pos x="connsiteX2" y="connsiteY2"/>
                          </a:cxn>
                          <a:cxn ang="0">
                            <a:pos x="connsiteX3" y="connsiteY3"/>
                          </a:cxn>
                        </a:cxnLst>
                        <a:rect l="l" t="t" r="r" b="b"/>
                        <a:pathLst>
                          <a:path w="8266" h="5823">
                            <a:moveTo>
                              <a:pt x="0" y="2647"/>
                            </a:moveTo>
                            <a:lnTo>
                              <a:pt x="1033" y="5823"/>
                            </a:lnTo>
                            <a:lnTo>
                              <a:pt x="8266" y="2647"/>
                            </a:lnTo>
                            <a:lnTo>
                              <a:pt x="10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64" name="Graphic 139">
                      <a:extLst>
                        <a:ext uri="{FF2B5EF4-FFF2-40B4-BE49-F238E27FC236}">
                          <a16:creationId xmlns:a16="http://schemas.microsoft.com/office/drawing/2014/main" id="{DC03B653-192C-32F9-E1E0-D391E3CAC114}"/>
                        </a:ext>
                      </a:extLst>
                    </p:cNvPr>
                    <p:cNvGrpSpPr/>
                    <p:nvPr/>
                  </p:nvGrpSpPr>
                  <p:grpSpPr>
                    <a:xfrm>
                      <a:off x="3558150" y="1458946"/>
                      <a:ext cx="4375575" cy="4064705"/>
                      <a:chOff x="3558150" y="1458946"/>
                      <a:chExt cx="4375575" cy="4064705"/>
                    </a:xfrm>
                    <a:grpFill/>
                  </p:grpSpPr>
                  <p:sp>
                    <p:nvSpPr>
                      <p:cNvPr id="1565" name="Freeform: Shape 1564">
                        <a:extLst>
                          <a:ext uri="{FF2B5EF4-FFF2-40B4-BE49-F238E27FC236}">
                            <a16:creationId xmlns:a16="http://schemas.microsoft.com/office/drawing/2014/main" id="{9B2AD633-0C31-1940-3201-9146912185C3}"/>
                          </a:ext>
                        </a:extLst>
                      </p:cNvPr>
                      <p:cNvSpPr/>
                      <p:nvPr/>
                    </p:nvSpPr>
                    <p:spPr>
                      <a:xfrm>
                        <a:off x="7085890" y="3205425"/>
                        <a:ext cx="7233" cy="6882"/>
                      </a:xfrm>
                      <a:custGeom>
                        <a:avLst/>
                        <a:gdLst>
                          <a:gd name="connsiteX0" fmla="*/ 4134 w 7233"/>
                          <a:gd name="connsiteY0" fmla="*/ 0 h 6882"/>
                          <a:gd name="connsiteX1" fmla="*/ 0 w 7233"/>
                          <a:gd name="connsiteY1" fmla="*/ 6882 h 6882"/>
                          <a:gd name="connsiteX2" fmla="*/ 7233 w 7233"/>
                          <a:gd name="connsiteY2" fmla="*/ 4765 h 6882"/>
                          <a:gd name="connsiteX3" fmla="*/ 6717 w 7233"/>
                          <a:gd name="connsiteY3" fmla="*/ 1588 h 6882"/>
                        </a:gdLst>
                        <a:ahLst/>
                        <a:cxnLst>
                          <a:cxn ang="0">
                            <a:pos x="connsiteX0" y="connsiteY0"/>
                          </a:cxn>
                          <a:cxn ang="0">
                            <a:pos x="connsiteX1" y="connsiteY1"/>
                          </a:cxn>
                          <a:cxn ang="0">
                            <a:pos x="connsiteX2" y="connsiteY2"/>
                          </a:cxn>
                          <a:cxn ang="0">
                            <a:pos x="connsiteX3" y="connsiteY3"/>
                          </a:cxn>
                        </a:cxnLst>
                        <a:rect l="l" t="t" r="r" b="b"/>
                        <a:pathLst>
                          <a:path w="7233" h="6882">
                            <a:moveTo>
                              <a:pt x="4134" y="0"/>
                            </a:moveTo>
                            <a:lnTo>
                              <a:pt x="0" y="6882"/>
                            </a:lnTo>
                            <a:lnTo>
                              <a:pt x="7233" y="4765"/>
                            </a:lnTo>
                            <a:lnTo>
                              <a:pt x="6717"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6" name="Freeform: Shape 1565">
                        <a:extLst>
                          <a:ext uri="{FF2B5EF4-FFF2-40B4-BE49-F238E27FC236}">
                            <a16:creationId xmlns:a16="http://schemas.microsoft.com/office/drawing/2014/main" id="{320E0296-D20F-3CB4-182D-63096BAA1DAA}"/>
                          </a:ext>
                        </a:extLst>
                      </p:cNvPr>
                      <p:cNvSpPr/>
                      <p:nvPr/>
                    </p:nvSpPr>
                    <p:spPr>
                      <a:xfrm>
                        <a:off x="6552699" y="3202249"/>
                        <a:ext cx="546623" cy="386459"/>
                      </a:xfrm>
                      <a:custGeom>
                        <a:avLst/>
                        <a:gdLst>
                          <a:gd name="connsiteX0" fmla="*/ 539907 w 546623"/>
                          <a:gd name="connsiteY0" fmla="*/ 4765 h 386459"/>
                          <a:gd name="connsiteX1" fmla="*/ 540424 w 546623"/>
                          <a:gd name="connsiteY1" fmla="*/ 7941 h 386459"/>
                          <a:gd name="connsiteX2" fmla="*/ 533191 w 546623"/>
                          <a:gd name="connsiteY2" fmla="*/ 10059 h 386459"/>
                          <a:gd name="connsiteX3" fmla="*/ 302245 w 546623"/>
                          <a:gd name="connsiteY3" fmla="*/ 377989 h 386459"/>
                          <a:gd name="connsiteX4" fmla="*/ 13433 w 546623"/>
                          <a:gd name="connsiteY4" fmla="*/ 157760 h 386459"/>
                          <a:gd name="connsiteX5" fmla="*/ 533191 w 546623"/>
                          <a:gd name="connsiteY5" fmla="*/ 10059 h 386459"/>
                          <a:gd name="connsiteX6" fmla="*/ 537324 w 546623"/>
                          <a:gd name="connsiteY6" fmla="*/ 3176 h 386459"/>
                          <a:gd name="connsiteX7" fmla="*/ 539907 w 546623"/>
                          <a:gd name="connsiteY7" fmla="*/ 4765 h 386459"/>
                          <a:gd name="connsiteX8" fmla="*/ 538874 w 546623"/>
                          <a:gd name="connsiteY8" fmla="*/ 2118 h 386459"/>
                          <a:gd name="connsiteX9" fmla="*/ 0 w 546623"/>
                          <a:gd name="connsiteY9" fmla="*/ 155643 h 386459"/>
                          <a:gd name="connsiteX10" fmla="*/ 303794 w 546623"/>
                          <a:gd name="connsiteY10" fmla="*/ 386459 h 386459"/>
                          <a:gd name="connsiteX11" fmla="*/ 546624 w 546623"/>
                          <a:gd name="connsiteY11" fmla="*/ 0 h 386459"/>
                          <a:gd name="connsiteX12" fmla="*/ 538874 w 546623"/>
                          <a:gd name="connsiteY12" fmla="*/ 2118 h 38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623" h="386459">
                            <a:moveTo>
                              <a:pt x="539907" y="4765"/>
                            </a:moveTo>
                            <a:lnTo>
                              <a:pt x="540424" y="7941"/>
                            </a:lnTo>
                            <a:lnTo>
                              <a:pt x="533191" y="10059"/>
                            </a:lnTo>
                            <a:lnTo>
                              <a:pt x="302245" y="377989"/>
                            </a:lnTo>
                            <a:lnTo>
                              <a:pt x="13433" y="157760"/>
                            </a:lnTo>
                            <a:lnTo>
                              <a:pt x="533191" y="10059"/>
                            </a:lnTo>
                            <a:lnTo>
                              <a:pt x="537324" y="3176"/>
                            </a:lnTo>
                            <a:lnTo>
                              <a:pt x="539907" y="4765"/>
                            </a:lnTo>
                            <a:lnTo>
                              <a:pt x="538874" y="2118"/>
                            </a:lnTo>
                            <a:lnTo>
                              <a:pt x="0" y="155643"/>
                            </a:lnTo>
                            <a:lnTo>
                              <a:pt x="303794" y="386459"/>
                            </a:lnTo>
                            <a:lnTo>
                              <a:pt x="546624" y="0"/>
                            </a:lnTo>
                            <a:lnTo>
                              <a:pt x="538874" y="211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7" name="Freeform: Shape 1566">
                        <a:extLst>
                          <a:ext uri="{FF2B5EF4-FFF2-40B4-BE49-F238E27FC236}">
                            <a16:creationId xmlns:a16="http://schemas.microsoft.com/office/drawing/2014/main" id="{50693962-40D6-B00E-8A26-E9EA6FF01C00}"/>
                          </a:ext>
                        </a:extLst>
                      </p:cNvPr>
                      <p:cNvSpPr/>
                      <p:nvPr/>
                    </p:nvSpPr>
                    <p:spPr>
                      <a:xfrm>
                        <a:off x="6557349" y="3358950"/>
                        <a:ext cx="4133" cy="4235"/>
                      </a:xfrm>
                      <a:custGeom>
                        <a:avLst/>
                        <a:gdLst>
                          <a:gd name="connsiteX0" fmla="*/ 0 w 4133"/>
                          <a:gd name="connsiteY0" fmla="*/ 2647 h 4235"/>
                          <a:gd name="connsiteX1" fmla="*/ 2067 w 4133"/>
                          <a:gd name="connsiteY1" fmla="*/ 4235 h 4235"/>
                          <a:gd name="connsiteX2" fmla="*/ 4134 w 4133"/>
                          <a:gd name="connsiteY2" fmla="*/ 2118 h 4235"/>
                          <a:gd name="connsiteX3" fmla="*/ 2067 w 4133"/>
                          <a:gd name="connsiteY3" fmla="*/ 0 h 4235"/>
                        </a:gdLst>
                        <a:ahLst/>
                        <a:cxnLst>
                          <a:cxn ang="0">
                            <a:pos x="connsiteX0" y="connsiteY0"/>
                          </a:cxn>
                          <a:cxn ang="0">
                            <a:pos x="connsiteX1" y="connsiteY1"/>
                          </a:cxn>
                          <a:cxn ang="0">
                            <a:pos x="connsiteX2" y="connsiteY2"/>
                          </a:cxn>
                          <a:cxn ang="0">
                            <a:pos x="connsiteX3" y="connsiteY3"/>
                          </a:cxn>
                        </a:cxnLst>
                        <a:rect l="l" t="t" r="r" b="b"/>
                        <a:pathLst>
                          <a:path w="4133" h="4235">
                            <a:moveTo>
                              <a:pt x="0" y="2647"/>
                            </a:moveTo>
                            <a:lnTo>
                              <a:pt x="2067" y="4235"/>
                            </a:lnTo>
                            <a:lnTo>
                              <a:pt x="4134" y="2118"/>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8" name="Freeform: Shape 1567">
                        <a:extLst>
                          <a:ext uri="{FF2B5EF4-FFF2-40B4-BE49-F238E27FC236}">
                            <a16:creationId xmlns:a16="http://schemas.microsoft.com/office/drawing/2014/main" id="{9AA93245-6C71-E82E-FC73-295D08615848}"/>
                          </a:ext>
                        </a:extLst>
                      </p:cNvPr>
                      <p:cNvSpPr/>
                      <p:nvPr/>
                    </p:nvSpPr>
                    <p:spPr>
                      <a:xfrm>
                        <a:off x="5616515" y="3354715"/>
                        <a:ext cx="1244628" cy="931208"/>
                      </a:xfrm>
                      <a:custGeom>
                        <a:avLst/>
                        <a:gdLst>
                          <a:gd name="connsiteX0" fmla="*/ 940834 w 1244628"/>
                          <a:gd name="connsiteY0" fmla="*/ 2118 h 931208"/>
                          <a:gd name="connsiteX1" fmla="*/ 942901 w 1244628"/>
                          <a:gd name="connsiteY1" fmla="*/ 4235 h 931208"/>
                          <a:gd name="connsiteX2" fmla="*/ 944967 w 1244628"/>
                          <a:gd name="connsiteY2" fmla="*/ 6353 h 931208"/>
                          <a:gd name="connsiteX3" fmla="*/ 942901 w 1244628"/>
                          <a:gd name="connsiteY3" fmla="*/ 8470 h 931208"/>
                          <a:gd name="connsiteX4" fmla="*/ 1233779 w 1244628"/>
                          <a:gd name="connsiteY4" fmla="*/ 229229 h 931208"/>
                          <a:gd name="connsiteX5" fmla="*/ 20666 w 1244628"/>
                          <a:gd name="connsiteY5" fmla="*/ 914797 h 931208"/>
                          <a:gd name="connsiteX6" fmla="*/ 942901 w 1244628"/>
                          <a:gd name="connsiteY6" fmla="*/ 8470 h 931208"/>
                          <a:gd name="connsiteX7" fmla="*/ 940834 w 1244628"/>
                          <a:gd name="connsiteY7" fmla="*/ 6882 h 931208"/>
                          <a:gd name="connsiteX8" fmla="*/ 942901 w 1244628"/>
                          <a:gd name="connsiteY8" fmla="*/ 4235 h 931208"/>
                          <a:gd name="connsiteX9" fmla="*/ 940834 w 1244628"/>
                          <a:gd name="connsiteY9" fmla="*/ 2118 h 931208"/>
                          <a:gd name="connsiteX10" fmla="*/ 0 w 1244628"/>
                          <a:gd name="connsiteY10" fmla="*/ 926444 h 931208"/>
                          <a:gd name="connsiteX11" fmla="*/ 3617 w 1244628"/>
                          <a:gd name="connsiteY11" fmla="*/ 931209 h 931208"/>
                          <a:gd name="connsiteX12" fmla="*/ 1244629 w 1244628"/>
                          <a:gd name="connsiteY12" fmla="*/ 230287 h 931208"/>
                          <a:gd name="connsiteX13" fmla="*/ 942384 w 1244628"/>
                          <a:gd name="connsiteY13" fmla="*/ 0 h 93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4628" h="931208">
                            <a:moveTo>
                              <a:pt x="940834" y="2118"/>
                            </a:moveTo>
                            <a:lnTo>
                              <a:pt x="942901" y="4235"/>
                            </a:lnTo>
                            <a:lnTo>
                              <a:pt x="944967" y="6353"/>
                            </a:lnTo>
                            <a:lnTo>
                              <a:pt x="942901" y="8470"/>
                            </a:lnTo>
                            <a:lnTo>
                              <a:pt x="1233779" y="229229"/>
                            </a:lnTo>
                            <a:lnTo>
                              <a:pt x="20666" y="914797"/>
                            </a:lnTo>
                            <a:lnTo>
                              <a:pt x="942901" y="8470"/>
                            </a:lnTo>
                            <a:lnTo>
                              <a:pt x="940834" y="6882"/>
                            </a:lnTo>
                            <a:lnTo>
                              <a:pt x="942901" y="4235"/>
                            </a:lnTo>
                            <a:lnTo>
                              <a:pt x="940834" y="2118"/>
                            </a:lnTo>
                            <a:lnTo>
                              <a:pt x="0" y="926444"/>
                            </a:lnTo>
                            <a:lnTo>
                              <a:pt x="3617" y="931209"/>
                            </a:lnTo>
                            <a:lnTo>
                              <a:pt x="1244629" y="230287"/>
                            </a:lnTo>
                            <a:lnTo>
                              <a:pt x="942384"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9" name="Freeform: Shape 1568">
                        <a:extLst>
                          <a:ext uri="{FF2B5EF4-FFF2-40B4-BE49-F238E27FC236}">
                            <a16:creationId xmlns:a16="http://schemas.microsoft.com/office/drawing/2014/main" id="{D3C49602-5D05-F95E-C2B9-60B92D074BD4}"/>
                          </a:ext>
                        </a:extLst>
                      </p:cNvPr>
                      <p:cNvSpPr/>
                      <p:nvPr/>
                    </p:nvSpPr>
                    <p:spPr>
                      <a:xfrm>
                        <a:off x="6544949" y="3356832"/>
                        <a:ext cx="15499" cy="11646"/>
                      </a:xfrm>
                      <a:custGeom>
                        <a:avLst/>
                        <a:gdLst>
                          <a:gd name="connsiteX0" fmla="*/ 12399 w 15499"/>
                          <a:gd name="connsiteY0" fmla="*/ 0 h 11646"/>
                          <a:gd name="connsiteX1" fmla="*/ 0 w 15499"/>
                          <a:gd name="connsiteY1" fmla="*/ 11647 h 11646"/>
                          <a:gd name="connsiteX2" fmla="*/ 15500 w 15499"/>
                          <a:gd name="connsiteY2" fmla="*/ 5294 h 11646"/>
                          <a:gd name="connsiteX3" fmla="*/ 14466 w 15499"/>
                          <a:gd name="connsiteY3" fmla="*/ 2118 h 11646"/>
                        </a:gdLst>
                        <a:ahLst/>
                        <a:cxnLst>
                          <a:cxn ang="0">
                            <a:pos x="connsiteX0" y="connsiteY0"/>
                          </a:cxn>
                          <a:cxn ang="0">
                            <a:pos x="connsiteX1" y="connsiteY1"/>
                          </a:cxn>
                          <a:cxn ang="0">
                            <a:pos x="connsiteX2" y="connsiteY2"/>
                          </a:cxn>
                          <a:cxn ang="0">
                            <a:pos x="connsiteX3" y="connsiteY3"/>
                          </a:cxn>
                        </a:cxnLst>
                        <a:rect l="l" t="t" r="r" b="b"/>
                        <a:pathLst>
                          <a:path w="15499" h="11646">
                            <a:moveTo>
                              <a:pt x="12399" y="0"/>
                            </a:moveTo>
                            <a:lnTo>
                              <a:pt x="0" y="11647"/>
                            </a:lnTo>
                            <a:lnTo>
                              <a:pt x="15500" y="5294"/>
                            </a:lnTo>
                            <a:lnTo>
                              <a:pt x="14466" y="211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0" name="Freeform: Shape 1569">
                        <a:extLst>
                          <a:ext uri="{FF2B5EF4-FFF2-40B4-BE49-F238E27FC236}">
                            <a16:creationId xmlns:a16="http://schemas.microsoft.com/office/drawing/2014/main" id="{51310615-853A-5E37-B166-F286B2642242}"/>
                          </a:ext>
                        </a:extLst>
                      </p:cNvPr>
                      <p:cNvSpPr/>
                      <p:nvPr/>
                    </p:nvSpPr>
                    <p:spPr>
                      <a:xfrm>
                        <a:off x="5610832" y="3579708"/>
                        <a:ext cx="1318510" cy="1128673"/>
                      </a:xfrm>
                      <a:custGeom>
                        <a:avLst/>
                        <a:gdLst>
                          <a:gd name="connsiteX0" fmla="*/ 1243595 w 1318510"/>
                          <a:gd name="connsiteY0" fmla="*/ 2118 h 1128673"/>
                          <a:gd name="connsiteX1" fmla="*/ 1244629 w 1318510"/>
                          <a:gd name="connsiteY1" fmla="*/ 4765 h 1128673"/>
                          <a:gd name="connsiteX2" fmla="*/ 1246179 w 1318510"/>
                          <a:gd name="connsiteY2" fmla="*/ 7412 h 1128673"/>
                          <a:gd name="connsiteX3" fmla="*/ 1242046 w 1318510"/>
                          <a:gd name="connsiteY3" fmla="*/ 9529 h 1128673"/>
                          <a:gd name="connsiteX4" fmla="*/ 1311794 w 1318510"/>
                          <a:gd name="connsiteY4" fmla="*/ 1119674 h 1128673"/>
                          <a:gd name="connsiteX5" fmla="*/ 15500 w 1318510"/>
                          <a:gd name="connsiteY5" fmla="*/ 703038 h 1128673"/>
                          <a:gd name="connsiteX6" fmla="*/ 1242046 w 1318510"/>
                          <a:gd name="connsiteY6" fmla="*/ 9529 h 1128673"/>
                          <a:gd name="connsiteX7" fmla="*/ 1242046 w 1318510"/>
                          <a:gd name="connsiteY7" fmla="*/ 4765 h 1128673"/>
                          <a:gd name="connsiteX8" fmla="*/ 1244629 w 1318510"/>
                          <a:gd name="connsiteY8" fmla="*/ 4765 h 1128673"/>
                          <a:gd name="connsiteX9" fmla="*/ 1243595 w 1318510"/>
                          <a:gd name="connsiteY9" fmla="*/ 2118 h 1128673"/>
                          <a:gd name="connsiteX10" fmla="*/ 0 w 1318510"/>
                          <a:gd name="connsiteY10" fmla="*/ 704627 h 1128673"/>
                          <a:gd name="connsiteX11" fmla="*/ 1318511 w 1318510"/>
                          <a:gd name="connsiteY11" fmla="*/ 1128673 h 1128673"/>
                          <a:gd name="connsiteX12" fmla="*/ 1247729 w 1318510"/>
                          <a:gd name="connsiteY12" fmla="*/ 0 h 112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8510" h="1128673">
                            <a:moveTo>
                              <a:pt x="1243595" y="2118"/>
                            </a:moveTo>
                            <a:lnTo>
                              <a:pt x="1244629" y="4765"/>
                            </a:lnTo>
                            <a:lnTo>
                              <a:pt x="1246179" y="7412"/>
                            </a:lnTo>
                            <a:lnTo>
                              <a:pt x="1242046" y="9529"/>
                            </a:lnTo>
                            <a:lnTo>
                              <a:pt x="1311794" y="1119674"/>
                            </a:lnTo>
                            <a:lnTo>
                              <a:pt x="15500" y="703038"/>
                            </a:lnTo>
                            <a:lnTo>
                              <a:pt x="1242046" y="9529"/>
                            </a:lnTo>
                            <a:lnTo>
                              <a:pt x="1242046" y="4765"/>
                            </a:lnTo>
                            <a:lnTo>
                              <a:pt x="1244629" y="4765"/>
                            </a:lnTo>
                            <a:lnTo>
                              <a:pt x="1243595" y="2118"/>
                            </a:lnTo>
                            <a:lnTo>
                              <a:pt x="0" y="704627"/>
                            </a:lnTo>
                            <a:lnTo>
                              <a:pt x="1318511" y="1128673"/>
                            </a:lnTo>
                            <a:lnTo>
                              <a:pt x="124772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1" name="Freeform: Shape 1570">
                        <a:extLst>
                          <a:ext uri="{FF2B5EF4-FFF2-40B4-BE49-F238E27FC236}">
                            <a16:creationId xmlns:a16="http://schemas.microsoft.com/office/drawing/2014/main" id="{9C483AD7-C779-15E9-A1E8-F4576F530A56}"/>
                          </a:ext>
                        </a:extLst>
                      </p:cNvPr>
                      <p:cNvSpPr/>
                      <p:nvPr/>
                    </p:nvSpPr>
                    <p:spPr>
                      <a:xfrm>
                        <a:off x="6852877" y="3584473"/>
                        <a:ext cx="4132" cy="4764"/>
                      </a:xfrm>
                      <a:custGeom>
                        <a:avLst/>
                        <a:gdLst>
                          <a:gd name="connsiteX0" fmla="*/ 0 w 4132"/>
                          <a:gd name="connsiteY0" fmla="*/ 0 h 4764"/>
                          <a:gd name="connsiteX1" fmla="*/ 0 w 4132"/>
                          <a:gd name="connsiteY1" fmla="*/ 4765 h 4764"/>
                          <a:gd name="connsiteX2" fmla="*/ 4133 w 4132"/>
                          <a:gd name="connsiteY2" fmla="*/ 2647 h 4764"/>
                          <a:gd name="connsiteX3" fmla="*/ 2583 w 4132"/>
                          <a:gd name="connsiteY3" fmla="*/ 0 h 4764"/>
                        </a:gdLst>
                        <a:ahLst/>
                        <a:cxnLst>
                          <a:cxn ang="0">
                            <a:pos x="connsiteX0" y="connsiteY0"/>
                          </a:cxn>
                          <a:cxn ang="0">
                            <a:pos x="connsiteX1" y="connsiteY1"/>
                          </a:cxn>
                          <a:cxn ang="0">
                            <a:pos x="connsiteX2" y="connsiteY2"/>
                          </a:cxn>
                          <a:cxn ang="0">
                            <a:pos x="connsiteX3" y="connsiteY3"/>
                          </a:cxn>
                        </a:cxnLst>
                        <a:rect l="l" t="t" r="r" b="b"/>
                        <a:pathLst>
                          <a:path w="4132" h="4764">
                            <a:moveTo>
                              <a:pt x="0" y="0"/>
                            </a:moveTo>
                            <a:lnTo>
                              <a:pt x="0" y="4765"/>
                            </a:lnTo>
                            <a:lnTo>
                              <a:pt x="4133" y="2647"/>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2" name="Freeform: Shape 1571">
                        <a:extLst>
                          <a:ext uri="{FF2B5EF4-FFF2-40B4-BE49-F238E27FC236}">
                            <a16:creationId xmlns:a16="http://schemas.microsoft.com/office/drawing/2014/main" id="{0226027B-C7A5-F9EB-D662-654AC9F6F67B}"/>
                          </a:ext>
                        </a:extLst>
                      </p:cNvPr>
                      <p:cNvSpPr/>
                      <p:nvPr/>
                    </p:nvSpPr>
                    <p:spPr>
                      <a:xfrm>
                        <a:off x="4134224" y="1466358"/>
                        <a:ext cx="4649" cy="5293"/>
                      </a:xfrm>
                      <a:custGeom>
                        <a:avLst/>
                        <a:gdLst>
                          <a:gd name="connsiteX0" fmla="*/ 0 w 4649"/>
                          <a:gd name="connsiteY0" fmla="*/ 3176 h 5293"/>
                          <a:gd name="connsiteX1" fmla="*/ 3100 w 4649"/>
                          <a:gd name="connsiteY1" fmla="*/ 5294 h 5293"/>
                          <a:gd name="connsiteX2" fmla="*/ 4650 w 4649"/>
                          <a:gd name="connsiteY2" fmla="*/ 2647 h 5293"/>
                          <a:gd name="connsiteX3" fmla="*/ 2583 w 4649"/>
                          <a:gd name="connsiteY3" fmla="*/ 0 h 5293"/>
                        </a:gdLst>
                        <a:ahLst/>
                        <a:cxnLst>
                          <a:cxn ang="0">
                            <a:pos x="connsiteX0" y="connsiteY0"/>
                          </a:cxn>
                          <a:cxn ang="0">
                            <a:pos x="connsiteX1" y="connsiteY1"/>
                          </a:cxn>
                          <a:cxn ang="0">
                            <a:pos x="connsiteX2" y="connsiteY2"/>
                          </a:cxn>
                          <a:cxn ang="0">
                            <a:pos x="connsiteX3" y="connsiteY3"/>
                          </a:cxn>
                        </a:cxnLst>
                        <a:rect l="l" t="t" r="r" b="b"/>
                        <a:pathLst>
                          <a:path w="4649" h="5293">
                            <a:moveTo>
                              <a:pt x="0" y="3176"/>
                            </a:moveTo>
                            <a:lnTo>
                              <a:pt x="3100" y="5294"/>
                            </a:lnTo>
                            <a:lnTo>
                              <a:pt x="4650" y="2647"/>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3" name="Freeform: Shape 1572">
                        <a:extLst>
                          <a:ext uri="{FF2B5EF4-FFF2-40B4-BE49-F238E27FC236}">
                            <a16:creationId xmlns:a16="http://schemas.microsoft.com/office/drawing/2014/main" id="{9DA843A5-1F77-B919-4F5E-9DC81B2AF6C9}"/>
                          </a:ext>
                        </a:extLst>
                      </p:cNvPr>
                      <p:cNvSpPr/>
                      <p:nvPr/>
                    </p:nvSpPr>
                    <p:spPr>
                      <a:xfrm>
                        <a:off x="6923143" y="4703617"/>
                        <a:ext cx="5166" cy="6352"/>
                      </a:xfrm>
                      <a:custGeom>
                        <a:avLst/>
                        <a:gdLst>
                          <a:gd name="connsiteX0" fmla="*/ 0 w 5166"/>
                          <a:gd name="connsiteY0" fmla="*/ 1059 h 6352"/>
                          <a:gd name="connsiteX1" fmla="*/ 2067 w 5166"/>
                          <a:gd name="connsiteY1" fmla="*/ 6353 h 6352"/>
                          <a:gd name="connsiteX2" fmla="*/ 5167 w 5166"/>
                          <a:gd name="connsiteY2" fmla="*/ 2118 h 6352"/>
                          <a:gd name="connsiteX3" fmla="*/ 3100 w 5166"/>
                          <a:gd name="connsiteY3" fmla="*/ 0 h 6352"/>
                        </a:gdLst>
                        <a:ahLst/>
                        <a:cxnLst>
                          <a:cxn ang="0">
                            <a:pos x="connsiteX0" y="connsiteY0"/>
                          </a:cxn>
                          <a:cxn ang="0">
                            <a:pos x="connsiteX1" y="connsiteY1"/>
                          </a:cxn>
                          <a:cxn ang="0">
                            <a:pos x="connsiteX2" y="connsiteY2"/>
                          </a:cxn>
                          <a:cxn ang="0">
                            <a:pos x="connsiteX3" y="connsiteY3"/>
                          </a:cxn>
                        </a:cxnLst>
                        <a:rect l="l" t="t" r="r" b="b"/>
                        <a:pathLst>
                          <a:path w="5166" h="6352">
                            <a:moveTo>
                              <a:pt x="0" y="1059"/>
                            </a:moveTo>
                            <a:lnTo>
                              <a:pt x="2067" y="6353"/>
                            </a:lnTo>
                            <a:lnTo>
                              <a:pt x="5167" y="2118"/>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4" name="Freeform: Shape 1573">
                        <a:extLst>
                          <a:ext uri="{FF2B5EF4-FFF2-40B4-BE49-F238E27FC236}">
                            <a16:creationId xmlns:a16="http://schemas.microsoft.com/office/drawing/2014/main" id="{48789544-186D-CE5F-2293-3D60448E89B3}"/>
                          </a:ext>
                        </a:extLst>
                      </p:cNvPr>
                      <p:cNvSpPr/>
                      <p:nvPr/>
                    </p:nvSpPr>
                    <p:spPr>
                      <a:xfrm>
                        <a:off x="6601264" y="4697793"/>
                        <a:ext cx="620506" cy="824270"/>
                      </a:xfrm>
                      <a:custGeom>
                        <a:avLst/>
                        <a:gdLst>
                          <a:gd name="connsiteX0" fmla="*/ 322395 w 620506"/>
                          <a:gd name="connsiteY0" fmla="*/ 4235 h 824270"/>
                          <a:gd name="connsiteX1" fmla="*/ 324978 w 620506"/>
                          <a:gd name="connsiteY1" fmla="*/ 5823 h 824270"/>
                          <a:gd name="connsiteX2" fmla="*/ 327045 w 620506"/>
                          <a:gd name="connsiteY2" fmla="*/ 7941 h 824270"/>
                          <a:gd name="connsiteX3" fmla="*/ 323945 w 620506"/>
                          <a:gd name="connsiteY3" fmla="*/ 12176 h 824270"/>
                          <a:gd name="connsiteX4" fmla="*/ 608623 w 620506"/>
                          <a:gd name="connsiteY4" fmla="*/ 809447 h 824270"/>
                          <a:gd name="connsiteX5" fmla="*/ 8784 w 620506"/>
                          <a:gd name="connsiteY5" fmla="*/ 433576 h 824270"/>
                          <a:gd name="connsiteX6" fmla="*/ 323945 w 620506"/>
                          <a:gd name="connsiteY6" fmla="*/ 12176 h 824270"/>
                          <a:gd name="connsiteX7" fmla="*/ 321878 w 620506"/>
                          <a:gd name="connsiteY7" fmla="*/ 6882 h 824270"/>
                          <a:gd name="connsiteX8" fmla="*/ 324978 w 620506"/>
                          <a:gd name="connsiteY8" fmla="*/ 5823 h 824270"/>
                          <a:gd name="connsiteX9" fmla="*/ 322395 w 620506"/>
                          <a:gd name="connsiteY9" fmla="*/ 4235 h 824270"/>
                          <a:gd name="connsiteX10" fmla="*/ 0 w 620506"/>
                          <a:gd name="connsiteY10" fmla="*/ 435693 h 824270"/>
                          <a:gd name="connsiteX11" fmla="*/ 620507 w 620506"/>
                          <a:gd name="connsiteY11" fmla="*/ 824270 h 824270"/>
                          <a:gd name="connsiteX12" fmla="*/ 326012 w 620506"/>
                          <a:gd name="connsiteY12" fmla="*/ 0 h 8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506" h="824270">
                            <a:moveTo>
                              <a:pt x="322395" y="4235"/>
                            </a:moveTo>
                            <a:lnTo>
                              <a:pt x="324978" y="5823"/>
                            </a:lnTo>
                            <a:lnTo>
                              <a:pt x="327045" y="7941"/>
                            </a:lnTo>
                            <a:lnTo>
                              <a:pt x="323945" y="12176"/>
                            </a:lnTo>
                            <a:lnTo>
                              <a:pt x="608623" y="809447"/>
                            </a:lnTo>
                            <a:lnTo>
                              <a:pt x="8784" y="433576"/>
                            </a:lnTo>
                            <a:lnTo>
                              <a:pt x="323945" y="12176"/>
                            </a:lnTo>
                            <a:lnTo>
                              <a:pt x="321878" y="6882"/>
                            </a:lnTo>
                            <a:lnTo>
                              <a:pt x="324978" y="5823"/>
                            </a:lnTo>
                            <a:lnTo>
                              <a:pt x="322395" y="4235"/>
                            </a:lnTo>
                            <a:lnTo>
                              <a:pt x="0" y="435693"/>
                            </a:lnTo>
                            <a:lnTo>
                              <a:pt x="620507" y="824270"/>
                            </a:lnTo>
                            <a:lnTo>
                              <a:pt x="326012"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5" name="Freeform: Shape 1574">
                        <a:extLst>
                          <a:ext uri="{FF2B5EF4-FFF2-40B4-BE49-F238E27FC236}">
                            <a16:creationId xmlns:a16="http://schemas.microsoft.com/office/drawing/2014/main" id="{45BC0E78-9EB7-6C0D-335A-F573CFA4CDA2}"/>
                          </a:ext>
                        </a:extLst>
                      </p:cNvPr>
                      <p:cNvSpPr/>
                      <p:nvPr/>
                    </p:nvSpPr>
                    <p:spPr>
                      <a:xfrm>
                        <a:off x="4012809" y="1464769"/>
                        <a:ext cx="713504" cy="490221"/>
                      </a:xfrm>
                      <a:custGeom>
                        <a:avLst/>
                        <a:gdLst>
                          <a:gd name="connsiteX0" fmla="*/ 122965 w 713504"/>
                          <a:gd name="connsiteY0" fmla="*/ 3176 h 490221"/>
                          <a:gd name="connsiteX1" fmla="*/ 126064 w 713504"/>
                          <a:gd name="connsiteY1" fmla="*/ 4235 h 490221"/>
                          <a:gd name="connsiteX2" fmla="*/ 128648 w 713504"/>
                          <a:gd name="connsiteY2" fmla="*/ 4765 h 490221"/>
                          <a:gd name="connsiteX3" fmla="*/ 128131 w 713504"/>
                          <a:gd name="connsiteY3" fmla="*/ 7941 h 490221"/>
                          <a:gd name="connsiteX4" fmla="*/ 695938 w 713504"/>
                          <a:gd name="connsiteY4" fmla="*/ 230817 h 490221"/>
                          <a:gd name="connsiteX5" fmla="*/ 8783 w 713504"/>
                          <a:gd name="connsiteY5" fmla="*/ 480692 h 490221"/>
                          <a:gd name="connsiteX6" fmla="*/ 128131 w 713504"/>
                          <a:gd name="connsiteY6" fmla="*/ 7941 h 490221"/>
                          <a:gd name="connsiteX7" fmla="*/ 125031 w 713504"/>
                          <a:gd name="connsiteY7" fmla="*/ 6882 h 490221"/>
                          <a:gd name="connsiteX8" fmla="*/ 126064 w 713504"/>
                          <a:gd name="connsiteY8" fmla="*/ 4235 h 490221"/>
                          <a:gd name="connsiteX9" fmla="*/ 122965 w 713504"/>
                          <a:gd name="connsiteY9" fmla="*/ 3176 h 490221"/>
                          <a:gd name="connsiteX10" fmla="*/ 0 w 713504"/>
                          <a:gd name="connsiteY10" fmla="*/ 490221 h 490221"/>
                          <a:gd name="connsiteX11" fmla="*/ 713504 w 713504"/>
                          <a:gd name="connsiteY11" fmla="*/ 231346 h 490221"/>
                          <a:gd name="connsiteX12" fmla="*/ 123998 w 713504"/>
                          <a:gd name="connsiteY12" fmla="*/ 0 h 49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3504" h="490221">
                            <a:moveTo>
                              <a:pt x="122965" y="3176"/>
                            </a:moveTo>
                            <a:lnTo>
                              <a:pt x="126064" y="4235"/>
                            </a:lnTo>
                            <a:lnTo>
                              <a:pt x="128648" y="4765"/>
                            </a:lnTo>
                            <a:lnTo>
                              <a:pt x="128131" y="7941"/>
                            </a:lnTo>
                            <a:lnTo>
                              <a:pt x="695938" y="230817"/>
                            </a:lnTo>
                            <a:lnTo>
                              <a:pt x="8783" y="480692"/>
                            </a:lnTo>
                            <a:lnTo>
                              <a:pt x="128131" y="7941"/>
                            </a:lnTo>
                            <a:lnTo>
                              <a:pt x="125031" y="6882"/>
                            </a:lnTo>
                            <a:lnTo>
                              <a:pt x="126064" y="4235"/>
                            </a:lnTo>
                            <a:lnTo>
                              <a:pt x="122965" y="3176"/>
                            </a:lnTo>
                            <a:lnTo>
                              <a:pt x="0" y="490221"/>
                            </a:lnTo>
                            <a:lnTo>
                              <a:pt x="713504" y="231346"/>
                            </a:lnTo>
                            <a:lnTo>
                              <a:pt x="123998"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6" name="Freeform: Shape 1575">
                        <a:extLst>
                          <a:ext uri="{FF2B5EF4-FFF2-40B4-BE49-F238E27FC236}">
                            <a16:creationId xmlns:a16="http://schemas.microsoft.com/office/drawing/2014/main" id="{6134B6E9-EBAB-F4D4-A11F-C6BB2B8C9725}"/>
                          </a:ext>
                        </a:extLst>
                      </p:cNvPr>
                      <p:cNvSpPr/>
                      <p:nvPr/>
                    </p:nvSpPr>
                    <p:spPr>
                      <a:xfrm>
                        <a:off x="4137840" y="1469005"/>
                        <a:ext cx="3616" cy="3705"/>
                      </a:xfrm>
                      <a:custGeom>
                        <a:avLst/>
                        <a:gdLst>
                          <a:gd name="connsiteX0" fmla="*/ 0 w 3616"/>
                          <a:gd name="connsiteY0" fmla="*/ 2647 h 3705"/>
                          <a:gd name="connsiteX1" fmla="*/ 3100 w 3616"/>
                          <a:gd name="connsiteY1" fmla="*/ 3706 h 3705"/>
                          <a:gd name="connsiteX2" fmla="*/ 3616 w 3616"/>
                          <a:gd name="connsiteY2" fmla="*/ 529 h 3705"/>
                          <a:gd name="connsiteX3" fmla="*/ 1033 w 3616"/>
                          <a:gd name="connsiteY3" fmla="*/ 0 h 3705"/>
                        </a:gdLst>
                        <a:ahLst/>
                        <a:cxnLst>
                          <a:cxn ang="0">
                            <a:pos x="connsiteX0" y="connsiteY0"/>
                          </a:cxn>
                          <a:cxn ang="0">
                            <a:pos x="connsiteX1" y="connsiteY1"/>
                          </a:cxn>
                          <a:cxn ang="0">
                            <a:pos x="connsiteX2" y="connsiteY2"/>
                          </a:cxn>
                          <a:cxn ang="0">
                            <a:pos x="connsiteX3" y="connsiteY3"/>
                          </a:cxn>
                        </a:cxnLst>
                        <a:rect l="l" t="t" r="r" b="b"/>
                        <a:pathLst>
                          <a:path w="3616" h="3705">
                            <a:moveTo>
                              <a:pt x="0" y="2647"/>
                            </a:moveTo>
                            <a:lnTo>
                              <a:pt x="3100" y="3706"/>
                            </a:lnTo>
                            <a:lnTo>
                              <a:pt x="3616" y="529"/>
                            </a:lnTo>
                            <a:lnTo>
                              <a:pt x="10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7" name="Freeform: Shape 1576">
                        <a:extLst>
                          <a:ext uri="{FF2B5EF4-FFF2-40B4-BE49-F238E27FC236}">
                            <a16:creationId xmlns:a16="http://schemas.microsoft.com/office/drawing/2014/main" id="{09C92645-E764-20E3-0BE4-122F19095CE7}"/>
                          </a:ext>
                        </a:extLst>
                      </p:cNvPr>
                      <p:cNvSpPr/>
                      <p:nvPr/>
                    </p:nvSpPr>
                    <p:spPr>
                      <a:xfrm>
                        <a:off x="4156440" y="2497622"/>
                        <a:ext cx="4650" cy="5293"/>
                      </a:xfrm>
                      <a:custGeom>
                        <a:avLst/>
                        <a:gdLst>
                          <a:gd name="connsiteX0" fmla="*/ 1033 w 4650"/>
                          <a:gd name="connsiteY0" fmla="*/ 5294 h 5293"/>
                          <a:gd name="connsiteX1" fmla="*/ 4133 w 4650"/>
                          <a:gd name="connsiteY1" fmla="*/ 4235 h 5293"/>
                          <a:gd name="connsiteX2" fmla="*/ 4650 w 4650"/>
                          <a:gd name="connsiteY2" fmla="*/ 1588 h 5293"/>
                          <a:gd name="connsiteX3" fmla="*/ 0 w 4650"/>
                          <a:gd name="connsiteY3" fmla="*/ 0 h 5293"/>
                        </a:gdLst>
                        <a:ahLst/>
                        <a:cxnLst>
                          <a:cxn ang="0">
                            <a:pos x="connsiteX0" y="connsiteY0"/>
                          </a:cxn>
                          <a:cxn ang="0">
                            <a:pos x="connsiteX1" y="connsiteY1"/>
                          </a:cxn>
                          <a:cxn ang="0">
                            <a:pos x="connsiteX2" y="connsiteY2"/>
                          </a:cxn>
                          <a:cxn ang="0">
                            <a:pos x="connsiteX3" y="connsiteY3"/>
                          </a:cxn>
                        </a:cxnLst>
                        <a:rect l="l" t="t" r="r" b="b"/>
                        <a:pathLst>
                          <a:path w="4650" h="5293">
                            <a:moveTo>
                              <a:pt x="1033" y="5294"/>
                            </a:moveTo>
                            <a:lnTo>
                              <a:pt x="4133" y="4235"/>
                            </a:lnTo>
                            <a:lnTo>
                              <a:pt x="4650" y="1588"/>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8" name="Freeform: Shape 1577">
                        <a:extLst>
                          <a:ext uri="{FF2B5EF4-FFF2-40B4-BE49-F238E27FC236}">
                            <a16:creationId xmlns:a16="http://schemas.microsoft.com/office/drawing/2014/main" id="{CBAC511E-B285-BC8E-70ED-3FE16FDBBD6F}"/>
                          </a:ext>
                        </a:extLst>
                      </p:cNvPr>
                      <p:cNvSpPr/>
                      <p:nvPr/>
                    </p:nvSpPr>
                    <p:spPr>
                      <a:xfrm>
                        <a:off x="4014359" y="1949167"/>
                        <a:ext cx="150347" cy="556925"/>
                      </a:xfrm>
                      <a:custGeom>
                        <a:avLst/>
                        <a:gdLst>
                          <a:gd name="connsiteX0" fmla="*/ 146214 w 150347"/>
                          <a:gd name="connsiteY0" fmla="*/ 552690 h 556925"/>
                          <a:gd name="connsiteX1" fmla="*/ 143114 w 150347"/>
                          <a:gd name="connsiteY1" fmla="*/ 553749 h 556925"/>
                          <a:gd name="connsiteX2" fmla="*/ 142081 w 150347"/>
                          <a:gd name="connsiteY2" fmla="*/ 548455 h 556925"/>
                          <a:gd name="connsiteX3" fmla="*/ 16533 w 150347"/>
                          <a:gd name="connsiteY3" fmla="*/ 515103 h 556925"/>
                          <a:gd name="connsiteX4" fmla="*/ 6200 w 150347"/>
                          <a:gd name="connsiteY4" fmla="*/ 26470 h 556925"/>
                          <a:gd name="connsiteX5" fmla="*/ 142081 w 150347"/>
                          <a:gd name="connsiteY5" fmla="*/ 548455 h 556925"/>
                          <a:gd name="connsiteX6" fmla="*/ 146731 w 150347"/>
                          <a:gd name="connsiteY6" fmla="*/ 550043 h 556925"/>
                          <a:gd name="connsiteX7" fmla="*/ 146214 w 150347"/>
                          <a:gd name="connsiteY7" fmla="*/ 552690 h 556925"/>
                          <a:gd name="connsiteX8" fmla="*/ 148797 w 150347"/>
                          <a:gd name="connsiteY8" fmla="*/ 552161 h 556925"/>
                          <a:gd name="connsiteX9" fmla="*/ 5683 w 150347"/>
                          <a:gd name="connsiteY9" fmla="*/ 0 h 556925"/>
                          <a:gd name="connsiteX10" fmla="*/ 0 w 150347"/>
                          <a:gd name="connsiteY10" fmla="*/ 1059 h 556925"/>
                          <a:gd name="connsiteX11" fmla="*/ 10333 w 150347"/>
                          <a:gd name="connsiteY11" fmla="*/ 519867 h 556925"/>
                          <a:gd name="connsiteX12" fmla="*/ 150347 w 150347"/>
                          <a:gd name="connsiteY12" fmla="*/ 556925 h 556925"/>
                          <a:gd name="connsiteX13" fmla="*/ 148797 w 150347"/>
                          <a:gd name="connsiteY13" fmla="*/ 552161 h 55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347" h="556925">
                            <a:moveTo>
                              <a:pt x="146214" y="552690"/>
                            </a:moveTo>
                            <a:lnTo>
                              <a:pt x="143114" y="553749"/>
                            </a:lnTo>
                            <a:lnTo>
                              <a:pt x="142081" y="548455"/>
                            </a:lnTo>
                            <a:lnTo>
                              <a:pt x="16533" y="515103"/>
                            </a:lnTo>
                            <a:lnTo>
                              <a:pt x="6200" y="26470"/>
                            </a:lnTo>
                            <a:lnTo>
                              <a:pt x="142081" y="548455"/>
                            </a:lnTo>
                            <a:lnTo>
                              <a:pt x="146731" y="550043"/>
                            </a:lnTo>
                            <a:lnTo>
                              <a:pt x="146214" y="552690"/>
                            </a:lnTo>
                            <a:lnTo>
                              <a:pt x="148797" y="552161"/>
                            </a:lnTo>
                            <a:lnTo>
                              <a:pt x="5683" y="0"/>
                            </a:lnTo>
                            <a:lnTo>
                              <a:pt x="0" y="1059"/>
                            </a:lnTo>
                            <a:lnTo>
                              <a:pt x="10333" y="519867"/>
                            </a:lnTo>
                            <a:lnTo>
                              <a:pt x="150347" y="556925"/>
                            </a:lnTo>
                            <a:lnTo>
                              <a:pt x="148797" y="55216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9" name="Freeform: Shape 1578">
                        <a:extLst>
                          <a:ext uri="{FF2B5EF4-FFF2-40B4-BE49-F238E27FC236}">
                            <a16:creationId xmlns:a16="http://schemas.microsoft.com/office/drawing/2014/main" id="{710DDDE8-7909-C0CF-2E22-8C4C58E8D67A}"/>
                          </a:ext>
                        </a:extLst>
                      </p:cNvPr>
                      <p:cNvSpPr/>
                      <p:nvPr/>
                    </p:nvSpPr>
                    <p:spPr>
                      <a:xfrm>
                        <a:off x="3561250" y="1946520"/>
                        <a:ext cx="469642" cy="527278"/>
                      </a:xfrm>
                      <a:custGeom>
                        <a:avLst/>
                        <a:gdLst>
                          <a:gd name="connsiteX0" fmla="*/ 455176 w 469642"/>
                          <a:gd name="connsiteY0" fmla="*/ 529 h 527278"/>
                          <a:gd name="connsiteX1" fmla="*/ 455692 w 469642"/>
                          <a:gd name="connsiteY1" fmla="*/ 3706 h 527278"/>
                          <a:gd name="connsiteX2" fmla="*/ 456209 w 469642"/>
                          <a:gd name="connsiteY2" fmla="*/ 6882 h 527278"/>
                          <a:gd name="connsiteX3" fmla="*/ 453109 w 469642"/>
                          <a:gd name="connsiteY3" fmla="*/ 7412 h 527278"/>
                          <a:gd name="connsiteX4" fmla="*/ 463442 w 469642"/>
                          <a:gd name="connsiteY4" fmla="*/ 513515 h 527278"/>
                          <a:gd name="connsiteX5" fmla="*/ 12400 w 469642"/>
                          <a:gd name="connsiteY5" fmla="*/ 106409 h 527278"/>
                          <a:gd name="connsiteX6" fmla="*/ 453109 w 469642"/>
                          <a:gd name="connsiteY6" fmla="*/ 7412 h 527278"/>
                          <a:gd name="connsiteX7" fmla="*/ 453109 w 469642"/>
                          <a:gd name="connsiteY7" fmla="*/ 3706 h 527278"/>
                          <a:gd name="connsiteX8" fmla="*/ 455692 w 469642"/>
                          <a:gd name="connsiteY8" fmla="*/ 3706 h 527278"/>
                          <a:gd name="connsiteX9" fmla="*/ 455176 w 469642"/>
                          <a:gd name="connsiteY9" fmla="*/ 529 h 527278"/>
                          <a:gd name="connsiteX10" fmla="*/ 0 w 469642"/>
                          <a:gd name="connsiteY10" fmla="*/ 102703 h 527278"/>
                          <a:gd name="connsiteX11" fmla="*/ 469642 w 469642"/>
                          <a:gd name="connsiteY11" fmla="*/ 527279 h 527278"/>
                          <a:gd name="connsiteX12" fmla="*/ 458792 w 469642"/>
                          <a:gd name="connsiteY12" fmla="*/ 0 h 52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9642" h="527278">
                            <a:moveTo>
                              <a:pt x="455176" y="529"/>
                            </a:moveTo>
                            <a:lnTo>
                              <a:pt x="455692" y="3706"/>
                            </a:lnTo>
                            <a:lnTo>
                              <a:pt x="456209" y="6882"/>
                            </a:lnTo>
                            <a:lnTo>
                              <a:pt x="453109" y="7412"/>
                            </a:lnTo>
                            <a:lnTo>
                              <a:pt x="463442" y="513515"/>
                            </a:lnTo>
                            <a:lnTo>
                              <a:pt x="12400" y="106409"/>
                            </a:lnTo>
                            <a:lnTo>
                              <a:pt x="453109" y="7412"/>
                            </a:lnTo>
                            <a:lnTo>
                              <a:pt x="453109" y="3706"/>
                            </a:lnTo>
                            <a:lnTo>
                              <a:pt x="455692" y="3706"/>
                            </a:lnTo>
                            <a:lnTo>
                              <a:pt x="455176" y="529"/>
                            </a:lnTo>
                            <a:lnTo>
                              <a:pt x="0" y="102703"/>
                            </a:lnTo>
                            <a:lnTo>
                              <a:pt x="469642" y="527279"/>
                            </a:lnTo>
                            <a:lnTo>
                              <a:pt x="458792"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0" name="Freeform: Shape 1579">
                        <a:extLst>
                          <a:ext uri="{FF2B5EF4-FFF2-40B4-BE49-F238E27FC236}">
                            <a16:creationId xmlns:a16="http://schemas.microsoft.com/office/drawing/2014/main" id="{0D42F18D-554B-C185-A1A3-0279545ABE2B}"/>
                          </a:ext>
                        </a:extLst>
                      </p:cNvPr>
                      <p:cNvSpPr/>
                      <p:nvPr/>
                    </p:nvSpPr>
                    <p:spPr>
                      <a:xfrm>
                        <a:off x="4014359" y="1950226"/>
                        <a:ext cx="3099" cy="3705"/>
                      </a:xfrm>
                      <a:custGeom>
                        <a:avLst/>
                        <a:gdLst>
                          <a:gd name="connsiteX0" fmla="*/ 0 w 3099"/>
                          <a:gd name="connsiteY0" fmla="*/ 0 h 3705"/>
                          <a:gd name="connsiteX1" fmla="*/ 0 w 3099"/>
                          <a:gd name="connsiteY1" fmla="*/ 3706 h 3705"/>
                          <a:gd name="connsiteX2" fmla="*/ 3100 w 3099"/>
                          <a:gd name="connsiteY2" fmla="*/ 3176 h 3705"/>
                          <a:gd name="connsiteX3" fmla="*/ 2583 w 3099"/>
                          <a:gd name="connsiteY3" fmla="*/ 0 h 3705"/>
                        </a:gdLst>
                        <a:ahLst/>
                        <a:cxnLst>
                          <a:cxn ang="0">
                            <a:pos x="connsiteX0" y="connsiteY0"/>
                          </a:cxn>
                          <a:cxn ang="0">
                            <a:pos x="connsiteX1" y="connsiteY1"/>
                          </a:cxn>
                          <a:cxn ang="0">
                            <a:pos x="connsiteX2" y="connsiteY2"/>
                          </a:cxn>
                          <a:cxn ang="0">
                            <a:pos x="connsiteX3" y="connsiteY3"/>
                          </a:cxn>
                        </a:cxnLst>
                        <a:rect l="l" t="t" r="r" b="b"/>
                        <a:pathLst>
                          <a:path w="3099" h="3705">
                            <a:moveTo>
                              <a:pt x="0" y="0"/>
                            </a:moveTo>
                            <a:lnTo>
                              <a:pt x="0" y="3706"/>
                            </a:lnTo>
                            <a:lnTo>
                              <a:pt x="3100" y="3176"/>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1" name="Freeform: Shape 1580">
                        <a:extLst>
                          <a:ext uri="{FF2B5EF4-FFF2-40B4-BE49-F238E27FC236}">
                            <a16:creationId xmlns:a16="http://schemas.microsoft.com/office/drawing/2014/main" id="{9BB269ED-D908-6E44-4541-BAA6B321B048}"/>
                          </a:ext>
                        </a:extLst>
                      </p:cNvPr>
                      <p:cNvSpPr/>
                      <p:nvPr/>
                    </p:nvSpPr>
                    <p:spPr>
                      <a:xfrm>
                        <a:off x="4133190" y="1467946"/>
                        <a:ext cx="7749" cy="11117"/>
                      </a:xfrm>
                      <a:custGeom>
                        <a:avLst/>
                        <a:gdLst>
                          <a:gd name="connsiteX0" fmla="*/ 2583 w 7749"/>
                          <a:gd name="connsiteY0" fmla="*/ 0 h 11117"/>
                          <a:gd name="connsiteX1" fmla="*/ 0 w 7749"/>
                          <a:gd name="connsiteY1" fmla="*/ 11117 h 11117"/>
                          <a:gd name="connsiteX2" fmla="*/ 7750 w 7749"/>
                          <a:gd name="connsiteY2" fmla="*/ 3176 h 11117"/>
                          <a:gd name="connsiteX3" fmla="*/ 5683 w 7749"/>
                          <a:gd name="connsiteY3" fmla="*/ 1059 h 11117"/>
                        </a:gdLst>
                        <a:ahLst/>
                        <a:cxnLst>
                          <a:cxn ang="0">
                            <a:pos x="connsiteX0" y="connsiteY0"/>
                          </a:cxn>
                          <a:cxn ang="0">
                            <a:pos x="connsiteX1" y="connsiteY1"/>
                          </a:cxn>
                          <a:cxn ang="0">
                            <a:pos x="connsiteX2" y="connsiteY2"/>
                          </a:cxn>
                          <a:cxn ang="0">
                            <a:pos x="connsiteX3" y="connsiteY3"/>
                          </a:cxn>
                        </a:cxnLst>
                        <a:rect l="l" t="t" r="r" b="b"/>
                        <a:pathLst>
                          <a:path w="7749" h="11117">
                            <a:moveTo>
                              <a:pt x="2583" y="0"/>
                            </a:moveTo>
                            <a:lnTo>
                              <a:pt x="0" y="11117"/>
                            </a:lnTo>
                            <a:lnTo>
                              <a:pt x="7750" y="3176"/>
                            </a:lnTo>
                            <a:lnTo>
                              <a:pt x="5683" y="1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2" name="Freeform: Shape 1581">
                        <a:extLst>
                          <a:ext uri="{FF2B5EF4-FFF2-40B4-BE49-F238E27FC236}">
                            <a16:creationId xmlns:a16="http://schemas.microsoft.com/office/drawing/2014/main" id="{1AC1F572-CC8A-1754-5636-B278D12500AF}"/>
                          </a:ext>
                        </a:extLst>
                      </p:cNvPr>
                      <p:cNvSpPr/>
                      <p:nvPr/>
                    </p:nvSpPr>
                    <p:spPr>
                      <a:xfrm>
                        <a:off x="3558150" y="1458946"/>
                        <a:ext cx="586406" cy="597159"/>
                      </a:xfrm>
                      <a:custGeom>
                        <a:avLst/>
                        <a:gdLst>
                          <a:gd name="connsiteX0" fmla="*/ 580723 w 586406"/>
                          <a:gd name="connsiteY0" fmla="*/ 10059 h 597159"/>
                          <a:gd name="connsiteX1" fmla="*/ 582790 w 586406"/>
                          <a:gd name="connsiteY1" fmla="*/ 12176 h 597159"/>
                          <a:gd name="connsiteX2" fmla="*/ 575040 w 586406"/>
                          <a:gd name="connsiteY2" fmla="*/ 20117 h 597159"/>
                          <a:gd name="connsiteX3" fmla="*/ 456725 w 586406"/>
                          <a:gd name="connsiteY3" fmla="*/ 488633 h 597159"/>
                          <a:gd name="connsiteX4" fmla="*/ 18600 w 586406"/>
                          <a:gd name="connsiteY4" fmla="*/ 586571 h 597159"/>
                          <a:gd name="connsiteX5" fmla="*/ 575040 w 586406"/>
                          <a:gd name="connsiteY5" fmla="*/ 20117 h 597159"/>
                          <a:gd name="connsiteX6" fmla="*/ 577623 w 586406"/>
                          <a:gd name="connsiteY6" fmla="*/ 9000 h 597159"/>
                          <a:gd name="connsiteX7" fmla="*/ 580723 w 586406"/>
                          <a:gd name="connsiteY7" fmla="*/ 10059 h 597159"/>
                          <a:gd name="connsiteX8" fmla="*/ 578657 w 586406"/>
                          <a:gd name="connsiteY8" fmla="*/ 7412 h 597159"/>
                          <a:gd name="connsiteX9" fmla="*/ 0 w 586406"/>
                          <a:gd name="connsiteY9" fmla="*/ 597159 h 597159"/>
                          <a:gd name="connsiteX10" fmla="*/ 461375 w 586406"/>
                          <a:gd name="connsiteY10" fmla="*/ 493927 h 597159"/>
                          <a:gd name="connsiteX11" fmla="*/ 586407 w 586406"/>
                          <a:gd name="connsiteY11" fmla="*/ 0 h 597159"/>
                          <a:gd name="connsiteX12" fmla="*/ 578657 w 586406"/>
                          <a:gd name="connsiteY12" fmla="*/ 7412 h 59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406" h="597159">
                            <a:moveTo>
                              <a:pt x="580723" y="10059"/>
                            </a:moveTo>
                            <a:lnTo>
                              <a:pt x="582790" y="12176"/>
                            </a:lnTo>
                            <a:lnTo>
                              <a:pt x="575040" y="20117"/>
                            </a:lnTo>
                            <a:lnTo>
                              <a:pt x="456725" y="488633"/>
                            </a:lnTo>
                            <a:lnTo>
                              <a:pt x="18600" y="586571"/>
                            </a:lnTo>
                            <a:lnTo>
                              <a:pt x="575040" y="20117"/>
                            </a:lnTo>
                            <a:lnTo>
                              <a:pt x="577623" y="9000"/>
                            </a:lnTo>
                            <a:lnTo>
                              <a:pt x="580723" y="10059"/>
                            </a:lnTo>
                            <a:lnTo>
                              <a:pt x="578657" y="7412"/>
                            </a:lnTo>
                            <a:lnTo>
                              <a:pt x="0" y="597159"/>
                            </a:lnTo>
                            <a:lnTo>
                              <a:pt x="461375" y="493927"/>
                            </a:lnTo>
                            <a:lnTo>
                              <a:pt x="586407" y="0"/>
                            </a:lnTo>
                            <a:lnTo>
                              <a:pt x="578657" y="741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3" name="Freeform: Shape 1582">
                        <a:extLst>
                          <a:ext uri="{FF2B5EF4-FFF2-40B4-BE49-F238E27FC236}">
                            <a16:creationId xmlns:a16="http://schemas.microsoft.com/office/drawing/2014/main" id="{BCF20F14-2905-68A9-D6A6-A16B445E59F7}"/>
                          </a:ext>
                        </a:extLst>
                      </p:cNvPr>
                      <p:cNvSpPr/>
                      <p:nvPr/>
                    </p:nvSpPr>
                    <p:spPr>
                      <a:xfrm>
                        <a:off x="4306787" y="1686057"/>
                        <a:ext cx="565740" cy="1379607"/>
                      </a:xfrm>
                      <a:custGeom>
                        <a:avLst/>
                        <a:gdLst>
                          <a:gd name="connsiteX0" fmla="*/ 408160 w 565740"/>
                          <a:gd name="connsiteY0" fmla="*/ 8470 h 1379607"/>
                          <a:gd name="connsiteX1" fmla="*/ 410743 w 565740"/>
                          <a:gd name="connsiteY1" fmla="*/ 10059 h 1379607"/>
                          <a:gd name="connsiteX2" fmla="*/ 413326 w 565740"/>
                          <a:gd name="connsiteY2" fmla="*/ 11647 h 1379607"/>
                          <a:gd name="connsiteX3" fmla="*/ 409193 w 565740"/>
                          <a:gd name="connsiteY3" fmla="*/ 20117 h 1379607"/>
                          <a:gd name="connsiteX4" fmla="*/ 557474 w 565740"/>
                          <a:gd name="connsiteY4" fmla="*/ 1362137 h 1379607"/>
                          <a:gd name="connsiteX5" fmla="*/ 7233 w 565740"/>
                          <a:gd name="connsiteY5" fmla="*/ 781919 h 1379607"/>
                          <a:gd name="connsiteX6" fmla="*/ 409193 w 565740"/>
                          <a:gd name="connsiteY6" fmla="*/ 20117 h 1379607"/>
                          <a:gd name="connsiteX7" fmla="*/ 407643 w 565740"/>
                          <a:gd name="connsiteY7" fmla="*/ 10059 h 1379607"/>
                          <a:gd name="connsiteX8" fmla="*/ 410743 w 565740"/>
                          <a:gd name="connsiteY8" fmla="*/ 10059 h 1379607"/>
                          <a:gd name="connsiteX9" fmla="*/ 408160 w 565740"/>
                          <a:gd name="connsiteY9" fmla="*/ 8470 h 1379607"/>
                          <a:gd name="connsiteX10" fmla="*/ 0 w 565740"/>
                          <a:gd name="connsiteY10" fmla="*/ 782977 h 1379607"/>
                          <a:gd name="connsiteX11" fmla="*/ 565740 w 565740"/>
                          <a:gd name="connsiteY11" fmla="*/ 1379607 h 1379607"/>
                          <a:gd name="connsiteX12" fmla="*/ 412810 w 565740"/>
                          <a:gd name="connsiteY12" fmla="*/ 0 h 137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740" h="1379607">
                            <a:moveTo>
                              <a:pt x="408160" y="8470"/>
                            </a:moveTo>
                            <a:lnTo>
                              <a:pt x="410743" y="10059"/>
                            </a:lnTo>
                            <a:lnTo>
                              <a:pt x="413326" y="11647"/>
                            </a:lnTo>
                            <a:lnTo>
                              <a:pt x="409193" y="20117"/>
                            </a:lnTo>
                            <a:lnTo>
                              <a:pt x="557474" y="1362137"/>
                            </a:lnTo>
                            <a:lnTo>
                              <a:pt x="7233" y="781919"/>
                            </a:lnTo>
                            <a:lnTo>
                              <a:pt x="409193" y="20117"/>
                            </a:lnTo>
                            <a:lnTo>
                              <a:pt x="407643" y="10059"/>
                            </a:lnTo>
                            <a:lnTo>
                              <a:pt x="410743" y="10059"/>
                            </a:lnTo>
                            <a:lnTo>
                              <a:pt x="408160" y="8470"/>
                            </a:lnTo>
                            <a:lnTo>
                              <a:pt x="0" y="782977"/>
                            </a:lnTo>
                            <a:lnTo>
                              <a:pt x="565740" y="1379607"/>
                            </a:lnTo>
                            <a:lnTo>
                              <a:pt x="41281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4" name="Freeform: Shape 1583">
                        <a:extLst>
                          <a:ext uri="{FF2B5EF4-FFF2-40B4-BE49-F238E27FC236}">
                            <a16:creationId xmlns:a16="http://schemas.microsoft.com/office/drawing/2014/main" id="{66D3FE87-7277-06BE-B4F2-11C85EA56662}"/>
                          </a:ext>
                        </a:extLst>
                      </p:cNvPr>
                      <p:cNvSpPr/>
                      <p:nvPr/>
                    </p:nvSpPr>
                    <p:spPr>
                      <a:xfrm>
                        <a:off x="4714430" y="1696116"/>
                        <a:ext cx="5683" cy="10058"/>
                      </a:xfrm>
                      <a:custGeom>
                        <a:avLst/>
                        <a:gdLst>
                          <a:gd name="connsiteX0" fmla="*/ 0 w 5683"/>
                          <a:gd name="connsiteY0" fmla="*/ 0 h 10058"/>
                          <a:gd name="connsiteX1" fmla="*/ 1550 w 5683"/>
                          <a:gd name="connsiteY1" fmla="*/ 10059 h 10058"/>
                          <a:gd name="connsiteX2" fmla="*/ 5683 w 5683"/>
                          <a:gd name="connsiteY2" fmla="*/ 1588 h 10058"/>
                          <a:gd name="connsiteX3" fmla="*/ 3100 w 5683"/>
                          <a:gd name="connsiteY3" fmla="*/ 0 h 10058"/>
                        </a:gdLst>
                        <a:ahLst/>
                        <a:cxnLst>
                          <a:cxn ang="0">
                            <a:pos x="connsiteX0" y="connsiteY0"/>
                          </a:cxn>
                          <a:cxn ang="0">
                            <a:pos x="connsiteX1" y="connsiteY1"/>
                          </a:cxn>
                          <a:cxn ang="0">
                            <a:pos x="connsiteX2" y="connsiteY2"/>
                          </a:cxn>
                          <a:cxn ang="0">
                            <a:pos x="connsiteX3" y="connsiteY3"/>
                          </a:cxn>
                        </a:cxnLst>
                        <a:rect l="l" t="t" r="r" b="b"/>
                        <a:pathLst>
                          <a:path w="5683" h="10058">
                            <a:moveTo>
                              <a:pt x="0" y="0"/>
                            </a:moveTo>
                            <a:lnTo>
                              <a:pt x="1550" y="10059"/>
                            </a:lnTo>
                            <a:lnTo>
                              <a:pt x="5683" y="1588"/>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5" name="Freeform: Shape 1584">
                        <a:extLst>
                          <a:ext uri="{FF2B5EF4-FFF2-40B4-BE49-F238E27FC236}">
                            <a16:creationId xmlns:a16="http://schemas.microsoft.com/office/drawing/2014/main" id="{29079CE6-E22B-0D60-8874-C349AAFA043A}"/>
                          </a:ext>
                        </a:extLst>
                      </p:cNvPr>
                      <p:cNvSpPr/>
                      <p:nvPr/>
                    </p:nvSpPr>
                    <p:spPr>
                      <a:xfrm>
                        <a:off x="4711330" y="1694527"/>
                        <a:ext cx="7233" cy="6882"/>
                      </a:xfrm>
                      <a:custGeom>
                        <a:avLst/>
                        <a:gdLst>
                          <a:gd name="connsiteX0" fmla="*/ 3616 w 7233"/>
                          <a:gd name="connsiteY0" fmla="*/ 0 h 6882"/>
                          <a:gd name="connsiteX1" fmla="*/ 0 w 7233"/>
                          <a:gd name="connsiteY1" fmla="*/ 6882 h 6882"/>
                          <a:gd name="connsiteX2" fmla="*/ 7233 w 7233"/>
                          <a:gd name="connsiteY2" fmla="*/ 4235 h 6882"/>
                          <a:gd name="connsiteX3" fmla="*/ 6200 w 7233"/>
                          <a:gd name="connsiteY3" fmla="*/ 1588 h 6882"/>
                        </a:gdLst>
                        <a:ahLst/>
                        <a:cxnLst>
                          <a:cxn ang="0">
                            <a:pos x="connsiteX0" y="connsiteY0"/>
                          </a:cxn>
                          <a:cxn ang="0">
                            <a:pos x="connsiteX1" y="connsiteY1"/>
                          </a:cxn>
                          <a:cxn ang="0">
                            <a:pos x="connsiteX2" y="connsiteY2"/>
                          </a:cxn>
                          <a:cxn ang="0">
                            <a:pos x="connsiteX3" y="connsiteY3"/>
                          </a:cxn>
                        </a:cxnLst>
                        <a:rect l="l" t="t" r="r" b="b"/>
                        <a:pathLst>
                          <a:path w="7233" h="6882">
                            <a:moveTo>
                              <a:pt x="3616" y="0"/>
                            </a:moveTo>
                            <a:lnTo>
                              <a:pt x="0" y="6882"/>
                            </a:lnTo>
                            <a:lnTo>
                              <a:pt x="7233" y="4235"/>
                            </a:lnTo>
                            <a:lnTo>
                              <a:pt x="6200"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6" name="Freeform: Shape 1585">
                        <a:extLst>
                          <a:ext uri="{FF2B5EF4-FFF2-40B4-BE49-F238E27FC236}">
                            <a16:creationId xmlns:a16="http://schemas.microsoft.com/office/drawing/2014/main" id="{AAF7F1DD-3089-052F-780F-42278EED464A}"/>
                          </a:ext>
                        </a:extLst>
                      </p:cNvPr>
                      <p:cNvSpPr/>
                      <p:nvPr/>
                    </p:nvSpPr>
                    <p:spPr>
                      <a:xfrm>
                        <a:off x="4012809" y="1690292"/>
                        <a:ext cx="710921" cy="784036"/>
                      </a:xfrm>
                      <a:custGeom>
                        <a:avLst/>
                        <a:gdLst>
                          <a:gd name="connsiteX0" fmla="*/ 704721 w 710921"/>
                          <a:gd name="connsiteY0" fmla="*/ 5823 h 784036"/>
                          <a:gd name="connsiteX1" fmla="*/ 705755 w 710921"/>
                          <a:gd name="connsiteY1" fmla="*/ 8470 h 784036"/>
                          <a:gd name="connsiteX2" fmla="*/ 698521 w 710921"/>
                          <a:gd name="connsiteY2" fmla="*/ 11117 h 784036"/>
                          <a:gd name="connsiteX3" fmla="*/ 297078 w 710921"/>
                          <a:gd name="connsiteY3" fmla="*/ 771860 h 784036"/>
                          <a:gd name="connsiteX4" fmla="*/ 8783 w 710921"/>
                          <a:gd name="connsiteY4" fmla="*/ 261522 h 784036"/>
                          <a:gd name="connsiteX5" fmla="*/ 698521 w 710921"/>
                          <a:gd name="connsiteY5" fmla="*/ 11117 h 784036"/>
                          <a:gd name="connsiteX6" fmla="*/ 702138 w 710921"/>
                          <a:gd name="connsiteY6" fmla="*/ 4235 h 784036"/>
                          <a:gd name="connsiteX7" fmla="*/ 704721 w 710921"/>
                          <a:gd name="connsiteY7" fmla="*/ 5823 h 784036"/>
                          <a:gd name="connsiteX8" fmla="*/ 703688 w 710921"/>
                          <a:gd name="connsiteY8" fmla="*/ 2647 h 784036"/>
                          <a:gd name="connsiteX9" fmla="*/ 0 w 710921"/>
                          <a:gd name="connsiteY9" fmla="*/ 258345 h 784036"/>
                          <a:gd name="connsiteX10" fmla="*/ 297595 w 710921"/>
                          <a:gd name="connsiteY10" fmla="*/ 784036 h 784036"/>
                          <a:gd name="connsiteX11" fmla="*/ 710921 w 710921"/>
                          <a:gd name="connsiteY11" fmla="*/ 0 h 784036"/>
                          <a:gd name="connsiteX12" fmla="*/ 703688 w 710921"/>
                          <a:gd name="connsiteY12" fmla="*/ 2647 h 78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0921" h="784036">
                            <a:moveTo>
                              <a:pt x="704721" y="5823"/>
                            </a:moveTo>
                            <a:lnTo>
                              <a:pt x="705755" y="8470"/>
                            </a:lnTo>
                            <a:lnTo>
                              <a:pt x="698521" y="11117"/>
                            </a:lnTo>
                            <a:lnTo>
                              <a:pt x="297078" y="771860"/>
                            </a:lnTo>
                            <a:lnTo>
                              <a:pt x="8783" y="261522"/>
                            </a:lnTo>
                            <a:lnTo>
                              <a:pt x="698521" y="11117"/>
                            </a:lnTo>
                            <a:lnTo>
                              <a:pt x="702138" y="4235"/>
                            </a:lnTo>
                            <a:lnTo>
                              <a:pt x="704721" y="5823"/>
                            </a:lnTo>
                            <a:lnTo>
                              <a:pt x="703688" y="2647"/>
                            </a:lnTo>
                            <a:lnTo>
                              <a:pt x="0" y="258345"/>
                            </a:lnTo>
                            <a:lnTo>
                              <a:pt x="297595" y="784036"/>
                            </a:lnTo>
                            <a:lnTo>
                              <a:pt x="710921" y="0"/>
                            </a:lnTo>
                            <a:lnTo>
                              <a:pt x="703688"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 name="Freeform: Shape 1586">
                        <a:extLst>
                          <a:ext uri="{FF2B5EF4-FFF2-40B4-BE49-F238E27FC236}">
                            <a16:creationId xmlns:a16="http://schemas.microsoft.com/office/drawing/2014/main" id="{3F2AD3CE-DDC7-DA5A-4FB1-69C295CE6CA4}"/>
                          </a:ext>
                        </a:extLst>
                      </p:cNvPr>
                      <p:cNvSpPr/>
                      <p:nvPr/>
                    </p:nvSpPr>
                    <p:spPr>
                      <a:xfrm>
                        <a:off x="4014359" y="1948638"/>
                        <a:ext cx="300694" cy="556925"/>
                      </a:xfrm>
                      <a:custGeom>
                        <a:avLst/>
                        <a:gdLst>
                          <a:gd name="connsiteX0" fmla="*/ 296045 w 300694"/>
                          <a:gd name="connsiteY0" fmla="*/ 519867 h 556925"/>
                          <a:gd name="connsiteX1" fmla="*/ 293462 w 300694"/>
                          <a:gd name="connsiteY1" fmla="*/ 521456 h 556925"/>
                          <a:gd name="connsiteX2" fmla="*/ 291395 w 300694"/>
                          <a:gd name="connsiteY2" fmla="*/ 517750 h 556925"/>
                          <a:gd name="connsiteX3" fmla="*/ 148281 w 300694"/>
                          <a:gd name="connsiteY3" fmla="*/ 549514 h 556925"/>
                          <a:gd name="connsiteX4" fmla="*/ 11367 w 300694"/>
                          <a:gd name="connsiteY4" fmla="*/ 23293 h 556925"/>
                          <a:gd name="connsiteX5" fmla="*/ 291395 w 300694"/>
                          <a:gd name="connsiteY5" fmla="*/ 517750 h 556925"/>
                          <a:gd name="connsiteX6" fmla="*/ 295012 w 300694"/>
                          <a:gd name="connsiteY6" fmla="*/ 516691 h 556925"/>
                          <a:gd name="connsiteX7" fmla="*/ 296045 w 300694"/>
                          <a:gd name="connsiteY7" fmla="*/ 519867 h 556925"/>
                          <a:gd name="connsiteX8" fmla="*/ 298112 w 300694"/>
                          <a:gd name="connsiteY8" fmla="*/ 518279 h 556925"/>
                          <a:gd name="connsiteX9" fmla="*/ 5167 w 300694"/>
                          <a:gd name="connsiteY9" fmla="*/ 0 h 556925"/>
                          <a:gd name="connsiteX10" fmla="*/ 0 w 300694"/>
                          <a:gd name="connsiteY10" fmla="*/ 2647 h 556925"/>
                          <a:gd name="connsiteX11" fmla="*/ 144148 w 300694"/>
                          <a:gd name="connsiteY11" fmla="*/ 556925 h 556925"/>
                          <a:gd name="connsiteX12" fmla="*/ 300695 w 300694"/>
                          <a:gd name="connsiteY12" fmla="*/ 521985 h 556925"/>
                          <a:gd name="connsiteX13" fmla="*/ 298112 w 300694"/>
                          <a:gd name="connsiteY13" fmla="*/ 518279 h 55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694" h="556925">
                            <a:moveTo>
                              <a:pt x="296045" y="519867"/>
                            </a:moveTo>
                            <a:lnTo>
                              <a:pt x="293462" y="521456"/>
                            </a:lnTo>
                            <a:lnTo>
                              <a:pt x="291395" y="517750"/>
                            </a:lnTo>
                            <a:lnTo>
                              <a:pt x="148281" y="549514"/>
                            </a:lnTo>
                            <a:lnTo>
                              <a:pt x="11367" y="23293"/>
                            </a:lnTo>
                            <a:lnTo>
                              <a:pt x="291395" y="517750"/>
                            </a:lnTo>
                            <a:lnTo>
                              <a:pt x="295012" y="516691"/>
                            </a:lnTo>
                            <a:lnTo>
                              <a:pt x="296045" y="519867"/>
                            </a:lnTo>
                            <a:lnTo>
                              <a:pt x="298112" y="518279"/>
                            </a:lnTo>
                            <a:lnTo>
                              <a:pt x="5167" y="0"/>
                            </a:lnTo>
                            <a:lnTo>
                              <a:pt x="0" y="2647"/>
                            </a:lnTo>
                            <a:lnTo>
                              <a:pt x="144148" y="556925"/>
                            </a:lnTo>
                            <a:lnTo>
                              <a:pt x="300695" y="521985"/>
                            </a:lnTo>
                            <a:lnTo>
                              <a:pt x="298112" y="51827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8" name="Freeform: Shape 1587">
                        <a:extLst>
                          <a:ext uri="{FF2B5EF4-FFF2-40B4-BE49-F238E27FC236}">
                            <a16:creationId xmlns:a16="http://schemas.microsoft.com/office/drawing/2014/main" id="{E493E70C-C921-DDA3-FB61-8E0E9B8A556F}"/>
                          </a:ext>
                        </a:extLst>
                      </p:cNvPr>
                      <p:cNvSpPr/>
                      <p:nvPr/>
                    </p:nvSpPr>
                    <p:spPr>
                      <a:xfrm>
                        <a:off x="4305754" y="2465329"/>
                        <a:ext cx="4649" cy="4764"/>
                      </a:xfrm>
                      <a:custGeom>
                        <a:avLst/>
                        <a:gdLst>
                          <a:gd name="connsiteX0" fmla="*/ 0 w 4649"/>
                          <a:gd name="connsiteY0" fmla="*/ 1059 h 4764"/>
                          <a:gd name="connsiteX1" fmla="*/ 2066 w 4649"/>
                          <a:gd name="connsiteY1" fmla="*/ 4765 h 4764"/>
                          <a:gd name="connsiteX2" fmla="*/ 4650 w 4649"/>
                          <a:gd name="connsiteY2" fmla="*/ 3176 h 4764"/>
                          <a:gd name="connsiteX3" fmla="*/ 3616 w 4649"/>
                          <a:gd name="connsiteY3" fmla="*/ 0 h 4764"/>
                        </a:gdLst>
                        <a:ahLst/>
                        <a:cxnLst>
                          <a:cxn ang="0">
                            <a:pos x="connsiteX0" y="connsiteY0"/>
                          </a:cxn>
                          <a:cxn ang="0">
                            <a:pos x="connsiteX1" y="connsiteY1"/>
                          </a:cxn>
                          <a:cxn ang="0">
                            <a:pos x="connsiteX2" y="connsiteY2"/>
                          </a:cxn>
                          <a:cxn ang="0">
                            <a:pos x="connsiteX3" y="connsiteY3"/>
                          </a:cxn>
                        </a:cxnLst>
                        <a:rect l="l" t="t" r="r" b="b"/>
                        <a:pathLst>
                          <a:path w="4649" h="4764">
                            <a:moveTo>
                              <a:pt x="0" y="1059"/>
                            </a:moveTo>
                            <a:lnTo>
                              <a:pt x="2066" y="4765"/>
                            </a:lnTo>
                            <a:lnTo>
                              <a:pt x="4650" y="3176"/>
                            </a:lnTo>
                            <a:lnTo>
                              <a:pt x="361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9" name="Freeform: Shape 1588">
                        <a:extLst>
                          <a:ext uri="{FF2B5EF4-FFF2-40B4-BE49-F238E27FC236}">
                            <a16:creationId xmlns:a16="http://schemas.microsoft.com/office/drawing/2014/main" id="{EC6C26CB-C15D-C19B-45E7-707FF04D9979}"/>
                          </a:ext>
                        </a:extLst>
                      </p:cNvPr>
                      <p:cNvSpPr/>
                      <p:nvPr/>
                    </p:nvSpPr>
                    <p:spPr>
                      <a:xfrm>
                        <a:off x="6538232" y="3356303"/>
                        <a:ext cx="21182" cy="8470"/>
                      </a:xfrm>
                      <a:custGeom>
                        <a:avLst/>
                        <a:gdLst>
                          <a:gd name="connsiteX0" fmla="*/ 19633 w 21182"/>
                          <a:gd name="connsiteY0" fmla="*/ 0 h 8470"/>
                          <a:gd name="connsiteX1" fmla="*/ 0 w 21182"/>
                          <a:gd name="connsiteY1" fmla="*/ 8470 h 8470"/>
                          <a:gd name="connsiteX2" fmla="*/ 21183 w 21182"/>
                          <a:gd name="connsiteY2" fmla="*/ 5823 h 8470"/>
                          <a:gd name="connsiteX3" fmla="*/ 21183 w 21182"/>
                          <a:gd name="connsiteY3" fmla="*/ 2647 h 8470"/>
                        </a:gdLst>
                        <a:ahLst/>
                        <a:cxnLst>
                          <a:cxn ang="0">
                            <a:pos x="connsiteX0" y="connsiteY0"/>
                          </a:cxn>
                          <a:cxn ang="0">
                            <a:pos x="connsiteX1" y="connsiteY1"/>
                          </a:cxn>
                          <a:cxn ang="0">
                            <a:pos x="connsiteX2" y="connsiteY2"/>
                          </a:cxn>
                          <a:cxn ang="0">
                            <a:pos x="connsiteX3" y="connsiteY3"/>
                          </a:cxn>
                        </a:cxnLst>
                        <a:rect l="l" t="t" r="r" b="b"/>
                        <a:pathLst>
                          <a:path w="21182" h="8470">
                            <a:moveTo>
                              <a:pt x="19633" y="0"/>
                            </a:moveTo>
                            <a:lnTo>
                              <a:pt x="0" y="8470"/>
                            </a:lnTo>
                            <a:lnTo>
                              <a:pt x="21183" y="5823"/>
                            </a:lnTo>
                            <a:lnTo>
                              <a:pt x="21183"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0" name="Freeform: Shape 1589">
                        <a:extLst>
                          <a:ext uri="{FF2B5EF4-FFF2-40B4-BE49-F238E27FC236}">
                            <a16:creationId xmlns:a16="http://schemas.microsoft.com/office/drawing/2014/main" id="{DB092E88-B528-7C0E-DAB9-AE61FEE49818}"/>
                          </a:ext>
                        </a:extLst>
                      </p:cNvPr>
                      <p:cNvSpPr/>
                      <p:nvPr/>
                    </p:nvSpPr>
                    <p:spPr>
                      <a:xfrm>
                        <a:off x="4295937" y="3553768"/>
                        <a:ext cx="915517" cy="404988"/>
                      </a:xfrm>
                      <a:custGeom>
                        <a:avLst/>
                        <a:gdLst>
                          <a:gd name="connsiteX0" fmla="*/ 798753 w 915517"/>
                          <a:gd name="connsiteY0" fmla="*/ 529 h 404988"/>
                          <a:gd name="connsiteX1" fmla="*/ 799270 w 915517"/>
                          <a:gd name="connsiteY1" fmla="*/ 3706 h 404988"/>
                          <a:gd name="connsiteX2" fmla="*/ 799786 w 915517"/>
                          <a:gd name="connsiteY2" fmla="*/ 6882 h 404988"/>
                          <a:gd name="connsiteX3" fmla="*/ 797203 w 915517"/>
                          <a:gd name="connsiteY3" fmla="*/ 6882 h 404988"/>
                          <a:gd name="connsiteX4" fmla="*/ 906735 w 915517"/>
                          <a:gd name="connsiteY4" fmla="*/ 395459 h 404988"/>
                          <a:gd name="connsiteX5" fmla="*/ 15500 w 915517"/>
                          <a:gd name="connsiteY5" fmla="*/ 86821 h 404988"/>
                          <a:gd name="connsiteX6" fmla="*/ 797203 w 915517"/>
                          <a:gd name="connsiteY6" fmla="*/ 6882 h 404988"/>
                          <a:gd name="connsiteX7" fmla="*/ 796170 w 915517"/>
                          <a:gd name="connsiteY7" fmla="*/ 4235 h 404988"/>
                          <a:gd name="connsiteX8" fmla="*/ 799270 w 915517"/>
                          <a:gd name="connsiteY8" fmla="*/ 3706 h 404988"/>
                          <a:gd name="connsiteX9" fmla="*/ 798753 w 915517"/>
                          <a:gd name="connsiteY9" fmla="*/ 529 h 404988"/>
                          <a:gd name="connsiteX10" fmla="*/ 517 w 915517"/>
                          <a:gd name="connsiteY10" fmla="*/ 82056 h 404988"/>
                          <a:gd name="connsiteX11" fmla="*/ 0 w 915517"/>
                          <a:gd name="connsiteY11" fmla="*/ 87880 h 404988"/>
                          <a:gd name="connsiteX12" fmla="*/ 915518 w 915517"/>
                          <a:gd name="connsiteY12" fmla="*/ 404988 h 404988"/>
                          <a:gd name="connsiteX13" fmla="*/ 801336 w 915517"/>
                          <a:gd name="connsiteY13" fmla="*/ 0 h 40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5517" h="404988">
                            <a:moveTo>
                              <a:pt x="798753" y="529"/>
                            </a:moveTo>
                            <a:lnTo>
                              <a:pt x="799270" y="3706"/>
                            </a:lnTo>
                            <a:lnTo>
                              <a:pt x="799786" y="6882"/>
                            </a:lnTo>
                            <a:lnTo>
                              <a:pt x="797203" y="6882"/>
                            </a:lnTo>
                            <a:lnTo>
                              <a:pt x="906735" y="395459"/>
                            </a:lnTo>
                            <a:lnTo>
                              <a:pt x="15500" y="86821"/>
                            </a:lnTo>
                            <a:lnTo>
                              <a:pt x="797203" y="6882"/>
                            </a:lnTo>
                            <a:lnTo>
                              <a:pt x="796170" y="4235"/>
                            </a:lnTo>
                            <a:lnTo>
                              <a:pt x="799270" y="3706"/>
                            </a:lnTo>
                            <a:lnTo>
                              <a:pt x="798753" y="529"/>
                            </a:lnTo>
                            <a:lnTo>
                              <a:pt x="517" y="82056"/>
                            </a:lnTo>
                            <a:lnTo>
                              <a:pt x="0" y="87880"/>
                            </a:lnTo>
                            <a:lnTo>
                              <a:pt x="915518" y="404988"/>
                            </a:lnTo>
                            <a:lnTo>
                              <a:pt x="80133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1" name="Freeform: Shape 1590">
                        <a:extLst>
                          <a:ext uri="{FF2B5EF4-FFF2-40B4-BE49-F238E27FC236}">
                            <a16:creationId xmlns:a16="http://schemas.microsoft.com/office/drawing/2014/main" id="{0FE5A111-20B1-9B08-7FC5-F67681F182DC}"/>
                          </a:ext>
                        </a:extLst>
                      </p:cNvPr>
                      <p:cNvSpPr/>
                      <p:nvPr/>
                    </p:nvSpPr>
                    <p:spPr>
                      <a:xfrm>
                        <a:off x="5092107" y="3557474"/>
                        <a:ext cx="3616" cy="3176"/>
                      </a:xfrm>
                      <a:custGeom>
                        <a:avLst/>
                        <a:gdLst>
                          <a:gd name="connsiteX0" fmla="*/ 0 w 3616"/>
                          <a:gd name="connsiteY0" fmla="*/ 529 h 3176"/>
                          <a:gd name="connsiteX1" fmla="*/ 1033 w 3616"/>
                          <a:gd name="connsiteY1" fmla="*/ 3176 h 3176"/>
                          <a:gd name="connsiteX2" fmla="*/ 3617 w 3616"/>
                          <a:gd name="connsiteY2" fmla="*/ 3176 h 3176"/>
                          <a:gd name="connsiteX3" fmla="*/ 3100 w 3616"/>
                          <a:gd name="connsiteY3" fmla="*/ 0 h 3176"/>
                        </a:gdLst>
                        <a:ahLst/>
                        <a:cxnLst>
                          <a:cxn ang="0">
                            <a:pos x="connsiteX0" y="connsiteY0"/>
                          </a:cxn>
                          <a:cxn ang="0">
                            <a:pos x="connsiteX1" y="connsiteY1"/>
                          </a:cxn>
                          <a:cxn ang="0">
                            <a:pos x="connsiteX2" y="connsiteY2"/>
                          </a:cxn>
                          <a:cxn ang="0">
                            <a:pos x="connsiteX3" y="connsiteY3"/>
                          </a:cxn>
                        </a:cxnLst>
                        <a:rect l="l" t="t" r="r" b="b"/>
                        <a:pathLst>
                          <a:path w="3616" h="3176">
                            <a:moveTo>
                              <a:pt x="0" y="529"/>
                            </a:moveTo>
                            <a:lnTo>
                              <a:pt x="1033" y="3176"/>
                            </a:lnTo>
                            <a:lnTo>
                              <a:pt x="3617" y="3176"/>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2" name="Freeform: Shape 1591">
                        <a:extLst>
                          <a:ext uri="{FF2B5EF4-FFF2-40B4-BE49-F238E27FC236}">
                            <a16:creationId xmlns:a16="http://schemas.microsoft.com/office/drawing/2014/main" id="{D5FD7702-8931-11DB-F1B2-A36069F9D3FF}"/>
                          </a:ext>
                        </a:extLst>
                      </p:cNvPr>
                      <p:cNvSpPr/>
                      <p:nvPr/>
                    </p:nvSpPr>
                    <p:spPr>
                      <a:xfrm>
                        <a:off x="4865294" y="3055606"/>
                        <a:ext cx="232496" cy="503985"/>
                      </a:xfrm>
                      <a:custGeom>
                        <a:avLst/>
                        <a:gdLst>
                          <a:gd name="connsiteX0" fmla="*/ 0 w 232496"/>
                          <a:gd name="connsiteY0" fmla="*/ 2118 h 503985"/>
                          <a:gd name="connsiteX1" fmla="*/ 63549 w 232496"/>
                          <a:gd name="connsiteY1" fmla="*/ 312873 h 503985"/>
                          <a:gd name="connsiteX2" fmla="*/ 227846 w 232496"/>
                          <a:gd name="connsiteY2" fmla="*/ 503985 h 503985"/>
                          <a:gd name="connsiteX3" fmla="*/ 232496 w 232496"/>
                          <a:gd name="connsiteY3" fmla="*/ 500280 h 503985"/>
                          <a:gd name="connsiteX4" fmla="*/ 229913 w 232496"/>
                          <a:gd name="connsiteY4" fmla="*/ 501868 h 503985"/>
                          <a:gd name="connsiteX5" fmla="*/ 227329 w 232496"/>
                          <a:gd name="connsiteY5" fmla="*/ 502927 h 503985"/>
                          <a:gd name="connsiteX6" fmla="*/ 218546 w 232496"/>
                          <a:gd name="connsiteY6" fmla="*/ 483868 h 503985"/>
                          <a:gd name="connsiteX7" fmla="*/ 68715 w 232496"/>
                          <a:gd name="connsiteY7" fmla="*/ 310226 h 503985"/>
                          <a:gd name="connsiteX8" fmla="*/ 11367 w 232496"/>
                          <a:gd name="connsiteY8" fmla="*/ 26470 h 503985"/>
                          <a:gd name="connsiteX9" fmla="*/ 218546 w 232496"/>
                          <a:gd name="connsiteY9" fmla="*/ 483868 h 503985"/>
                          <a:gd name="connsiteX10" fmla="*/ 231979 w 232496"/>
                          <a:gd name="connsiteY10" fmla="*/ 499750 h 503985"/>
                          <a:gd name="connsiteX11" fmla="*/ 229913 w 232496"/>
                          <a:gd name="connsiteY11" fmla="*/ 501868 h 503985"/>
                          <a:gd name="connsiteX12" fmla="*/ 232496 w 232496"/>
                          <a:gd name="connsiteY12" fmla="*/ 500280 h 503985"/>
                          <a:gd name="connsiteX13" fmla="*/ 5683 w 232496"/>
                          <a:gd name="connsiteY13" fmla="*/ 0 h 50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496" h="503985">
                            <a:moveTo>
                              <a:pt x="0" y="2118"/>
                            </a:moveTo>
                            <a:lnTo>
                              <a:pt x="63549" y="312873"/>
                            </a:lnTo>
                            <a:lnTo>
                              <a:pt x="227846" y="503985"/>
                            </a:lnTo>
                            <a:lnTo>
                              <a:pt x="232496" y="500280"/>
                            </a:lnTo>
                            <a:lnTo>
                              <a:pt x="229913" y="501868"/>
                            </a:lnTo>
                            <a:lnTo>
                              <a:pt x="227329" y="502927"/>
                            </a:lnTo>
                            <a:lnTo>
                              <a:pt x="218546" y="483868"/>
                            </a:lnTo>
                            <a:lnTo>
                              <a:pt x="68715" y="310226"/>
                            </a:lnTo>
                            <a:lnTo>
                              <a:pt x="11367" y="26470"/>
                            </a:lnTo>
                            <a:lnTo>
                              <a:pt x="218546" y="483868"/>
                            </a:lnTo>
                            <a:lnTo>
                              <a:pt x="231979" y="499750"/>
                            </a:lnTo>
                            <a:lnTo>
                              <a:pt x="229913" y="501868"/>
                            </a:lnTo>
                            <a:lnTo>
                              <a:pt x="232496" y="500280"/>
                            </a:lnTo>
                            <a:lnTo>
                              <a:pt x="56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3" name="Freeform: Shape 1592">
                        <a:extLst>
                          <a:ext uri="{FF2B5EF4-FFF2-40B4-BE49-F238E27FC236}">
                            <a16:creationId xmlns:a16="http://schemas.microsoft.com/office/drawing/2014/main" id="{4D5D2ED1-80DE-A128-7EA3-20D80E2FDE81}"/>
                          </a:ext>
                        </a:extLst>
                      </p:cNvPr>
                      <p:cNvSpPr/>
                      <p:nvPr/>
                    </p:nvSpPr>
                    <p:spPr>
                      <a:xfrm>
                        <a:off x="5083841" y="3539474"/>
                        <a:ext cx="13432" cy="19058"/>
                      </a:xfrm>
                      <a:custGeom>
                        <a:avLst/>
                        <a:gdLst>
                          <a:gd name="connsiteX0" fmla="*/ 8783 w 13432"/>
                          <a:gd name="connsiteY0" fmla="*/ 19058 h 19058"/>
                          <a:gd name="connsiteX1" fmla="*/ 11367 w 13432"/>
                          <a:gd name="connsiteY1" fmla="*/ 17999 h 19058"/>
                          <a:gd name="connsiteX2" fmla="*/ 13433 w 13432"/>
                          <a:gd name="connsiteY2" fmla="*/ 15882 h 19058"/>
                          <a:gd name="connsiteX3" fmla="*/ 0 w 13432"/>
                          <a:gd name="connsiteY3" fmla="*/ 0 h 19058"/>
                        </a:gdLst>
                        <a:ahLst/>
                        <a:cxnLst>
                          <a:cxn ang="0">
                            <a:pos x="connsiteX0" y="connsiteY0"/>
                          </a:cxn>
                          <a:cxn ang="0">
                            <a:pos x="connsiteX1" y="connsiteY1"/>
                          </a:cxn>
                          <a:cxn ang="0">
                            <a:pos x="connsiteX2" y="connsiteY2"/>
                          </a:cxn>
                          <a:cxn ang="0">
                            <a:pos x="connsiteX3" y="connsiteY3"/>
                          </a:cxn>
                        </a:cxnLst>
                        <a:rect l="l" t="t" r="r" b="b"/>
                        <a:pathLst>
                          <a:path w="13432" h="19058">
                            <a:moveTo>
                              <a:pt x="8783" y="19058"/>
                            </a:moveTo>
                            <a:lnTo>
                              <a:pt x="11367" y="17999"/>
                            </a:lnTo>
                            <a:lnTo>
                              <a:pt x="13433" y="15882"/>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4" name="Freeform: Shape 1593">
                        <a:extLst>
                          <a:ext uri="{FF2B5EF4-FFF2-40B4-BE49-F238E27FC236}">
                            <a16:creationId xmlns:a16="http://schemas.microsoft.com/office/drawing/2014/main" id="{D64EA967-88E1-8A27-9D60-C17B634379FB}"/>
                          </a:ext>
                        </a:extLst>
                      </p:cNvPr>
                      <p:cNvSpPr/>
                      <p:nvPr/>
                    </p:nvSpPr>
                    <p:spPr>
                      <a:xfrm>
                        <a:off x="4295937" y="3363714"/>
                        <a:ext cx="805469" cy="278462"/>
                      </a:xfrm>
                      <a:custGeom>
                        <a:avLst/>
                        <a:gdLst>
                          <a:gd name="connsiteX0" fmla="*/ 634456 w 805469"/>
                          <a:gd name="connsiteY0" fmla="*/ 529 h 278462"/>
                          <a:gd name="connsiteX1" fmla="*/ 635489 w 805469"/>
                          <a:gd name="connsiteY1" fmla="*/ 3176 h 278462"/>
                          <a:gd name="connsiteX2" fmla="*/ 636523 w 805469"/>
                          <a:gd name="connsiteY2" fmla="*/ 6353 h 278462"/>
                          <a:gd name="connsiteX3" fmla="*/ 634456 w 805469"/>
                          <a:gd name="connsiteY3" fmla="*/ 6882 h 278462"/>
                          <a:gd name="connsiteX4" fmla="*/ 793070 w 805469"/>
                          <a:gd name="connsiteY4" fmla="*/ 191112 h 278462"/>
                          <a:gd name="connsiteX5" fmla="*/ 20666 w 805469"/>
                          <a:gd name="connsiteY5" fmla="*/ 269992 h 278462"/>
                          <a:gd name="connsiteX6" fmla="*/ 634456 w 805469"/>
                          <a:gd name="connsiteY6" fmla="*/ 6882 h 278462"/>
                          <a:gd name="connsiteX7" fmla="*/ 632906 w 805469"/>
                          <a:gd name="connsiteY7" fmla="*/ 5823 h 278462"/>
                          <a:gd name="connsiteX8" fmla="*/ 635489 w 805469"/>
                          <a:gd name="connsiteY8" fmla="*/ 3176 h 278462"/>
                          <a:gd name="connsiteX9" fmla="*/ 634456 w 805469"/>
                          <a:gd name="connsiteY9" fmla="*/ 529 h 278462"/>
                          <a:gd name="connsiteX10" fmla="*/ 0 w 805469"/>
                          <a:gd name="connsiteY10" fmla="*/ 272110 h 278462"/>
                          <a:gd name="connsiteX11" fmla="*/ 1550 w 805469"/>
                          <a:gd name="connsiteY11" fmla="*/ 278463 h 278462"/>
                          <a:gd name="connsiteX12" fmla="*/ 805470 w 805469"/>
                          <a:gd name="connsiteY12" fmla="*/ 195877 h 278462"/>
                          <a:gd name="connsiteX13" fmla="*/ 636006 w 805469"/>
                          <a:gd name="connsiteY13" fmla="*/ 0 h 27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5469" h="278462">
                            <a:moveTo>
                              <a:pt x="634456" y="529"/>
                            </a:moveTo>
                            <a:lnTo>
                              <a:pt x="635489" y="3176"/>
                            </a:lnTo>
                            <a:lnTo>
                              <a:pt x="636523" y="6353"/>
                            </a:lnTo>
                            <a:lnTo>
                              <a:pt x="634456" y="6882"/>
                            </a:lnTo>
                            <a:lnTo>
                              <a:pt x="793070" y="191112"/>
                            </a:lnTo>
                            <a:lnTo>
                              <a:pt x="20666" y="269992"/>
                            </a:lnTo>
                            <a:lnTo>
                              <a:pt x="634456" y="6882"/>
                            </a:lnTo>
                            <a:lnTo>
                              <a:pt x="632906" y="5823"/>
                            </a:lnTo>
                            <a:lnTo>
                              <a:pt x="635489" y="3176"/>
                            </a:lnTo>
                            <a:lnTo>
                              <a:pt x="634456" y="529"/>
                            </a:lnTo>
                            <a:lnTo>
                              <a:pt x="0" y="272110"/>
                            </a:lnTo>
                            <a:lnTo>
                              <a:pt x="1550" y="278463"/>
                            </a:lnTo>
                            <a:lnTo>
                              <a:pt x="805470" y="195877"/>
                            </a:lnTo>
                            <a:lnTo>
                              <a:pt x="63600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5" name="Freeform: Shape 1594">
                        <a:extLst>
                          <a:ext uri="{FF2B5EF4-FFF2-40B4-BE49-F238E27FC236}">
                            <a16:creationId xmlns:a16="http://schemas.microsoft.com/office/drawing/2014/main" id="{3DC11FAC-4ACB-4ED7-5A13-26486178C74C}"/>
                          </a:ext>
                        </a:extLst>
                      </p:cNvPr>
                      <p:cNvSpPr/>
                      <p:nvPr/>
                    </p:nvSpPr>
                    <p:spPr>
                      <a:xfrm>
                        <a:off x="4928843" y="3366891"/>
                        <a:ext cx="3616" cy="3705"/>
                      </a:xfrm>
                      <a:custGeom>
                        <a:avLst/>
                        <a:gdLst>
                          <a:gd name="connsiteX0" fmla="*/ 0 w 3616"/>
                          <a:gd name="connsiteY0" fmla="*/ 2647 h 3705"/>
                          <a:gd name="connsiteX1" fmla="*/ 1550 w 3616"/>
                          <a:gd name="connsiteY1" fmla="*/ 3706 h 3705"/>
                          <a:gd name="connsiteX2" fmla="*/ 3617 w 3616"/>
                          <a:gd name="connsiteY2" fmla="*/ 3176 h 3705"/>
                          <a:gd name="connsiteX3" fmla="*/ 2583 w 3616"/>
                          <a:gd name="connsiteY3" fmla="*/ 0 h 3705"/>
                        </a:gdLst>
                        <a:ahLst/>
                        <a:cxnLst>
                          <a:cxn ang="0">
                            <a:pos x="connsiteX0" y="connsiteY0"/>
                          </a:cxn>
                          <a:cxn ang="0">
                            <a:pos x="connsiteX1" y="connsiteY1"/>
                          </a:cxn>
                          <a:cxn ang="0">
                            <a:pos x="connsiteX2" y="connsiteY2"/>
                          </a:cxn>
                          <a:cxn ang="0">
                            <a:pos x="connsiteX3" y="connsiteY3"/>
                          </a:cxn>
                        </a:cxnLst>
                        <a:rect l="l" t="t" r="r" b="b"/>
                        <a:pathLst>
                          <a:path w="3616" h="3705">
                            <a:moveTo>
                              <a:pt x="0" y="2647"/>
                            </a:moveTo>
                            <a:lnTo>
                              <a:pt x="1550" y="3706"/>
                            </a:lnTo>
                            <a:lnTo>
                              <a:pt x="3617" y="3176"/>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6" name="Freeform: Shape 1595">
                        <a:extLst>
                          <a:ext uri="{FF2B5EF4-FFF2-40B4-BE49-F238E27FC236}">
                            <a16:creationId xmlns:a16="http://schemas.microsoft.com/office/drawing/2014/main" id="{7D1B3F75-18E5-D002-0ABF-43CFB57D40AE}"/>
                          </a:ext>
                        </a:extLst>
                      </p:cNvPr>
                      <p:cNvSpPr/>
                      <p:nvPr/>
                    </p:nvSpPr>
                    <p:spPr>
                      <a:xfrm>
                        <a:off x="7212987" y="5514652"/>
                        <a:ext cx="4650" cy="5823"/>
                      </a:xfrm>
                      <a:custGeom>
                        <a:avLst/>
                        <a:gdLst>
                          <a:gd name="connsiteX0" fmla="*/ 0 w 4650"/>
                          <a:gd name="connsiteY0" fmla="*/ 1059 h 5823"/>
                          <a:gd name="connsiteX1" fmla="*/ 1550 w 4650"/>
                          <a:gd name="connsiteY1" fmla="*/ 5824 h 5823"/>
                          <a:gd name="connsiteX2" fmla="*/ 4650 w 4650"/>
                          <a:gd name="connsiteY2" fmla="*/ 2118 h 5823"/>
                          <a:gd name="connsiteX3" fmla="*/ 3100 w 4650"/>
                          <a:gd name="connsiteY3" fmla="*/ 0 h 5823"/>
                        </a:gdLst>
                        <a:ahLst/>
                        <a:cxnLst>
                          <a:cxn ang="0">
                            <a:pos x="connsiteX0" y="connsiteY0"/>
                          </a:cxn>
                          <a:cxn ang="0">
                            <a:pos x="connsiteX1" y="connsiteY1"/>
                          </a:cxn>
                          <a:cxn ang="0">
                            <a:pos x="connsiteX2" y="connsiteY2"/>
                          </a:cxn>
                          <a:cxn ang="0">
                            <a:pos x="connsiteX3" y="connsiteY3"/>
                          </a:cxn>
                        </a:cxnLst>
                        <a:rect l="l" t="t" r="r" b="b"/>
                        <a:pathLst>
                          <a:path w="4650" h="5823">
                            <a:moveTo>
                              <a:pt x="0" y="1059"/>
                            </a:moveTo>
                            <a:lnTo>
                              <a:pt x="1550" y="5824"/>
                            </a:lnTo>
                            <a:lnTo>
                              <a:pt x="4650" y="2118"/>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7" name="Freeform: Shape 1596">
                        <a:extLst>
                          <a:ext uri="{FF2B5EF4-FFF2-40B4-BE49-F238E27FC236}">
                            <a16:creationId xmlns:a16="http://schemas.microsoft.com/office/drawing/2014/main" id="{1C72C687-0D98-155C-5C19-34A7F1008B57}"/>
                          </a:ext>
                        </a:extLst>
                      </p:cNvPr>
                      <p:cNvSpPr/>
                      <p:nvPr/>
                    </p:nvSpPr>
                    <p:spPr>
                      <a:xfrm>
                        <a:off x="7210921" y="5512535"/>
                        <a:ext cx="5166" cy="4764"/>
                      </a:xfrm>
                      <a:custGeom>
                        <a:avLst/>
                        <a:gdLst>
                          <a:gd name="connsiteX0" fmla="*/ 0 w 5166"/>
                          <a:gd name="connsiteY0" fmla="*/ 2647 h 4764"/>
                          <a:gd name="connsiteX1" fmla="*/ 3617 w 5166"/>
                          <a:gd name="connsiteY1" fmla="*/ 4764 h 4764"/>
                          <a:gd name="connsiteX2" fmla="*/ 5167 w 5166"/>
                          <a:gd name="connsiteY2" fmla="*/ 2117 h 4764"/>
                          <a:gd name="connsiteX3" fmla="*/ 3100 w 5166"/>
                          <a:gd name="connsiteY3" fmla="*/ 0 h 4764"/>
                        </a:gdLst>
                        <a:ahLst/>
                        <a:cxnLst>
                          <a:cxn ang="0">
                            <a:pos x="connsiteX0" y="connsiteY0"/>
                          </a:cxn>
                          <a:cxn ang="0">
                            <a:pos x="connsiteX1" y="connsiteY1"/>
                          </a:cxn>
                          <a:cxn ang="0">
                            <a:pos x="connsiteX2" y="connsiteY2"/>
                          </a:cxn>
                          <a:cxn ang="0">
                            <a:pos x="connsiteX3" y="connsiteY3"/>
                          </a:cxn>
                        </a:cxnLst>
                        <a:rect l="l" t="t" r="r" b="b"/>
                        <a:pathLst>
                          <a:path w="5166" h="4764">
                            <a:moveTo>
                              <a:pt x="0" y="2647"/>
                            </a:moveTo>
                            <a:lnTo>
                              <a:pt x="3617" y="4764"/>
                            </a:lnTo>
                            <a:lnTo>
                              <a:pt x="5167" y="2117"/>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8" name="Freeform: Shape 1597">
                        <a:extLst>
                          <a:ext uri="{FF2B5EF4-FFF2-40B4-BE49-F238E27FC236}">
                            <a16:creationId xmlns:a16="http://schemas.microsoft.com/office/drawing/2014/main" id="{BEE2C815-F7B6-45D9-D028-7F4861FF0E8D}"/>
                          </a:ext>
                        </a:extLst>
                      </p:cNvPr>
                      <p:cNvSpPr/>
                      <p:nvPr/>
                    </p:nvSpPr>
                    <p:spPr>
                      <a:xfrm>
                        <a:off x="7925459" y="4382273"/>
                        <a:ext cx="3616" cy="3705"/>
                      </a:xfrm>
                      <a:custGeom>
                        <a:avLst/>
                        <a:gdLst>
                          <a:gd name="connsiteX0" fmla="*/ 0 w 3616"/>
                          <a:gd name="connsiteY0" fmla="*/ 3176 h 3705"/>
                          <a:gd name="connsiteX1" fmla="*/ 2067 w 3616"/>
                          <a:gd name="connsiteY1" fmla="*/ 3706 h 3705"/>
                          <a:gd name="connsiteX2" fmla="*/ 3616 w 3616"/>
                          <a:gd name="connsiteY2" fmla="*/ 2117 h 3705"/>
                          <a:gd name="connsiteX3" fmla="*/ 1033 w 3616"/>
                          <a:gd name="connsiteY3" fmla="*/ 0 h 3705"/>
                        </a:gdLst>
                        <a:ahLst/>
                        <a:cxnLst>
                          <a:cxn ang="0">
                            <a:pos x="connsiteX0" y="connsiteY0"/>
                          </a:cxn>
                          <a:cxn ang="0">
                            <a:pos x="connsiteX1" y="connsiteY1"/>
                          </a:cxn>
                          <a:cxn ang="0">
                            <a:pos x="connsiteX2" y="connsiteY2"/>
                          </a:cxn>
                          <a:cxn ang="0">
                            <a:pos x="connsiteX3" y="connsiteY3"/>
                          </a:cxn>
                        </a:cxnLst>
                        <a:rect l="l" t="t" r="r" b="b"/>
                        <a:pathLst>
                          <a:path w="3616" h="3705">
                            <a:moveTo>
                              <a:pt x="0" y="3176"/>
                            </a:moveTo>
                            <a:lnTo>
                              <a:pt x="2067" y="3706"/>
                            </a:lnTo>
                            <a:lnTo>
                              <a:pt x="3616" y="2117"/>
                            </a:lnTo>
                            <a:lnTo>
                              <a:pt x="10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9" name="Freeform: Shape 1598">
                        <a:extLst>
                          <a:ext uri="{FF2B5EF4-FFF2-40B4-BE49-F238E27FC236}">
                            <a16:creationId xmlns:a16="http://schemas.microsoft.com/office/drawing/2014/main" id="{D727C47C-98BA-B243-531A-68A0853DBD44}"/>
                          </a:ext>
                        </a:extLst>
                      </p:cNvPr>
                      <p:cNvSpPr/>
                      <p:nvPr/>
                    </p:nvSpPr>
                    <p:spPr>
                      <a:xfrm>
                        <a:off x="4865294" y="3056664"/>
                        <a:ext cx="4649" cy="4764"/>
                      </a:xfrm>
                      <a:custGeom>
                        <a:avLst/>
                        <a:gdLst>
                          <a:gd name="connsiteX0" fmla="*/ 0 w 4649"/>
                          <a:gd name="connsiteY0" fmla="*/ 1059 h 4764"/>
                          <a:gd name="connsiteX1" fmla="*/ 1033 w 4649"/>
                          <a:gd name="connsiteY1" fmla="*/ 4765 h 4764"/>
                          <a:gd name="connsiteX2" fmla="*/ 4650 w 4649"/>
                          <a:gd name="connsiteY2" fmla="*/ 2647 h 4764"/>
                          <a:gd name="connsiteX3" fmla="*/ 3100 w 4649"/>
                          <a:gd name="connsiteY3" fmla="*/ 0 h 4764"/>
                        </a:gdLst>
                        <a:ahLst/>
                        <a:cxnLst>
                          <a:cxn ang="0">
                            <a:pos x="connsiteX0" y="connsiteY0"/>
                          </a:cxn>
                          <a:cxn ang="0">
                            <a:pos x="connsiteX1" y="connsiteY1"/>
                          </a:cxn>
                          <a:cxn ang="0">
                            <a:pos x="connsiteX2" y="connsiteY2"/>
                          </a:cxn>
                          <a:cxn ang="0">
                            <a:pos x="connsiteX3" y="connsiteY3"/>
                          </a:cxn>
                        </a:cxnLst>
                        <a:rect l="l" t="t" r="r" b="b"/>
                        <a:pathLst>
                          <a:path w="4649" h="4764">
                            <a:moveTo>
                              <a:pt x="0" y="1059"/>
                            </a:moveTo>
                            <a:lnTo>
                              <a:pt x="1033" y="4765"/>
                            </a:lnTo>
                            <a:lnTo>
                              <a:pt x="4650" y="2647"/>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0" name="Freeform: Shape 1599">
                        <a:extLst>
                          <a:ext uri="{FF2B5EF4-FFF2-40B4-BE49-F238E27FC236}">
                            <a16:creationId xmlns:a16="http://schemas.microsoft.com/office/drawing/2014/main" id="{E3986877-20C3-6A5D-9D66-D4CCCD02BF78}"/>
                          </a:ext>
                        </a:extLst>
                      </p:cNvPr>
                      <p:cNvSpPr/>
                      <p:nvPr/>
                    </p:nvSpPr>
                    <p:spPr>
                      <a:xfrm>
                        <a:off x="4611099" y="3051900"/>
                        <a:ext cx="324461" cy="320814"/>
                      </a:xfrm>
                      <a:custGeom>
                        <a:avLst/>
                        <a:gdLst>
                          <a:gd name="connsiteX0" fmla="*/ 255746 w 324461"/>
                          <a:gd name="connsiteY0" fmla="*/ 2118 h 320814"/>
                          <a:gd name="connsiteX1" fmla="*/ 257296 w 324461"/>
                          <a:gd name="connsiteY1" fmla="*/ 4765 h 320814"/>
                          <a:gd name="connsiteX2" fmla="*/ 258845 w 324461"/>
                          <a:gd name="connsiteY2" fmla="*/ 7412 h 320814"/>
                          <a:gd name="connsiteX3" fmla="*/ 255229 w 324461"/>
                          <a:gd name="connsiteY3" fmla="*/ 9529 h 320814"/>
                          <a:gd name="connsiteX4" fmla="*/ 316195 w 324461"/>
                          <a:gd name="connsiteY4" fmla="*/ 309697 h 320814"/>
                          <a:gd name="connsiteX5" fmla="*/ 12916 w 324461"/>
                          <a:gd name="connsiteY5" fmla="*/ 158290 h 320814"/>
                          <a:gd name="connsiteX6" fmla="*/ 255229 w 324461"/>
                          <a:gd name="connsiteY6" fmla="*/ 9529 h 320814"/>
                          <a:gd name="connsiteX7" fmla="*/ 254196 w 324461"/>
                          <a:gd name="connsiteY7" fmla="*/ 5823 h 320814"/>
                          <a:gd name="connsiteX8" fmla="*/ 257296 w 324461"/>
                          <a:gd name="connsiteY8" fmla="*/ 4765 h 320814"/>
                          <a:gd name="connsiteX9" fmla="*/ 255746 w 324461"/>
                          <a:gd name="connsiteY9" fmla="*/ 2118 h 320814"/>
                          <a:gd name="connsiteX10" fmla="*/ 0 w 324461"/>
                          <a:gd name="connsiteY10" fmla="*/ 158819 h 320814"/>
                          <a:gd name="connsiteX11" fmla="*/ 324461 w 324461"/>
                          <a:gd name="connsiteY11" fmla="*/ 320814 h 320814"/>
                          <a:gd name="connsiteX12" fmla="*/ 259362 w 324461"/>
                          <a:gd name="connsiteY12" fmla="*/ 0 h 3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461" h="320814">
                            <a:moveTo>
                              <a:pt x="255746" y="2118"/>
                            </a:moveTo>
                            <a:lnTo>
                              <a:pt x="257296" y="4765"/>
                            </a:lnTo>
                            <a:lnTo>
                              <a:pt x="258845" y="7412"/>
                            </a:lnTo>
                            <a:lnTo>
                              <a:pt x="255229" y="9529"/>
                            </a:lnTo>
                            <a:lnTo>
                              <a:pt x="316195" y="309697"/>
                            </a:lnTo>
                            <a:lnTo>
                              <a:pt x="12916" y="158290"/>
                            </a:lnTo>
                            <a:lnTo>
                              <a:pt x="255229" y="9529"/>
                            </a:lnTo>
                            <a:lnTo>
                              <a:pt x="254196" y="5823"/>
                            </a:lnTo>
                            <a:lnTo>
                              <a:pt x="257296" y="4765"/>
                            </a:lnTo>
                            <a:lnTo>
                              <a:pt x="255746" y="2118"/>
                            </a:lnTo>
                            <a:lnTo>
                              <a:pt x="0" y="158819"/>
                            </a:lnTo>
                            <a:lnTo>
                              <a:pt x="324461" y="320814"/>
                            </a:lnTo>
                            <a:lnTo>
                              <a:pt x="259362"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1" name="Freeform: Shape 1600">
                        <a:extLst>
                          <a:ext uri="{FF2B5EF4-FFF2-40B4-BE49-F238E27FC236}">
                            <a16:creationId xmlns:a16="http://schemas.microsoft.com/office/drawing/2014/main" id="{3DDA1B61-7641-97D5-CC5D-5F7D1BCD9601}"/>
                          </a:ext>
                        </a:extLst>
                      </p:cNvPr>
                      <p:cNvSpPr/>
                      <p:nvPr/>
                    </p:nvSpPr>
                    <p:spPr>
                      <a:xfrm>
                        <a:off x="4616265" y="3210189"/>
                        <a:ext cx="3616" cy="4235"/>
                      </a:xfrm>
                      <a:custGeom>
                        <a:avLst/>
                        <a:gdLst>
                          <a:gd name="connsiteX0" fmla="*/ 0 w 3616"/>
                          <a:gd name="connsiteY0" fmla="*/ 3176 h 4235"/>
                          <a:gd name="connsiteX1" fmla="*/ 2067 w 3616"/>
                          <a:gd name="connsiteY1" fmla="*/ 4235 h 4235"/>
                          <a:gd name="connsiteX2" fmla="*/ 3617 w 3616"/>
                          <a:gd name="connsiteY2" fmla="*/ 2118 h 4235"/>
                          <a:gd name="connsiteX3" fmla="*/ 1033 w 3616"/>
                          <a:gd name="connsiteY3" fmla="*/ 0 h 4235"/>
                        </a:gdLst>
                        <a:ahLst/>
                        <a:cxnLst>
                          <a:cxn ang="0">
                            <a:pos x="connsiteX0" y="connsiteY0"/>
                          </a:cxn>
                          <a:cxn ang="0">
                            <a:pos x="connsiteX1" y="connsiteY1"/>
                          </a:cxn>
                          <a:cxn ang="0">
                            <a:pos x="connsiteX2" y="connsiteY2"/>
                          </a:cxn>
                          <a:cxn ang="0">
                            <a:pos x="connsiteX3" y="connsiteY3"/>
                          </a:cxn>
                        </a:cxnLst>
                        <a:rect l="l" t="t" r="r" b="b"/>
                        <a:pathLst>
                          <a:path w="3616" h="4235">
                            <a:moveTo>
                              <a:pt x="0" y="3176"/>
                            </a:moveTo>
                            <a:lnTo>
                              <a:pt x="2067" y="4235"/>
                            </a:lnTo>
                            <a:lnTo>
                              <a:pt x="3617" y="2118"/>
                            </a:lnTo>
                            <a:lnTo>
                              <a:pt x="10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2" name="Freeform: Shape 1601">
                        <a:extLst>
                          <a:ext uri="{FF2B5EF4-FFF2-40B4-BE49-F238E27FC236}">
                            <a16:creationId xmlns:a16="http://schemas.microsoft.com/office/drawing/2014/main" id="{78A455A2-700D-A14E-4F62-43653A8CAE02}"/>
                          </a:ext>
                        </a:extLst>
                      </p:cNvPr>
                      <p:cNvSpPr/>
                      <p:nvPr/>
                    </p:nvSpPr>
                    <p:spPr>
                      <a:xfrm>
                        <a:off x="4287671" y="3206484"/>
                        <a:ext cx="650988" cy="439928"/>
                      </a:xfrm>
                      <a:custGeom>
                        <a:avLst/>
                        <a:gdLst>
                          <a:gd name="connsiteX0" fmla="*/ 327561 w 650988"/>
                          <a:gd name="connsiteY0" fmla="*/ 2118 h 439928"/>
                          <a:gd name="connsiteX1" fmla="*/ 329628 w 650988"/>
                          <a:gd name="connsiteY1" fmla="*/ 3706 h 439928"/>
                          <a:gd name="connsiteX2" fmla="*/ 332211 w 650988"/>
                          <a:gd name="connsiteY2" fmla="*/ 5823 h 439928"/>
                          <a:gd name="connsiteX3" fmla="*/ 330661 w 650988"/>
                          <a:gd name="connsiteY3" fmla="*/ 7941 h 439928"/>
                          <a:gd name="connsiteX4" fmla="*/ 636522 w 650988"/>
                          <a:gd name="connsiteY4" fmla="*/ 160407 h 439928"/>
                          <a:gd name="connsiteX5" fmla="*/ 18600 w 650988"/>
                          <a:gd name="connsiteY5" fmla="*/ 425105 h 439928"/>
                          <a:gd name="connsiteX6" fmla="*/ 330661 w 650988"/>
                          <a:gd name="connsiteY6" fmla="*/ 7941 h 439928"/>
                          <a:gd name="connsiteX7" fmla="*/ 328594 w 650988"/>
                          <a:gd name="connsiteY7" fmla="*/ 6882 h 439928"/>
                          <a:gd name="connsiteX8" fmla="*/ 329628 w 650988"/>
                          <a:gd name="connsiteY8" fmla="*/ 3706 h 439928"/>
                          <a:gd name="connsiteX9" fmla="*/ 327561 w 650988"/>
                          <a:gd name="connsiteY9" fmla="*/ 2118 h 439928"/>
                          <a:gd name="connsiteX10" fmla="*/ 0 w 650988"/>
                          <a:gd name="connsiteY10" fmla="*/ 439928 h 439928"/>
                          <a:gd name="connsiteX11" fmla="*/ 650989 w 650988"/>
                          <a:gd name="connsiteY11" fmla="*/ 160937 h 439928"/>
                          <a:gd name="connsiteX12" fmla="*/ 329111 w 650988"/>
                          <a:gd name="connsiteY12" fmla="*/ 0 h 43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988" h="439928">
                            <a:moveTo>
                              <a:pt x="327561" y="2118"/>
                            </a:moveTo>
                            <a:lnTo>
                              <a:pt x="329628" y="3706"/>
                            </a:lnTo>
                            <a:lnTo>
                              <a:pt x="332211" y="5823"/>
                            </a:lnTo>
                            <a:lnTo>
                              <a:pt x="330661" y="7941"/>
                            </a:lnTo>
                            <a:lnTo>
                              <a:pt x="636522" y="160407"/>
                            </a:lnTo>
                            <a:lnTo>
                              <a:pt x="18600" y="425105"/>
                            </a:lnTo>
                            <a:lnTo>
                              <a:pt x="330661" y="7941"/>
                            </a:lnTo>
                            <a:lnTo>
                              <a:pt x="328594" y="6882"/>
                            </a:lnTo>
                            <a:lnTo>
                              <a:pt x="329628" y="3706"/>
                            </a:lnTo>
                            <a:lnTo>
                              <a:pt x="327561" y="2118"/>
                            </a:lnTo>
                            <a:lnTo>
                              <a:pt x="0" y="439928"/>
                            </a:lnTo>
                            <a:lnTo>
                              <a:pt x="650989" y="160937"/>
                            </a:lnTo>
                            <a:lnTo>
                              <a:pt x="329111"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3" name="Freeform: Shape 1602">
                        <a:extLst>
                          <a:ext uri="{FF2B5EF4-FFF2-40B4-BE49-F238E27FC236}">
                            <a16:creationId xmlns:a16="http://schemas.microsoft.com/office/drawing/2014/main" id="{B7F0795C-40AE-D778-F51B-9856B2AE085A}"/>
                          </a:ext>
                        </a:extLst>
                      </p:cNvPr>
                      <p:cNvSpPr/>
                      <p:nvPr/>
                    </p:nvSpPr>
                    <p:spPr>
                      <a:xfrm>
                        <a:off x="4863745" y="3054018"/>
                        <a:ext cx="4649" cy="4764"/>
                      </a:xfrm>
                      <a:custGeom>
                        <a:avLst/>
                        <a:gdLst>
                          <a:gd name="connsiteX0" fmla="*/ 0 w 4649"/>
                          <a:gd name="connsiteY0" fmla="*/ 2118 h 4764"/>
                          <a:gd name="connsiteX1" fmla="*/ 2583 w 4649"/>
                          <a:gd name="connsiteY1" fmla="*/ 4765 h 4764"/>
                          <a:gd name="connsiteX2" fmla="*/ 4650 w 4649"/>
                          <a:gd name="connsiteY2" fmla="*/ 2647 h 4764"/>
                          <a:gd name="connsiteX3" fmla="*/ 3100 w 4649"/>
                          <a:gd name="connsiteY3" fmla="*/ 0 h 4764"/>
                        </a:gdLst>
                        <a:ahLst/>
                        <a:cxnLst>
                          <a:cxn ang="0">
                            <a:pos x="connsiteX0" y="connsiteY0"/>
                          </a:cxn>
                          <a:cxn ang="0">
                            <a:pos x="connsiteX1" y="connsiteY1"/>
                          </a:cxn>
                          <a:cxn ang="0">
                            <a:pos x="connsiteX2" y="connsiteY2"/>
                          </a:cxn>
                          <a:cxn ang="0">
                            <a:pos x="connsiteX3" y="connsiteY3"/>
                          </a:cxn>
                        </a:cxnLst>
                        <a:rect l="l" t="t" r="r" b="b"/>
                        <a:pathLst>
                          <a:path w="4649" h="4764">
                            <a:moveTo>
                              <a:pt x="0" y="2118"/>
                            </a:moveTo>
                            <a:lnTo>
                              <a:pt x="2583" y="4765"/>
                            </a:lnTo>
                            <a:lnTo>
                              <a:pt x="4650" y="2647"/>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4" name="Freeform: Shape 1603">
                        <a:extLst>
                          <a:ext uri="{FF2B5EF4-FFF2-40B4-BE49-F238E27FC236}">
                            <a16:creationId xmlns:a16="http://schemas.microsoft.com/office/drawing/2014/main" id="{B3788F14-EAF2-B603-7CA8-09B1B20314BA}"/>
                          </a:ext>
                        </a:extLst>
                      </p:cNvPr>
                      <p:cNvSpPr/>
                      <p:nvPr/>
                    </p:nvSpPr>
                    <p:spPr>
                      <a:xfrm>
                        <a:off x="4307304" y="2466387"/>
                        <a:ext cx="565740" cy="748566"/>
                      </a:xfrm>
                      <a:custGeom>
                        <a:avLst/>
                        <a:gdLst>
                          <a:gd name="connsiteX0" fmla="*/ 561090 w 565740"/>
                          <a:gd name="connsiteY0" fmla="*/ 590277 h 748566"/>
                          <a:gd name="connsiteX1" fmla="*/ 559024 w 565740"/>
                          <a:gd name="connsiteY1" fmla="*/ 592395 h 748566"/>
                          <a:gd name="connsiteX2" fmla="*/ 556441 w 565740"/>
                          <a:gd name="connsiteY2" fmla="*/ 589748 h 748566"/>
                          <a:gd name="connsiteX3" fmla="*/ 311545 w 565740"/>
                          <a:gd name="connsiteY3" fmla="*/ 739567 h 748566"/>
                          <a:gd name="connsiteX4" fmla="*/ 11883 w 565740"/>
                          <a:gd name="connsiteY4" fmla="*/ 15882 h 748566"/>
                          <a:gd name="connsiteX5" fmla="*/ 556441 w 565740"/>
                          <a:gd name="connsiteY5" fmla="*/ 589748 h 748566"/>
                          <a:gd name="connsiteX6" fmla="*/ 559540 w 565740"/>
                          <a:gd name="connsiteY6" fmla="*/ 587630 h 748566"/>
                          <a:gd name="connsiteX7" fmla="*/ 561090 w 565740"/>
                          <a:gd name="connsiteY7" fmla="*/ 590277 h 748566"/>
                          <a:gd name="connsiteX8" fmla="*/ 563157 w 565740"/>
                          <a:gd name="connsiteY8" fmla="*/ 588160 h 748566"/>
                          <a:gd name="connsiteX9" fmla="*/ 5167 w 565740"/>
                          <a:gd name="connsiteY9" fmla="*/ 0 h 748566"/>
                          <a:gd name="connsiteX10" fmla="*/ 0 w 565740"/>
                          <a:gd name="connsiteY10" fmla="*/ 3176 h 748566"/>
                          <a:gd name="connsiteX11" fmla="*/ 308961 w 565740"/>
                          <a:gd name="connsiteY11" fmla="*/ 748567 h 748566"/>
                          <a:gd name="connsiteX12" fmla="*/ 565740 w 565740"/>
                          <a:gd name="connsiteY12" fmla="*/ 591336 h 748566"/>
                          <a:gd name="connsiteX13" fmla="*/ 563157 w 565740"/>
                          <a:gd name="connsiteY13" fmla="*/ 588160 h 74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740" h="748566">
                            <a:moveTo>
                              <a:pt x="561090" y="590277"/>
                            </a:moveTo>
                            <a:lnTo>
                              <a:pt x="559024" y="592395"/>
                            </a:lnTo>
                            <a:lnTo>
                              <a:pt x="556441" y="589748"/>
                            </a:lnTo>
                            <a:lnTo>
                              <a:pt x="311545" y="739567"/>
                            </a:lnTo>
                            <a:lnTo>
                              <a:pt x="11883" y="15882"/>
                            </a:lnTo>
                            <a:lnTo>
                              <a:pt x="556441" y="589748"/>
                            </a:lnTo>
                            <a:lnTo>
                              <a:pt x="559540" y="587630"/>
                            </a:lnTo>
                            <a:lnTo>
                              <a:pt x="561090" y="590277"/>
                            </a:lnTo>
                            <a:lnTo>
                              <a:pt x="563157" y="588160"/>
                            </a:lnTo>
                            <a:lnTo>
                              <a:pt x="5167" y="0"/>
                            </a:lnTo>
                            <a:lnTo>
                              <a:pt x="0" y="3176"/>
                            </a:lnTo>
                            <a:lnTo>
                              <a:pt x="308961" y="748567"/>
                            </a:lnTo>
                            <a:lnTo>
                              <a:pt x="565740" y="591336"/>
                            </a:lnTo>
                            <a:lnTo>
                              <a:pt x="563157" y="58816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5" name="Freeform: Shape 1604">
                        <a:extLst>
                          <a:ext uri="{FF2B5EF4-FFF2-40B4-BE49-F238E27FC236}">
                            <a16:creationId xmlns:a16="http://schemas.microsoft.com/office/drawing/2014/main" id="{BC4CEA8F-D3D7-F4AC-4583-9E652FA3B7AB}"/>
                          </a:ext>
                        </a:extLst>
                      </p:cNvPr>
                      <p:cNvSpPr/>
                      <p:nvPr/>
                    </p:nvSpPr>
                    <p:spPr>
                      <a:xfrm>
                        <a:off x="4307304" y="2468505"/>
                        <a:ext cx="3616" cy="3176"/>
                      </a:xfrm>
                      <a:custGeom>
                        <a:avLst/>
                        <a:gdLst>
                          <a:gd name="connsiteX0" fmla="*/ 0 w 3616"/>
                          <a:gd name="connsiteY0" fmla="*/ 1059 h 3176"/>
                          <a:gd name="connsiteX1" fmla="*/ 1033 w 3616"/>
                          <a:gd name="connsiteY1" fmla="*/ 3176 h 3176"/>
                          <a:gd name="connsiteX2" fmla="*/ 3617 w 3616"/>
                          <a:gd name="connsiteY2" fmla="*/ 2647 h 3176"/>
                          <a:gd name="connsiteX3" fmla="*/ 3100 w 3616"/>
                          <a:gd name="connsiteY3" fmla="*/ 0 h 3176"/>
                        </a:gdLst>
                        <a:ahLst/>
                        <a:cxnLst>
                          <a:cxn ang="0">
                            <a:pos x="connsiteX0" y="connsiteY0"/>
                          </a:cxn>
                          <a:cxn ang="0">
                            <a:pos x="connsiteX1" y="connsiteY1"/>
                          </a:cxn>
                          <a:cxn ang="0">
                            <a:pos x="connsiteX2" y="connsiteY2"/>
                          </a:cxn>
                          <a:cxn ang="0">
                            <a:pos x="connsiteX3" y="connsiteY3"/>
                          </a:cxn>
                        </a:cxnLst>
                        <a:rect l="l" t="t" r="r" b="b"/>
                        <a:pathLst>
                          <a:path w="3616" h="3176">
                            <a:moveTo>
                              <a:pt x="0" y="1059"/>
                            </a:moveTo>
                            <a:lnTo>
                              <a:pt x="1033" y="3176"/>
                            </a:lnTo>
                            <a:lnTo>
                              <a:pt x="3617" y="2647"/>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6" name="Freeform: Shape 1605">
                        <a:extLst>
                          <a:ext uri="{FF2B5EF4-FFF2-40B4-BE49-F238E27FC236}">
                            <a16:creationId xmlns:a16="http://schemas.microsoft.com/office/drawing/2014/main" id="{D4AF71A6-CA0F-0237-77E0-F69CCB27A11A}"/>
                          </a:ext>
                        </a:extLst>
                      </p:cNvPr>
                      <p:cNvSpPr/>
                      <p:nvPr/>
                    </p:nvSpPr>
                    <p:spPr>
                      <a:xfrm>
                        <a:off x="4155406" y="2464799"/>
                        <a:ext cx="464992" cy="747507"/>
                      </a:xfrm>
                      <a:custGeom>
                        <a:avLst/>
                        <a:gdLst>
                          <a:gd name="connsiteX0" fmla="*/ 153964 w 464992"/>
                          <a:gd name="connsiteY0" fmla="*/ 529 h 747507"/>
                          <a:gd name="connsiteX1" fmla="*/ 154997 w 464992"/>
                          <a:gd name="connsiteY1" fmla="*/ 3706 h 747507"/>
                          <a:gd name="connsiteX2" fmla="*/ 155514 w 464992"/>
                          <a:gd name="connsiteY2" fmla="*/ 6353 h 747507"/>
                          <a:gd name="connsiteX3" fmla="*/ 152931 w 464992"/>
                          <a:gd name="connsiteY3" fmla="*/ 6882 h 747507"/>
                          <a:gd name="connsiteX4" fmla="*/ 446393 w 464992"/>
                          <a:gd name="connsiteY4" fmla="*/ 715744 h 747507"/>
                          <a:gd name="connsiteX5" fmla="*/ 9817 w 464992"/>
                          <a:gd name="connsiteY5" fmla="*/ 39175 h 747507"/>
                          <a:gd name="connsiteX6" fmla="*/ 152931 w 464992"/>
                          <a:gd name="connsiteY6" fmla="*/ 6882 h 747507"/>
                          <a:gd name="connsiteX7" fmla="*/ 151898 w 464992"/>
                          <a:gd name="connsiteY7" fmla="*/ 4765 h 747507"/>
                          <a:gd name="connsiteX8" fmla="*/ 154997 w 464992"/>
                          <a:gd name="connsiteY8" fmla="*/ 3706 h 747507"/>
                          <a:gd name="connsiteX9" fmla="*/ 153964 w 464992"/>
                          <a:gd name="connsiteY9" fmla="*/ 529 h 747507"/>
                          <a:gd name="connsiteX10" fmla="*/ 0 w 464992"/>
                          <a:gd name="connsiteY10" fmla="*/ 34940 h 747507"/>
                          <a:gd name="connsiteX11" fmla="*/ 459825 w 464992"/>
                          <a:gd name="connsiteY11" fmla="*/ 747508 h 747507"/>
                          <a:gd name="connsiteX12" fmla="*/ 464992 w 464992"/>
                          <a:gd name="connsiteY12" fmla="*/ 744331 h 747507"/>
                          <a:gd name="connsiteX13" fmla="*/ 156547 w 464992"/>
                          <a:gd name="connsiteY13" fmla="*/ 0 h 74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4992" h="747507">
                            <a:moveTo>
                              <a:pt x="153964" y="529"/>
                            </a:moveTo>
                            <a:lnTo>
                              <a:pt x="154997" y="3706"/>
                            </a:lnTo>
                            <a:lnTo>
                              <a:pt x="155514" y="6353"/>
                            </a:lnTo>
                            <a:lnTo>
                              <a:pt x="152931" y="6882"/>
                            </a:lnTo>
                            <a:lnTo>
                              <a:pt x="446393" y="715744"/>
                            </a:lnTo>
                            <a:lnTo>
                              <a:pt x="9817" y="39175"/>
                            </a:lnTo>
                            <a:lnTo>
                              <a:pt x="152931" y="6882"/>
                            </a:lnTo>
                            <a:lnTo>
                              <a:pt x="151898" y="4765"/>
                            </a:lnTo>
                            <a:lnTo>
                              <a:pt x="154997" y="3706"/>
                            </a:lnTo>
                            <a:lnTo>
                              <a:pt x="153964" y="529"/>
                            </a:lnTo>
                            <a:lnTo>
                              <a:pt x="0" y="34940"/>
                            </a:lnTo>
                            <a:lnTo>
                              <a:pt x="459825" y="747508"/>
                            </a:lnTo>
                            <a:lnTo>
                              <a:pt x="464992" y="744331"/>
                            </a:lnTo>
                            <a:lnTo>
                              <a:pt x="15654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7" name="Freeform: Shape 1606">
                        <a:extLst>
                          <a:ext uri="{FF2B5EF4-FFF2-40B4-BE49-F238E27FC236}">
                            <a16:creationId xmlns:a16="http://schemas.microsoft.com/office/drawing/2014/main" id="{F1CFCAAC-4875-E0E7-41B8-6B9CBCE40B01}"/>
                          </a:ext>
                        </a:extLst>
                      </p:cNvPr>
                      <p:cNvSpPr/>
                      <p:nvPr/>
                    </p:nvSpPr>
                    <p:spPr>
                      <a:xfrm>
                        <a:off x="4293354" y="3638471"/>
                        <a:ext cx="5683" cy="8999"/>
                      </a:xfrm>
                      <a:custGeom>
                        <a:avLst/>
                        <a:gdLst>
                          <a:gd name="connsiteX0" fmla="*/ 517 w 5683"/>
                          <a:gd name="connsiteY0" fmla="*/ 0 h 8999"/>
                          <a:gd name="connsiteX1" fmla="*/ 0 w 5683"/>
                          <a:gd name="connsiteY1" fmla="*/ 9000 h 8999"/>
                          <a:gd name="connsiteX2" fmla="*/ 5683 w 5683"/>
                          <a:gd name="connsiteY2" fmla="*/ 2647 h 8999"/>
                          <a:gd name="connsiteX3" fmla="*/ 3617 w 5683"/>
                          <a:gd name="connsiteY3" fmla="*/ 529 h 8999"/>
                        </a:gdLst>
                        <a:ahLst/>
                        <a:cxnLst>
                          <a:cxn ang="0">
                            <a:pos x="connsiteX0" y="connsiteY0"/>
                          </a:cxn>
                          <a:cxn ang="0">
                            <a:pos x="connsiteX1" y="connsiteY1"/>
                          </a:cxn>
                          <a:cxn ang="0">
                            <a:pos x="connsiteX2" y="connsiteY2"/>
                          </a:cxn>
                          <a:cxn ang="0">
                            <a:pos x="connsiteX3" y="connsiteY3"/>
                          </a:cxn>
                        </a:cxnLst>
                        <a:rect l="l" t="t" r="r" b="b"/>
                        <a:pathLst>
                          <a:path w="5683" h="8999">
                            <a:moveTo>
                              <a:pt x="517" y="0"/>
                            </a:moveTo>
                            <a:lnTo>
                              <a:pt x="0" y="9000"/>
                            </a:lnTo>
                            <a:lnTo>
                              <a:pt x="5683" y="2647"/>
                            </a:lnTo>
                            <a:lnTo>
                              <a:pt x="3617" y="52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8" name="Freeform: Shape 1607">
                        <a:extLst>
                          <a:ext uri="{FF2B5EF4-FFF2-40B4-BE49-F238E27FC236}">
                            <a16:creationId xmlns:a16="http://schemas.microsoft.com/office/drawing/2014/main" id="{6C95D84B-1BAA-C980-FA4F-D582AA2B219F}"/>
                          </a:ext>
                        </a:extLst>
                      </p:cNvPr>
                      <p:cNvSpPr/>
                      <p:nvPr/>
                    </p:nvSpPr>
                    <p:spPr>
                      <a:xfrm>
                        <a:off x="4298004" y="3642177"/>
                        <a:ext cx="5166" cy="5293"/>
                      </a:xfrm>
                      <a:custGeom>
                        <a:avLst/>
                        <a:gdLst>
                          <a:gd name="connsiteX0" fmla="*/ 0 w 5166"/>
                          <a:gd name="connsiteY0" fmla="*/ 0 h 5293"/>
                          <a:gd name="connsiteX1" fmla="*/ 0 w 5166"/>
                          <a:gd name="connsiteY1" fmla="*/ 0 h 5293"/>
                          <a:gd name="connsiteX2" fmla="*/ 0 w 5166"/>
                          <a:gd name="connsiteY2" fmla="*/ 0 h 5293"/>
                        </a:gdLst>
                        <a:ahLst/>
                        <a:cxnLst>
                          <a:cxn ang="0">
                            <a:pos x="connsiteX0" y="connsiteY0"/>
                          </a:cxn>
                          <a:cxn ang="0">
                            <a:pos x="connsiteX1" y="connsiteY1"/>
                          </a:cxn>
                          <a:cxn ang="0">
                            <a:pos x="connsiteX2" y="connsiteY2"/>
                          </a:cxn>
                        </a:cxnLst>
                        <a:rect l="l" t="t" r="r" b="b"/>
                        <a:pathLst>
                          <a:path w="5166" h="5293">
                            <a:moveTo>
                              <a:pt x="0" y="0"/>
                            </a:moveTo>
                            <a:lnTo>
                              <a:pt x="0" y="0"/>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9" name="Freeform: Shape 1608">
                        <a:extLst>
                          <a:ext uri="{FF2B5EF4-FFF2-40B4-BE49-F238E27FC236}">
                            <a16:creationId xmlns:a16="http://schemas.microsoft.com/office/drawing/2014/main" id="{4F794D3A-4580-AAB4-07B7-117EC9CC9AB0}"/>
                          </a:ext>
                        </a:extLst>
                      </p:cNvPr>
                      <p:cNvSpPr/>
                      <p:nvPr/>
                    </p:nvSpPr>
                    <p:spPr>
                      <a:xfrm>
                        <a:off x="4296454" y="3635824"/>
                        <a:ext cx="2066" cy="6352"/>
                      </a:xfrm>
                      <a:custGeom>
                        <a:avLst/>
                        <a:gdLst>
                          <a:gd name="connsiteX0" fmla="*/ 517 w 2066"/>
                          <a:gd name="connsiteY0" fmla="*/ 3176 h 6352"/>
                          <a:gd name="connsiteX1" fmla="*/ 1550 w 2066"/>
                          <a:gd name="connsiteY1" fmla="*/ 6353 h 6352"/>
                          <a:gd name="connsiteX2" fmla="*/ 2067 w 2066"/>
                          <a:gd name="connsiteY2" fmla="*/ 5823 h 6352"/>
                          <a:gd name="connsiteX3" fmla="*/ 0 w 2066"/>
                          <a:gd name="connsiteY3" fmla="*/ 0 h 6352"/>
                        </a:gdLst>
                        <a:ahLst/>
                        <a:cxnLst>
                          <a:cxn ang="0">
                            <a:pos x="connsiteX0" y="connsiteY0"/>
                          </a:cxn>
                          <a:cxn ang="0">
                            <a:pos x="connsiteX1" y="connsiteY1"/>
                          </a:cxn>
                          <a:cxn ang="0">
                            <a:pos x="connsiteX2" y="connsiteY2"/>
                          </a:cxn>
                          <a:cxn ang="0">
                            <a:pos x="connsiteX3" y="connsiteY3"/>
                          </a:cxn>
                        </a:cxnLst>
                        <a:rect l="l" t="t" r="r" b="b"/>
                        <a:pathLst>
                          <a:path w="2066" h="6352">
                            <a:moveTo>
                              <a:pt x="517" y="3176"/>
                            </a:moveTo>
                            <a:lnTo>
                              <a:pt x="1550" y="6353"/>
                            </a:lnTo>
                            <a:lnTo>
                              <a:pt x="2067" y="5823"/>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0" name="Freeform: Shape 1609">
                        <a:extLst>
                          <a:ext uri="{FF2B5EF4-FFF2-40B4-BE49-F238E27FC236}">
                            <a16:creationId xmlns:a16="http://schemas.microsoft.com/office/drawing/2014/main" id="{5B0316FA-98E2-385B-5043-9728EBCEB31F}"/>
                          </a:ext>
                        </a:extLst>
                      </p:cNvPr>
                      <p:cNvSpPr/>
                      <p:nvPr/>
                    </p:nvSpPr>
                    <p:spPr>
                      <a:xfrm>
                        <a:off x="5611865" y="4281688"/>
                        <a:ext cx="6716" cy="5823"/>
                      </a:xfrm>
                      <a:custGeom>
                        <a:avLst/>
                        <a:gdLst>
                          <a:gd name="connsiteX0" fmla="*/ 4134 w 6716"/>
                          <a:gd name="connsiteY0" fmla="*/ 0 h 5823"/>
                          <a:gd name="connsiteX1" fmla="*/ 0 w 6716"/>
                          <a:gd name="connsiteY1" fmla="*/ 5823 h 5823"/>
                          <a:gd name="connsiteX2" fmla="*/ 6717 w 6716"/>
                          <a:gd name="connsiteY2" fmla="*/ 4764 h 5823"/>
                          <a:gd name="connsiteX3" fmla="*/ 6717 w 6716"/>
                          <a:gd name="connsiteY3" fmla="*/ 1588 h 5823"/>
                        </a:gdLst>
                        <a:ahLst/>
                        <a:cxnLst>
                          <a:cxn ang="0">
                            <a:pos x="connsiteX0" y="connsiteY0"/>
                          </a:cxn>
                          <a:cxn ang="0">
                            <a:pos x="connsiteX1" y="connsiteY1"/>
                          </a:cxn>
                          <a:cxn ang="0">
                            <a:pos x="connsiteX2" y="connsiteY2"/>
                          </a:cxn>
                          <a:cxn ang="0">
                            <a:pos x="connsiteX3" y="connsiteY3"/>
                          </a:cxn>
                        </a:cxnLst>
                        <a:rect l="l" t="t" r="r" b="b"/>
                        <a:pathLst>
                          <a:path w="6716" h="5823">
                            <a:moveTo>
                              <a:pt x="4134" y="0"/>
                            </a:moveTo>
                            <a:lnTo>
                              <a:pt x="0" y="5823"/>
                            </a:lnTo>
                            <a:lnTo>
                              <a:pt x="6717" y="4764"/>
                            </a:lnTo>
                            <a:lnTo>
                              <a:pt x="6717"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1" name="Freeform: Shape 1610">
                        <a:extLst>
                          <a:ext uri="{FF2B5EF4-FFF2-40B4-BE49-F238E27FC236}">
                            <a16:creationId xmlns:a16="http://schemas.microsoft.com/office/drawing/2014/main" id="{0EB93959-45AB-1EDC-D26F-C034E81E9AEE}"/>
                          </a:ext>
                        </a:extLst>
                      </p:cNvPr>
                      <p:cNvSpPr/>
                      <p:nvPr/>
                    </p:nvSpPr>
                    <p:spPr>
                      <a:xfrm>
                        <a:off x="5031658" y="3949227"/>
                        <a:ext cx="594673" cy="403399"/>
                      </a:xfrm>
                      <a:custGeom>
                        <a:avLst/>
                        <a:gdLst>
                          <a:gd name="connsiteX0" fmla="*/ 172564 w 594673"/>
                          <a:gd name="connsiteY0" fmla="*/ 3706 h 403399"/>
                          <a:gd name="connsiteX1" fmla="*/ 175147 w 594673"/>
                          <a:gd name="connsiteY1" fmla="*/ 4765 h 403399"/>
                          <a:gd name="connsiteX2" fmla="*/ 178247 w 594673"/>
                          <a:gd name="connsiteY2" fmla="*/ 5823 h 403399"/>
                          <a:gd name="connsiteX3" fmla="*/ 176697 w 594673"/>
                          <a:gd name="connsiteY3" fmla="*/ 9529 h 403399"/>
                          <a:gd name="connsiteX4" fmla="*/ 579173 w 594673"/>
                          <a:gd name="connsiteY4" fmla="*/ 331931 h 403399"/>
                          <a:gd name="connsiteX5" fmla="*/ 9816 w 594673"/>
                          <a:gd name="connsiteY5" fmla="*/ 395989 h 403399"/>
                          <a:gd name="connsiteX6" fmla="*/ 176697 w 594673"/>
                          <a:gd name="connsiteY6" fmla="*/ 9529 h 403399"/>
                          <a:gd name="connsiteX7" fmla="*/ 173597 w 594673"/>
                          <a:gd name="connsiteY7" fmla="*/ 7412 h 403399"/>
                          <a:gd name="connsiteX8" fmla="*/ 175147 w 594673"/>
                          <a:gd name="connsiteY8" fmla="*/ 4765 h 403399"/>
                          <a:gd name="connsiteX9" fmla="*/ 172564 w 594673"/>
                          <a:gd name="connsiteY9" fmla="*/ 3706 h 403399"/>
                          <a:gd name="connsiteX10" fmla="*/ 0 w 594673"/>
                          <a:gd name="connsiteY10" fmla="*/ 403400 h 403399"/>
                          <a:gd name="connsiteX11" fmla="*/ 594673 w 594673"/>
                          <a:gd name="connsiteY11" fmla="*/ 336167 h 403399"/>
                          <a:gd name="connsiteX12" fmla="*/ 174113 w 594673"/>
                          <a:gd name="connsiteY12" fmla="*/ 0 h 40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673" h="403399">
                            <a:moveTo>
                              <a:pt x="172564" y="3706"/>
                            </a:moveTo>
                            <a:lnTo>
                              <a:pt x="175147" y="4765"/>
                            </a:lnTo>
                            <a:lnTo>
                              <a:pt x="178247" y="5823"/>
                            </a:lnTo>
                            <a:lnTo>
                              <a:pt x="176697" y="9529"/>
                            </a:lnTo>
                            <a:lnTo>
                              <a:pt x="579173" y="331931"/>
                            </a:lnTo>
                            <a:lnTo>
                              <a:pt x="9816" y="395989"/>
                            </a:lnTo>
                            <a:lnTo>
                              <a:pt x="176697" y="9529"/>
                            </a:lnTo>
                            <a:lnTo>
                              <a:pt x="173597" y="7412"/>
                            </a:lnTo>
                            <a:lnTo>
                              <a:pt x="175147" y="4765"/>
                            </a:lnTo>
                            <a:lnTo>
                              <a:pt x="172564" y="3706"/>
                            </a:lnTo>
                            <a:lnTo>
                              <a:pt x="0" y="403400"/>
                            </a:lnTo>
                            <a:lnTo>
                              <a:pt x="594673" y="336167"/>
                            </a:lnTo>
                            <a:lnTo>
                              <a:pt x="17411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2" name="Freeform: Shape 1611">
                        <a:extLst>
                          <a:ext uri="{FF2B5EF4-FFF2-40B4-BE49-F238E27FC236}">
                            <a16:creationId xmlns:a16="http://schemas.microsoft.com/office/drawing/2014/main" id="{EAC50EB5-3EA4-F3E4-90E1-0D2FBF02D99B}"/>
                          </a:ext>
                        </a:extLst>
                      </p:cNvPr>
                      <p:cNvSpPr/>
                      <p:nvPr/>
                    </p:nvSpPr>
                    <p:spPr>
                      <a:xfrm>
                        <a:off x="5205255" y="3953991"/>
                        <a:ext cx="4650" cy="4764"/>
                      </a:xfrm>
                      <a:custGeom>
                        <a:avLst/>
                        <a:gdLst>
                          <a:gd name="connsiteX0" fmla="*/ 0 w 4650"/>
                          <a:gd name="connsiteY0" fmla="*/ 2647 h 4764"/>
                          <a:gd name="connsiteX1" fmla="*/ 3100 w 4650"/>
                          <a:gd name="connsiteY1" fmla="*/ 4765 h 4764"/>
                          <a:gd name="connsiteX2" fmla="*/ 4650 w 4650"/>
                          <a:gd name="connsiteY2" fmla="*/ 1059 h 4764"/>
                          <a:gd name="connsiteX3" fmla="*/ 1550 w 4650"/>
                          <a:gd name="connsiteY3" fmla="*/ 0 h 4764"/>
                        </a:gdLst>
                        <a:ahLst/>
                        <a:cxnLst>
                          <a:cxn ang="0">
                            <a:pos x="connsiteX0" y="connsiteY0"/>
                          </a:cxn>
                          <a:cxn ang="0">
                            <a:pos x="connsiteX1" y="connsiteY1"/>
                          </a:cxn>
                          <a:cxn ang="0">
                            <a:pos x="connsiteX2" y="connsiteY2"/>
                          </a:cxn>
                          <a:cxn ang="0">
                            <a:pos x="connsiteX3" y="connsiteY3"/>
                          </a:cxn>
                        </a:cxnLst>
                        <a:rect l="l" t="t" r="r" b="b"/>
                        <a:pathLst>
                          <a:path w="4650" h="4764">
                            <a:moveTo>
                              <a:pt x="0" y="2647"/>
                            </a:moveTo>
                            <a:lnTo>
                              <a:pt x="3100" y="4765"/>
                            </a:lnTo>
                            <a:lnTo>
                              <a:pt x="4650" y="1059"/>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3" name="Freeform: Shape 1612">
                        <a:extLst>
                          <a:ext uri="{FF2B5EF4-FFF2-40B4-BE49-F238E27FC236}">
                            <a16:creationId xmlns:a16="http://schemas.microsoft.com/office/drawing/2014/main" id="{C1BCB49C-8981-7B75-1227-970CEB386E98}"/>
                          </a:ext>
                        </a:extLst>
                      </p:cNvPr>
                      <p:cNvSpPr/>
                      <p:nvPr/>
                    </p:nvSpPr>
                    <p:spPr>
                      <a:xfrm>
                        <a:off x="5033725" y="4348921"/>
                        <a:ext cx="4650" cy="5293"/>
                      </a:xfrm>
                      <a:custGeom>
                        <a:avLst/>
                        <a:gdLst>
                          <a:gd name="connsiteX0" fmla="*/ 0 w 4650"/>
                          <a:gd name="connsiteY0" fmla="*/ 1059 h 5293"/>
                          <a:gd name="connsiteX1" fmla="*/ 1033 w 4650"/>
                          <a:gd name="connsiteY1" fmla="*/ 5294 h 5293"/>
                          <a:gd name="connsiteX2" fmla="*/ 4650 w 4650"/>
                          <a:gd name="connsiteY2" fmla="*/ 2647 h 5293"/>
                          <a:gd name="connsiteX3" fmla="*/ 2583 w 4650"/>
                          <a:gd name="connsiteY3" fmla="*/ 0 h 5293"/>
                        </a:gdLst>
                        <a:ahLst/>
                        <a:cxnLst>
                          <a:cxn ang="0">
                            <a:pos x="connsiteX0" y="connsiteY0"/>
                          </a:cxn>
                          <a:cxn ang="0">
                            <a:pos x="connsiteX1" y="connsiteY1"/>
                          </a:cxn>
                          <a:cxn ang="0">
                            <a:pos x="connsiteX2" y="connsiteY2"/>
                          </a:cxn>
                          <a:cxn ang="0">
                            <a:pos x="connsiteX3" y="connsiteY3"/>
                          </a:cxn>
                        </a:cxnLst>
                        <a:rect l="l" t="t" r="r" b="b"/>
                        <a:pathLst>
                          <a:path w="4650" h="5293">
                            <a:moveTo>
                              <a:pt x="0" y="1059"/>
                            </a:moveTo>
                            <a:lnTo>
                              <a:pt x="1033" y="5294"/>
                            </a:lnTo>
                            <a:lnTo>
                              <a:pt x="4650" y="2647"/>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4" name="Freeform: Shape 1613">
                        <a:extLst>
                          <a:ext uri="{FF2B5EF4-FFF2-40B4-BE49-F238E27FC236}">
                            <a16:creationId xmlns:a16="http://schemas.microsoft.com/office/drawing/2014/main" id="{A9DDDD25-9D71-D072-8855-ACC74E34DD88}"/>
                          </a:ext>
                        </a:extLst>
                      </p:cNvPr>
                      <p:cNvSpPr/>
                      <p:nvPr/>
                    </p:nvSpPr>
                    <p:spPr>
                      <a:xfrm>
                        <a:off x="4294904" y="3636354"/>
                        <a:ext cx="916034" cy="717861"/>
                      </a:xfrm>
                      <a:custGeom>
                        <a:avLst/>
                        <a:gdLst>
                          <a:gd name="connsiteX0" fmla="*/ 911901 w 916034"/>
                          <a:gd name="connsiteY0" fmla="*/ 317638 h 717861"/>
                          <a:gd name="connsiteX1" fmla="*/ 911385 w 916034"/>
                          <a:gd name="connsiteY1" fmla="*/ 320814 h 717861"/>
                          <a:gd name="connsiteX2" fmla="*/ 908284 w 916034"/>
                          <a:gd name="connsiteY2" fmla="*/ 319226 h 717861"/>
                          <a:gd name="connsiteX3" fmla="*/ 740371 w 916034"/>
                          <a:gd name="connsiteY3" fmla="*/ 707274 h 717861"/>
                          <a:gd name="connsiteX4" fmla="*/ 14466 w 916034"/>
                          <a:gd name="connsiteY4" fmla="*/ 10059 h 717861"/>
                          <a:gd name="connsiteX5" fmla="*/ 908284 w 916034"/>
                          <a:gd name="connsiteY5" fmla="*/ 319226 h 717861"/>
                          <a:gd name="connsiteX6" fmla="*/ 909318 w 916034"/>
                          <a:gd name="connsiteY6" fmla="*/ 316579 h 717861"/>
                          <a:gd name="connsiteX7" fmla="*/ 911901 w 916034"/>
                          <a:gd name="connsiteY7" fmla="*/ 317638 h 717861"/>
                          <a:gd name="connsiteX8" fmla="*/ 912934 w 916034"/>
                          <a:gd name="connsiteY8" fmla="*/ 314461 h 717861"/>
                          <a:gd name="connsiteX9" fmla="*/ 3100 w 916034"/>
                          <a:gd name="connsiteY9" fmla="*/ 0 h 717861"/>
                          <a:gd name="connsiteX10" fmla="*/ 0 w 916034"/>
                          <a:gd name="connsiteY10" fmla="*/ 4765 h 717861"/>
                          <a:gd name="connsiteX11" fmla="*/ 742437 w 916034"/>
                          <a:gd name="connsiteY11" fmla="*/ 717861 h 717861"/>
                          <a:gd name="connsiteX12" fmla="*/ 916034 w 916034"/>
                          <a:gd name="connsiteY12" fmla="*/ 316050 h 717861"/>
                          <a:gd name="connsiteX13" fmla="*/ 912934 w 916034"/>
                          <a:gd name="connsiteY13" fmla="*/ 314461 h 7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6034" h="717861">
                            <a:moveTo>
                              <a:pt x="911901" y="317638"/>
                            </a:moveTo>
                            <a:lnTo>
                              <a:pt x="911385" y="320814"/>
                            </a:lnTo>
                            <a:lnTo>
                              <a:pt x="908284" y="319226"/>
                            </a:lnTo>
                            <a:lnTo>
                              <a:pt x="740371" y="707274"/>
                            </a:lnTo>
                            <a:lnTo>
                              <a:pt x="14466" y="10059"/>
                            </a:lnTo>
                            <a:lnTo>
                              <a:pt x="908284" y="319226"/>
                            </a:lnTo>
                            <a:lnTo>
                              <a:pt x="909318" y="316579"/>
                            </a:lnTo>
                            <a:lnTo>
                              <a:pt x="911901" y="317638"/>
                            </a:lnTo>
                            <a:lnTo>
                              <a:pt x="912934" y="314461"/>
                            </a:lnTo>
                            <a:lnTo>
                              <a:pt x="3100" y="0"/>
                            </a:lnTo>
                            <a:lnTo>
                              <a:pt x="0" y="4765"/>
                            </a:lnTo>
                            <a:lnTo>
                              <a:pt x="742437" y="717861"/>
                            </a:lnTo>
                            <a:lnTo>
                              <a:pt x="916034" y="316050"/>
                            </a:lnTo>
                            <a:lnTo>
                              <a:pt x="912934" y="31446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5" name="Freeform: Shape 1614">
                        <a:extLst>
                          <a:ext uri="{FF2B5EF4-FFF2-40B4-BE49-F238E27FC236}">
                            <a16:creationId xmlns:a16="http://schemas.microsoft.com/office/drawing/2014/main" id="{4BB94030-5E30-B4B9-8D62-3A6EBB5F5091}"/>
                          </a:ext>
                        </a:extLst>
                      </p:cNvPr>
                      <p:cNvSpPr/>
                      <p:nvPr/>
                    </p:nvSpPr>
                    <p:spPr>
                      <a:xfrm>
                        <a:off x="5203188" y="3952933"/>
                        <a:ext cx="3616" cy="4235"/>
                      </a:xfrm>
                      <a:custGeom>
                        <a:avLst/>
                        <a:gdLst>
                          <a:gd name="connsiteX0" fmla="*/ 0 w 3616"/>
                          <a:gd name="connsiteY0" fmla="*/ 2647 h 4235"/>
                          <a:gd name="connsiteX1" fmla="*/ 3100 w 3616"/>
                          <a:gd name="connsiteY1" fmla="*/ 4235 h 4235"/>
                          <a:gd name="connsiteX2" fmla="*/ 3617 w 3616"/>
                          <a:gd name="connsiteY2" fmla="*/ 1059 h 4235"/>
                          <a:gd name="connsiteX3" fmla="*/ 1033 w 3616"/>
                          <a:gd name="connsiteY3" fmla="*/ 0 h 4235"/>
                        </a:gdLst>
                        <a:ahLst/>
                        <a:cxnLst>
                          <a:cxn ang="0">
                            <a:pos x="connsiteX0" y="connsiteY0"/>
                          </a:cxn>
                          <a:cxn ang="0">
                            <a:pos x="connsiteX1" y="connsiteY1"/>
                          </a:cxn>
                          <a:cxn ang="0">
                            <a:pos x="connsiteX2" y="connsiteY2"/>
                          </a:cxn>
                          <a:cxn ang="0">
                            <a:pos x="connsiteX3" y="connsiteY3"/>
                          </a:cxn>
                        </a:cxnLst>
                        <a:rect l="l" t="t" r="r" b="b"/>
                        <a:pathLst>
                          <a:path w="3616" h="4235">
                            <a:moveTo>
                              <a:pt x="0" y="2647"/>
                            </a:moveTo>
                            <a:lnTo>
                              <a:pt x="3100" y="4235"/>
                            </a:lnTo>
                            <a:lnTo>
                              <a:pt x="3617" y="1059"/>
                            </a:lnTo>
                            <a:lnTo>
                              <a:pt x="10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6" name="Freeform: Shape 1615">
                        <a:extLst>
                          <a:ext uri="{FF2B5EF4-FFF2-40B4-BE49-F238E27FC236}">
                            <a16:creationId xmlns:a16="http://schemas.microsoft.com/office/drawing/2014/main" id="{3637293F-2F84-180C-10A5-0AB37D837A2B}"/>
                          </a:ext>
                        </a:extLst>
                      </p:cNvPr>
                      <p:cNvSpPr/>
                      <p:nvPr/>
                    </p:nvSpPr>
                    <p:spPr>
                      <a:xfrm>
                        <a:off x="5031658" y="4346274"/>
                        <a:ext cx="4649" cy="4764"/>
                      </a:xfrm>
                      <a:custGeom>
                        <a:avLst/>
                        <a:gdLst>
                          <a:gd name="connsiteX0" fmla="*/ 0 w 4649"/>
                          <a:gd name="connsiteY0" fmla="*/ 2647 h 4764"/>
                          <a:gd name="connsiteX1" fmla="*/ 2583 w 4649"/>
                          <a:gd name="connsiteY1" fmla="*/ 4765 h 4764"/>
                          <a:gd name="connsiteX2" fmla="*/ 4650 w 4649"/>
                          <a:gd name="connsiteY2" fmla="*/ 2647 h 4764"/>
                          <a:gd name="connsiteX3" fmla="*/ 3100 w 4649"/>
                          <a:gd name="connsiteY3" fmla="*/ 0 h 4764"/>
                        </a:gdLst>
                        <a:ahLst/>
                        <a:cxnLst>
                          <a:cxn ang="0">
                            <a:pos x="connsiteX0" y="connsiteY0"/>
                          </a:cxn>
                          <a:cxn ang="0">
                            <a:pos x="connsiteX1" y="connsiteY1"/>
                          </a:cxn>
                          <a:cxn ang="0">
                            <a:pos x="connsiteX2" y="connsiteY2"/>
                          </a:cxn>
                          <a:cxn ang="0">
                            <a:pos x="connsiteX3" y="connsiteY3"/>
                          </a:cxn>
                        </a:cxnLst>
                        <a:rect l="l" t="t" r="r" b="b"/>
                        <a:pathLst>
                          <a:path w="4649" h="4764">
                            <a:moveTo>
                              <a:pt x="0" y="2647"/>
                            </a:moveTo>
                            <a:lnTo>
                              <a:pt x="2583" y="4765"/>
                            </a:lnTo>
                            <a:lnTo>
                              <a:pt x="4650" y="2647"/>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7" name="Freeform: Shape 1616">
                        <a:extLst>
                          <a:ext uri="{FF2B5EF4-FFF2-40B4-BE49-F238E27FC236}">
                            <a16:creationId xmlns:a16="http://schemas.microsoft.com/office/drawing/2014/main" id="{AD2A105D-1018-AEA6-0D44-84517E54733E}"/>
                          </a:ext>
                        </a:extLst>
                      </p:cNvPr>
                      <p:cNvSpPr/>
                      <p:nvPr/>
                    </p:nvSpPr>
                    <p:spPr>
                      <a:xfrm>
                        <a:off x="7090540" y="3207013"/>
                        <a:ext cx="4650" cy="4764"/>
                      </a:xfrm>
                      <a:custGeom>
                        <a:avLst/>
                        <a:gdLst>
                          <a:gd name="connsiteX0" fmla="*/ 0 w 4650"/>
                          <a:gd name="connsiteY0" fmla="*/ 2647 h 4764"/>
                          <a:gd name="connsiteX1" fmla="*/ 2583 w 4650"/>
                          <a:gd name="connsiteY1" fmla="*/ 4765 h 4764"/>
                          <a:gd name="connsiteX2" fmla="*/ 4650 w 4650"/>
                          <a:gd name="connsiteY2" fmla="*/ 1588 h 4764"/>
                          <a:gd name="connsiteX3" fmla="*/ 2067 w 4650"/>
                          <a:gd name="connsiteY3" fmla="*/ 0 h 4764"/>
                        </a:gdLst>
                        <a:ahLst/>
                        <a:cxnLst>
                          <a:cxn ang="0">
                            <a:pos x="connsiteX0" y="connsiteY0"/>
                          </a:cxn>
                          <a:cxn ang="0">
                            <a:pos x="connsiteX1" y="connsiteY1"/>
                          </a:cxn>
                          <a:cxn ang="0">
                            <a:pos x="connsiteX2" y="connsiteY2"/>
                          </a:cxn>
                          <a:cxn ang="0">
                            <a:pos x="connsiteX3" y="connsiteY3"/>
                          </a:cxn>
                        </a:cxnLst>
                        <a:rect l="l" t="t" r="r" b="b"/>
                        <a:pathLst>
                          <a:path w="4650" h="4764">
                            <a:moveTo>
                              <a:pt x="0" y="2647"/>
                            </a:moveTo>
                            <a:lnTo>
                              <a:pt x="2583" y="4765"/>
                            </a:lnTo>
                            <a:lnTo>
                              <a:pt x="4650" y="1588"/>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8" name="Freeform: Shape 1617">
                        <a:extLst>
                          <a:ext uri="{FF2B5EF4-FFF2-40B4-BE49-F238E27FC236}">
                            <a16:creationId xmlns:a16="http://schemas.microsoft.com/office/drawing/2014/main" id="{009948DE-3D27-9107-30DF-498897182AA0}"/>
                          </a:ext>
                        </a:extLst>
                      </p:cNvPr>
                      <p:cNvSpPr/>
                      <p:nvPr/>
                    </p:nvSpPr>
                    <p:spPr>
                      <a:xfrm>
                        <a:off x="5616515" y="4283276"/>
                        <a:ext cx="4133" cy="4764"/>
                      </a:xfrm>
                      <a:custGeom>
                        <a:avLst/>
                        <a:gdLst>
                          <a:gd name="connsiteX0" fmla="*/ 0 w 4133"/>
                          <a:gd name="connsiteY0" fmla="*/ 2647 h 4764"/>
                          <a:gd name="connsiteX1" fmla="*/ 2583 w 4133"/>
                          <a:gd name="connsiteY1" fmla="*/ 4764 h 4764"/>
                          <a:gd name="connsiteX2" fmla="*/ 4134 w 4133"/>
                          <a:gd name="connsiteY2" fmla="*/ 2117 h 4764"/>
                          <a:gd name="connsiteX3" fmla="*/ 2067 w 4133"/>
                          <a:gd name="connsiteY3" fmla="*/ 0 h 4764"/>
                        </a:gdLst>
                        <a:ahLst/>
                        <a:cxnLst>
                          <a:cxn ang="0">
                            <a:pos x="connsiteX0" y="connsiteY0"/>
                          </a:cxn>
                          <a:cxn ang="0">
                            <a:pos x="connsiteX1" y="connsiteY1"/>
                          </a:cxn>
                          <a:cxn ang="0">
                            <a:pos x="connsiteX2" y="connsiteY2"/>
                          </a:cxn>
                          <a:cxn ang="0">
                            <a:pos x="connsiteX3" y="connsiteY3"/>
                          </a:cxn>
                        </a:cxnLst>
                        <a:rect l="l" t="t" r="r" b="b"/>
                        <a:pathLst>
                          <a:path w="4133" h="4764">
                            <a:moveTo>
                              <a:pt x="0" y="2647"/>
                            </a:moveTo>
                            <a:lnTo>
                              <a:pt x="2583" y="4764"/>
                            </a:lnTo>
                            <a:lnTo>
                              <a:pt x="4134" y="2117"/>
                            </a:lnTo>
                            <a:lnTo>
                              <a:pt x="206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9" name="Freeform: Shape 1618">
                        <a:extLst>
                          <a:ext uri="{FF2B5EF4-FFF2-40B4-BE49-F238E27FC236}">
                            <a16:creationId xmlns:a16="http://schemas.microsoft.com/office/drawing/2014/main" id="{E5318EC5-D774-E95F-0640-B3734FF888E5}"/>
                          </a:ext>
                        </a:extLst>
                      </p:cNvPr>
                      <p:cNvSpPr/>
                      <p:nvPr/>
                    </p:nvSpPr>
                    <p:spPr>
                      <a:xfrm>
                        <a:off x="6919526" y="4701499"/>
                        <a:ext cx="6716" cy="5293"/>
                      </a:xfrm>
                      <a:custGeom>
                        <a:avLst/>
                        <a:gdLst>
                          <a:gd name="connsiteX0" fmla="*/ 0 w 6716"/>
                          <a:gd name="connsiteY0" fmla="*/ 3706 h 5293"/>
                          <a:gd name="connsiteX1" fmla="*/ 5683 w 6716"/>
                          <a:gd name="connsiteY1" fmla="*/ 5294 h 5293"/>
                          <a:gd name="connsiteX2" fmla="*/ 6716 w 6716"/>
                          <a:gd name="connsiteY2" fmla="*/ 2117 h 5293"/>
                          <a:gd name="connsiteX3" fmla="*/ 4649 w 6716"/>
                          <a:gd name="connsiteY3" fmla="*/ 0 h 5293"/>
                        </a:gdLst>
                        <a:ahLst/>
                        <a:cxnLst>
                          <a:cxn ang="0">
                            <a:pos x="connsiteX0" y="connsiteY0"/>
                          </a:cxn>
                          <a:cxn ang="0">
                            <a:pos x="connsiteX1" y="connsiteY1"/>
                          </a:cxn>
                          <a:cxn ang="0">
                            <a:pos x="connsiteX2" y="connsiteY2"/>
                          </a:cxn>
                          <a:cxn ang="0">
                            <a:pos x="connsiteX3" y="connsiteY3"/>
                          </a:cxn>
                        </a:cxnLst>
                        <a:rect l="l" t="t" r="r" b="b"/>
                        <a:pathLst>
                          <a:path w="6716" h="5293">
                            <a:moveTo>
                              <a:pt x="0" y="3706"/>
                            </a:moveTo>
                            <a:lnTo>
                              <a:pt x="5683" y="5294"/>
                            </a:lnTo>
                            <a:lnTo>
                              <a:pt x="6716" y="2117"/>
                            </a:lnTo>
                            <a:lnTo>
                              <a:pt x="464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0" name="Freeform: Shape 1619">
                        <a:extLst>
                          <a:ext uri="{FF2B5EF4-FFF2-40B4-BE49-F238E27FC236}">
                            <a16:creationId xmlns:a16="http://schemas.microsoft.com/office/drawing/2014/main" id="{3B5D8CDE-DE58-E4C3-D5E5-A492AAE529C3}"/>
                          </a:ext>
                        </a:extLst>
                      </p:cNvPr>
                      <p:cNvSpPr/>
                      <p:nvPr/>
                    </p:nvSpPr>
                    <p:spPr>
                      <a:xfrm>
                        <a:off x="5616515" y="4280100"/>
                        <a:ext cx="1316444" cy="803624"/>
                      </a:xfrm>
                      <a:custGeom>
                        <a:avLst/>
                        <a:gdLst>
                          <a:gd name="connsiteX0" fmla="*/ 1309728 w 1316444"/>
                          <a:gd name="connsiteY0" fmla="*/ 423517 h 803624"/>
                          <a:gd name="connsiteX1" fmla="*/ 1308695 w 1316444"/>
                          <a:gd name="connsiteY1" fmla="*/ 426694 h 803624"/>
                          <a:gd name="connsiteX2" fmla="*/ 1303012 w 1316444"/>
                          <a:gd name="connsiteY2" fmla="*/ 425106 h 803624"/>
                          <a:gd name="connsiteX3" fmla="*/ 790487 w 1316444"/>
                          <a:gd name="connsiteY3" fmla="*/ 795683 h 803624"/>
                          <a:gd name="connsiteX4" fmla="*/ 12916 w 1316444"/>
                          <a:gd name="connsiteY4" fmla="*/ 10059 h 803624"/>
                          <a:gd name="connsiteX5" fmla="*/ 1303012 w 1316444"/>
                          <a:gd name="connsiteY5" fmla="*/ 425106 h 803624"/>
                          <a:gd name="connsiteX6" fmla="*/ 1307661 w 1316444"/>
                          <a:gd name="connsiteY6" fmla="*/ 421400 h 803624"/>
                          <a:gd name="connsiteX7" fmla="*/ 1309728 w 1316444"/>
                          <a:gd name="connsiteY7" fmla="*/ 423517 h 803624"/>
                          <a:gd name="connsiteX8" fmla="*/ 1310244 w 1316444"/>
                          <a:gd name="connsiteY8" fmla="*/ 420870 h 803624"/>
                          <a:gd name="connsiteX9" fmla="*/ 3100 w 1316444"/>
                          <a:gd name="connsiteY9" fmla="*/ 0 h 803624"/>
                          <a:gd name="connsiteX10" fmla="*/ 0 w 1316444"/>
                          <a:gd name="connsiteY10" fmla="*/ 5824 h 803624"/>
                          <a:gd name="connsiteX11" fmla="*/ 789970 w 1316444"/>
                          <a:gd name="connsiteY11" fmla="*/ 803624 h 803624"/>
                          <a:gd name="connsiteX12" fmla="*/ 1316444 w 1316444"/>
                          <a:gd name="connsiteY12" fmla="*/ 422988 h 803624"/>
                          <a:gd name="connsiteX13" fmla="*/ 1310244 w 1316444"/>
                          <a:gd name="connsiteY13" fmla="*/ 420870 h 80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6444" h="803624">
                            <a:moveTo>
                              <a:pt x="1309728" y="423517"/>
                            </a:moveTo>
                            <a:lnTo>
                              <a:pt x="1308695" y="426694"/>
                            </a:lnTo>
                            <a:lnTo>
                              <a:pt x="1303012" y="425106"/>
                            </a:lnTo>
                            <a:lnTo>
                              <a:pt x="790487" y="795683"/>
                            </a:lnTo>
                            <a:lnTo>
                              <a:pt x="12916" y="10059"/>
                            </a:lnTo>
                            <a:lnTo>
                              <a:pt x="1303012" y="425106"/>
                            </a:lnTo>
                            <a:lnTo>
                              <a:pt x="1307661" y="421400"/>
                            </a:lnTo>
                            <a:lnTo>
                              <a:pt x="1309728" y="423517"/>
                            </a:lnTo>
                            <a:lnTo>
                              <a:pt x="1310244" y="420870"/>
                            </a:lnTo>
                            <a:lnTo>
                              <a:pt x="3100" y="0"/>
                            </a:lnTo>
                            <a:lnTo>
                              <a:pt x="0" y="5824"/>
                            </a:lnTo>
                            <a:lnTo>
                              <a:pt x="789970" y="803624"/>
                            </a:lnTo>
                            <a:lnTo>
                              <a:pt x="1316444" y="422988"/>
                            </a:lnTo>
                            <a:lnTo>
                              <a:pt x="1310244" y="42087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1" name="Freeform: Shape 1620">
                        <a:extLst>
                          <a:ext uri="{FF2B5EF4-FFF2-40B4-BE49-F238E27FC236}">
                            <a16:creationId xmlns:a16="http://schemas.microsoft.com/office/drawing/2014/main" id="{42FBD9E6-3FB5-1086-FD3B-7A3E172EF1E2}"/>
                          </a:ext>
                        </a:extLst>
                      </p:cNvPr>
                      <p:cNvSpPr/>
                      <p:nvPr/>
                    </p:nvSpPr>
                    <p:spPr>
                      <a:xfrm>
                        <a:off x="6399768" y="4701499"/>
                        <a:ext cx="528541" cy="434634"/>
                      </a:xfrm>
                      <a:custGeom>
                        <a:avLst/>
                        <a:gdLst>
                          <a:gd name="connsiteX0" fmla="*/ 526474 w 528541"/>
                          <a:gd name="connsiteY0" fmla="*/ 2117 h 434634"/>
                          <a:gd name="connsiteX1" fmla="*/ 528025 w 528541"/>
                          <a:gd name="connsiteY1" fmla="*/ 4764 h 434634"/>
                          <a:gd name="connsiteX2" fmla="*/ 512008 w 528541"/>
                          <a:gd name="connsiteY2" fmla="*/ 16941 h 434634"/>
                          <a:gd name="connsiteX3" fmla="*/ 204597 w 528541"/>
                          <a:gd name="connsiteY3" fmla="*/ 427223 h 434634"/>
                          <a:gd name="connsiteX4" fmla="*/ 13950 w 528541"/>
                          <a:gd name="connsiteY4" fmla="*/ 376930 h 434634"/>
                          <a:gd name="connsiteX5" fmla="*/ 512008 w 528541"/>
                          <a:gd name="connsiteY5" fmla="*/ 16941 h 434634"/>
                          <a:gd name="connsiteX6" fmla="*/ 523891 w 528541"/>
                          <a:gd name="connsiteY6" fmla="*/ 529 h 434634"/>
                          <a:gd name="connsiteX7" fmla="*/ 526474 w 528541"/>
                          <a:gd name="connsiteY7" fmla="*/ 2117 h 434634"/>
                          <a:gd name="connsiteX8" fmla="*/ 524408 w 528541"/>
                          <a:gd name="connsiteY8" fmla="*/ 0 h 434634"/>
                          <a:gd name="connsiteX9" fmla="*/ 0 w 528541"/>
                          <a:gd name="connsiteY9" fmla="*/ 379577 h 434634"/>
                          <a:gd name="connsiteX10" fmla="*/ 207180 w 528541"/>
                          <a:gd name="connsiteY10" fmla="*/ 434634 h 434634"/>
                          <a:gd name="connsiteX11" fmla="*/ 528541 w 528541"/>
                          <a:gd name="connsiteY11" fmla="*/ 4235 h 434634"/>
                          <a:gd name="connsiteX12" fmla="*/ 524408 w 528541"/>
                          <a:gd name="connsiteY12" fmla="*/ 0 h 434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541" h="434634">
                            <a:moveTo>
                              <a:pt x="526474" y="2117"/>
                            </a:moveTo>
                            <a:lnTo>
                              <a:pt x="528025" y="4764"/>
                            </a:lnTo>
                            <a:lnTo>
                              <a:pt x="512008" y="16941"/>
                            </a:lnTo>
                            <a:lnTo>
                              <a:pt x="204597" y="427223"/>
                            </a:lnTo>
                            <a:lnTo>
                              <a:pt x="13950" y="376930"/>
                            </a:lnTo>
                            <a:lnTo>
                              <a:pt x="512008" y="16941"/>
                            </a:lnTo>
                            <a:lnTo>
                              <a:pt x="523891" y="529"/>
                            </a:lnTo>
                            <a:lnTo>
                              <a:pt x="526474" y="2117"/>
                            </a:lnTo>
                            <a:lnTo>
                              <a:pt x="524408" y="0"/>
                            </a:lnTo>
                            <a:lnTo>
                              <a:pt x="0" y="379577"/>
                            </a:lnTo>
                            <a:lnTo>
                              <a:pt x="207180" y="434634"/>
                            </a:lnTo>
                            <a:lnTo>
                              <a:pt x="528541" y="4235"/>
                            </a:lnTo>
                            <a:lnTo>
                              <a:pt x="524408"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2" name="Freeform: Shape 1621">
                        <a:extLst>
                          <a:ext uri="{FF2B5EF4-FFF2-40B4-BE49-F238E27FC236}">
                            <a16:creationId xmlns:a16="http://schemas.microsoft.com/office/drawing/2014/main" id="{2B368D02-C015-2350-6EBC-C3C62D0B04C4}"/>
                          </a:ext>
                        </a:extLst>
                      </p:cNvPr>
                      <p:cNvSpPr/>
                      <p:nvPr/>
                    </p:nvSpPr>
                    <p:spPr>
                      <a:xfrm>
                        <a:off x="6911776" y="4702029"/>
                        <a:ext cx="16016" cy="16411"/>
                      </a:xfrm>
                      <a:custGeom>
                        <a:avLst/>
                        <a:gdLst>
                          <a:gd name="connsiteX0" fmla="*/ 11883 w 16016"/>
                          <a:gd name="connsiteY0" fmla="*/ 0 h 16411"/>
                          <a:gd name="connsiteX1" fmla="*/ 0 w 16016"/>
                          <a:gd name="connsiteY1" fmla="*/ 16411 h 16411"/>
                          <a:gd name="connsiteX2" fmla="*/ 16016 w 16016"/>
                          <a:gd name="connsiteY2" fmla="*/ 4235 h 16411"/>
                          <a:gd name="connsiteX3" fmla="*/ 14466 w 16016"/>
                          <a:gd name="connsiteY3" fmla="*/ 1588 h 16411"/>
                        </a:gdLst>
                        <a:ahLst/>
                        <a:cxnLst>
                          <a:cxn ang="0">
                            <a:pos x="connsiteX0" y="connsiteY0"/>
                          </a:cxn>
                          <a:cxn ang="0">
                            <a:pos x="connsiteX1" y="connsiteY1"/>
                          </a:cxn>
                          <a:cxn ang="0">
                            <a:pos x="connsiteX2" y="connsiteY2"/>
                          </a:cxn>
                          <a:cxn ang="0">
                            <a:pos x="connsiteX3" y="connsiteY3"/>
                          </a:cxn>
                        </a:cxnLst>
                        <a:rect l="l" t="t" r="r" b="b"/>
                        <a:pathLst>
                          <a:path w="16016" h="16411">
                            <a:moveTo>
                              <a:pt x="11883" y="0"/>
                            </a:moveTo>
                            <a:lnTo>
                              <a:pt x="0" y="16411"/>
                            </a:lnTo>
                            <a:lnTo>
                              <a:pt x="16016" y="4235"/>
                            </a:lnTo>
                            <a:lnTo>
                              <a:pt x="14466"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3" name="Freeform: Shape 1622">
                        <a:extLst>
                          <a:ext uri="{FF2B5EF4-FFF2-40B4-BE49-F238E27FC236}">
                            <a16:creationId xmlns:a16="http://schemas.microsoft.com/office/drawing/2014/main" id="{B1567643-9808-2926-1E15-1BD69D59620F}"/>
                          </a:ext>
                        </a:extLst>
                      </p:cNvPr>
                      <p:cNvSpPr/>
                      <p:nvPr/>
                    </p:nvSpPr>
                    <p:spPr>
                      <a:xfrm>
                        <a:off x="6602298" y="5131899"/>
                        <a:ext cx="3099" cy="3705"/>
                      </a:xfrm>
                      <a:custGeom>
                        <a:avLst/>
                        <a:gdLst>
                          <a:gd name="connsiteX0" fmla="*/ 0 w 3099"/>
                          <a:gd name="connsiteY0" fmla="*/ 2647 h 3705"/>
                          <a:gd name="connsiteX1" fmla="*/ 2583 w 3099"/>
                          <a:gd name="connsiteY1" fmla="*/ 3706 h 3705"/>
                          <a:gd name="connsiteX2" fmla="*/ 3100 w 3099"/>
                          <a:gd name="connsiteY2" fmla="*/ 529 h 3705"/>
                          <a:gd name="connsiteX3" fmla="*/ 517 w 3099"/>
                          <a:gd name="connsiteY3" fmla="*/ 0 h 3705"/>
                        </a:gdLst>
                        <a:ahLst/>
                        <a:cxnLst>
                          <a:cxn ang="0">
                            <a:pos x="connsiteX0" y="connsiteY0"/>
                          </a:cxn>
                          <a:cxn ang="0">
                            <a:pos x="connsiteX1" y="connsiteY1"/>
                          </a:cxn>
                          <a:cxn ang="0">
                            <a:pos x="connsiteX2" y="connsiteY2"/>
                          </a:cxn>
                          <a:cxn ang="0">
                            <a:pos x="connsiteX3" y="connsiteY3"/>
                          </a:cxn>
                        </a:cxnLst>
                        <a:rect l="l" t="t" r="r" b="b"/>
                        <a:pathLst>
                          <a:path w="3099" h="3705">
                            <a:moveTo>
                              <a:pt x="0" y="2647"/>
                            </a:moveTo>
                            <a:lnTo>
                              <a:pt x="2583" y="3706"/>
                            </a:lnTo>
                            <a:lnTo>
                              <a:pt x="3100" y="529"/>
                            </a:lnTo>
                            <a:lnTo>
                              <a:pt x="5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4" name="Freeform: Shape 1623">
                        <a:extLst>
                          <a:ext uri="{FF2B5EF4-FFF2-40B4-BE49-F238E27FC236}">
                            <a16:creationId xmlns:a16="http://schemas.microsoft.com/office/drawing/2014/main" id="{9DC9DD72-7AA4-1B75-F93C-B298EF5026CE}"/>
                          </a:ext>
                        </a:extLst>
                      </p:cNvPr>
                      <p:cNvSpPr/>
                      <p:nvPr/>
                    </p:nvSpPr>
                    <p:spPr>
                      <a:xfrm>
                        <a:off x="6397185" y="5076841"/>
                        <a:ext cx="9816" cy="5823"/>
                      </a:xfrm>
                      <a:custGeom>
                        <a:avLst/>
                        <a:gdLst>
                          <a:gd name="connsiteX0" fmla="*/ 8267 w 9816"/>
                          <a:gd name="connsiteY0" fmla="*/ 0 h 5823"/>
                          <a:gd name="connsiteX1" fmla="*/ 0 w 9816"/>
                          <a:gd name="connsiteY1" fmla="*/ 4765 h 5823"/>
                          <a:gd name="connsiteX2" fmla="*/ 9300 w 9816"/>
                          <a:gd name="connsiteY2" fmla="*/ 5824 h 5823"/>
                          <a:gd name="connsiteX3" fmla="*/ 9817 w 9816"/>
                          <a:gd name="connsiteY3" fmla="*/ 2647 h 5823"/>
                        </a:gdLst>
                        <a:ahLst/>
                        <a:cxnLst>
                          <a:cxn ang="0">
                            <a:pos x="connsiteX0" y="connsiteY0"/>
                          </a:cxn>
                          <a:cxn ang="0">
                            <a:pos x="connsiteX1" y="connsiteY1"/>
                          </a:cxn>
                          <a:cxn ang="0">
                            <a:pos x="connsiteX2" y="connsiteY2"/>
                          </a:cxn>
                          <a:cxn ang="0">
                            <a:pos x="connsiteX3" y="connsiteY3"/>
                          </a:cxn>
                        </a:cxnLst>
                        <a:rect l="l" t="t" r="r" b="b"/>
                        <a:pathLst>
                          <a:path w="9816" h="5823">
                            <a:moveTo>
                              <a:pt x="8267" y="0"/>
                            </a:moveTo>
                            <a:lnTo>
                              <a:pt x="0" y="4765"/>
                            </a:lnTo>
                            <a:lnTo>
                              <a:pt x="9300" y="5824"/>
                            </a:lnTo>
                            <a:lnTo>
                              <a:pt x="9817"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5" name="Freeform: Shape 1624">
                        <a:extLst>
                          <a:ext uri="{FF2B5EF4-FFF2-40B4-BE49-F238E27FC236}">
                            <a16:creationId xmlns:a16="http://schemas.microsoft.com/office/drawing/2014/main" id="{10D0CDE3-C9B1-DE71-B488-3C03432782F1}"/>
                          </a:ext>
                        </a:extLst>
                      </p:cNvPr>
                      <p:cNvSpPr/>
                      <p:nvPr/>
                    </p:nvSpPr>
                    <p:spPr>
                      <a:xfrm>
                        <a:off x="6403901" y="5079488"/>
                        <a:ext cx="4133" cy="5293"/>
                      </a:xfrm>
                      <a:custGeom>
                        <a:avLst/>
                        <a:gdLst>
                          <a:gd name="connsiteX0" fmla="*/ 0 w 4133"/>
                          <a:gd name="connsiteY0" fmla="*/ 0 h 5293"/>
                          <a:gd name="connsiteX1" fmla="*/ 0 w 4133"/>
                          <a:gd name="connsiteY1" fmla="*/ 5294 h 5293"/>
                          <a:gd name="connsiteX2" fmla="*/ 4134 w 4133"/>
                          <a:gd name="connsiteY2" fmla="*/ 3177 h 5293"/>
                          <a:gd name="connsiteX3" fmla="*/ 3100 w 4133"/>
                          <a:gd name="connsiteY3" fmla="*/ 0 h 5293"/>
                        </a:gdLst>
                        <a:ahLst/>
                        <a:cxnLst>
                          <a:cxn ang="0">
                            <a:pos x="connsiteX0" y="connsiteY0"/>
                          </a:cxn>
                          <a:cxn ang="0">
                            <a:pos x="connsiteX1" y="connsiteY1"/>
                          </a:cxn>
                          <a:cxn ang="0">
                            <a:pos x="connsiteX2" y="connsiteY2"/>
                          </a:cxn>
                          <a:cxn ang="0">
                            <a:pos x="connsiteX3" y="connsiteY3"/>
                          </a:cxn>
                        </a:cxnLst>
                        <a:rect l="l" t="t" r="r" b="b"/>
                        <a:pathLst>
                          <a:path w="4133" h="5293">
                            <a:moveTo>
                              <a:pt x="0" y="0"/>
                            </a:moveTo>
                            <a:lnTo>
                              <a:pt x="0" y="5294"/>
                            </a:lnTo>
                            <a:lnTo>
                              <a:pt x="4134" y="3177"/>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6" name="Freeform: Shape 1625">
                        <a:extLst>
                          <a:ext uri="{FF2B5EF4-FFF2-40B4-BE49-F238E27FC236}">
                            <a16:creationId xmlns:a16="http://schemas.microsoft.com/office/drawing/2014/main" id="{D57A9FDB-1E61-9DE4-7CD7-705A78101055}"/>
                          </a:ext>
                        </a:extLst>
                      </p:cNvPr>
                      <p:cNvSpPr/>
                      <p:nvPr/>
                    </p:nvSpPr>
                    <p:spPr>
                      <a:xfrm>
                        <a:off x="3902761" y="2646382"/>
                        <a:ext cx="719187" cy="998441"/>
                      </a:xfrm>
                      <a:custGeom>
                        <a:avLst/>
                        <a:gdLst>
                          <a:gd name="connsiteX0" fmla="*/ 714538 w 719187"/>
                          <a:gd name="connsiteY0" fmla="*/ 563807 h 998441"/>
                          <a:gd name="connsiteX1" fmla="*/ 712988 w 719187"/>
                          <a:gd name="connsiteY1" fmla="*/ 566454 h 998441"/>
                          <a:gd name="connsiteX2" fmla="*/ 710405 w 719187"/>
                          <a:gd name="connsiteY2" fmla="*/ 564866 h 998441"/>
                          <a:gd name="connsiteX3" fmla="*/ 395243 w 719187"/>
                          <a:gd name="connsiteY3" fmla="*/ 986795 h 998441"/>
                          <a:gd name="connsiteX4" fmla="*/ 13433 w 719187"/>
                          <a:gd name="connsiteY4" fmla="*/ 18529 h 998441"/>
                          <a:gd name="connsiteX5" fmla="*/ 710405 w 719187"/>
                          <a:gd name="connsiteY5" fmla="*/ 564866 h 998441"/>
                          <a:gd name="connsiteX6" fmla="*/ 712471 w 719187"/>
                          <a:gd name="connsiteY6" fmla="*/ 562219 h 998441"/>
                          <a:gd name="connsiteX7" fmla="*/ 714538 w 719187"/>
                          <a:gd name="connsiteY7" fmla="*/ 563807 h 998441"/>
                          <a:gd name="connsiteX8" fmla="*/ 716604 w 719187"/>
                          <a:gd name="connsiteY8" fmla="*/ 561690 h 998441"/>
                          <a:gd name="connsiteX9" fmla="*/ 0 w 719187"/>
                          <a:gd name="connsiteY9" fmla="*/ 0 h 998441"/>
                          <a:gd name="connsiteX10" fmla="*/ 393177 w 719187"/>
                          <a:gd name="connsiteY10" fmla="*/ 998442 h 998441"/>
                          <a:gd name="connsiteX11" fmla="*/ 719187 w 719187"/>
                          <a:gd name="connsiteY11" fmla="*/ 563278 h 998441"/>
                          <a:gd name="connsiteX12" fmla="*/ 716604 w 719187"/>
                          <a:gd name="connsiteY12" fmla="*/ 561690 h 9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9187" h="998441">
                            <a:moveTo>
                              <a:pt x="714538" y="563807"/>
                            </a:moveTo>
                            <a:lnTo>
                              <a:pt x="712988" y="566454"/>
                            </a:lnTo>
                            <a:lnTo>
                              <a:pt x="710405" y="564866"/>
                            </a:lnTo>
                            <a:lnTo>
                              <a:pt x="395243" y="986795"/>
                            </a:lnTo>
                            <a:lnTo>
                              <a:pt x="13433" y="18529"/>
                            </a:lnTo>
                            <a:lnTo>
                              <a:pt x="710405" y="564866"/>
                            </a:lnTo>
                            <a:lnTo>
                              <a:pt x="712471" y="562219"/>
                            </a:lnTo>
                            <a:lnTo>
                              <a:pt x="714538" y="563807"/>
                            </a:lnTo>
                            <a:lnTo>
                              <a:pt x="716604" y="561690"/>
                            </a:lnTo>
                            <a:lnTo>
                              <a:pt x="0" y="0"/>
                            </a:lnTo>
                            <a:lnTo>
                              <a:pt x="393177" y="998442"/>
                            </a:lnTo>
                            <a:lnTo>
                              <a:pt x="719187" y="563278"/>
                            </a:lnTo>
                            <a:lnTo>
                              <a:pt x="716604" y="56169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7" name="Freeform: Shape 1626">
                        <a:extLst>
                          <a:ext uri="{FF2B5EF4-FFF2-40B4-BE49-F238E27FC236}">
                            <a16:creationId xmlns:a16="http://schemas.microsoft.com/office/drawing/2014/main" id="{FA521F16-3934-3E5C-891D-0819A6610B46}"/>
                          </a:ext>
                        </a:extLst>
                      </p:cNvPr>
                      <p:cNvSpPr/>
                      <p:nvPr/>
                    </p:nvSpPr>
                    <p:spPr>
                      <a:xfrm>
                        <a:off x="4613165" y="3208601"/>
                        <a:ext cx="4133" cy="4235"/>
                      </a:xfrm>
                      <a:custGeom>
                        <a:avLst/>
                        <a:gdLst>
                          <a:gd name="connsiteX0" fmla="*/ 0 w 4133"/>
                          <a:gd name="connsiteY0" fmla="*/ 2647 h 4235"/>
                          <a:gd name="connsiteX1" fmla="*/ 2583 w 4133"/>
                          <a:gd name="connsiteY1" fmla="*/ 4235 h 4235"/>
                          <a:gd name="connsiteX2" fmla="*/ 4133 w 4133"/>
                          <a:gd name="connsiteY2" fmla="*/ 1588 h 4235"/>
                          <a:gd name="connsiteX3" fmla="*/ 2066 w 4133"/>
                          <a:gd name="connsiteY3" fmla="*/ 0 h 4235"/>
                        </a:gdLst>
                        <a:ahLst/>
                        <a:cxnLst>
                          <a:cxn ang="0">
                            <a:pos x="connsiteX0" y="connsiteY0"/>
                          </a:cxn>
                          <a:cxn ang="0">
                            <a:pos x="connsiteX1" y="connsiteY1"/>
                          </a:cxn>
                          <a:cxn ang="0">
                            <a:pos x="connsiteX2" y="connsiteY2"/>
                          </a:cxn>
                          <a:cxn ang="0">
                            <a:pos x="connsiteX3" y="connsiteY3"/>
                          </a:cxn>
                        </a:cxnLst>
                        <a:rect l="l" t="t" r="r" b="b"/>
                        <a:pathLst>
                          <a:path w="4133" h="4235">
                            <a:moveTo>
                              <a:pt x="0" y="2647"/>
                            </a:moveTo>
                            <a:lnTo>
                              <a:pt x="2583" y="4235"/>
                            </a:lnTo>
                            <a:lnTo>
                              <a:pt x="4133" y="1588"/>
                            </a:lnTo>
                            <a:lnTo>
                              <a:pt x="2066"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8" name="Freeform: Shape 1627">
                        <a:extLst>
                          <a:ext uri="{FF2B5EF4-FFF2-40B4-BE49-F238E27FC236}">
                            <a16:creationId xmlns:a16="http://schemas.microsoft.com/office/drawing/2014/main" id="{6281F0EA-69C3-2869-0974-CF5E6EAEDBC3}"/>
                          </a:ext>
                        </a:extLst>
                      </p:cNvPr>
                      <p:cNvSpPr/>
                      <p:nvPr/>
                    </p:nvSpPr>
                    <p:spPr>
                      <a:xfrm>
                        <a:off x="3904311" y="2498151"/>
                        <a:ext cx="715571" cy="714685"/>
                      </a:xfrm>
                      <a:custGeom>
                        <a:avLst/>
                        <a:gdLst>
                          <a:gd name="connsiteX0" fmla="*/ 254712 w 715571"/>
                          <a:gd name="connsiteY0" fmla="*/ 1059 h 714685"/>
                          <a:gd name="connsiteX1" fmla="*/ 256262 w 715571"/>
                          <a:gd name="connsiteY1" fmla="*/ 3706 h 714685"/>
                          <a:gd name="connsiteX2" fmla="*/ 257812 w 715571"/>
                          <a:gd name="connsiteY2" fmla="*/ 6353 h 714685"/>
                          <a:gd name="connsiteX3" fmla="*/ 255229 w 715571"/>
                          <a:gd name="connsiteY3" fmla="*/ 7941 h 714685"/>
                          <a:gd name="connsiteX4" fmla="*/ 701105 w 715571"/>
                          <a:gd name="connsiteY4" fmla="*/ 698803 h 714685"/>
                          <a:gd name="connsiteX5" fmla="*/ 10333 w 715571"/>
                          <a:gd name="connsiteY5" fmla="*/ 157760 h 714685"/>
                          <a:gd name="connsiteX6" fmla="*/ 255229 w 715571"/>
                          <a:gd name="connsiteY6" fmla="*/ 7941 h 714685"/>
                          <a:gd name="connsiteX7" fmla="*/ 253679 w 715571"/>
                          <a:gd name="connsiteY7" fmla="*/ 5294 h 714685"/>
                          <a:gd name="connsiteX8" fmla="*/ 256262 w 715571"/>
                          <a:gd name="connsiteY8" fmla="*/ 3706 h 714685"/>
                          <a:gd name="connsiteX9" fmla="*/ 254712 w 715571"/>
                          <a:gd name="connsiteY9" fmla="*/ 1059 h 714685"/>
                          <a:gd name="connsiteX10" fmla="*/ 0 w 715571"/>
                          <a:gd name="connsiteY10" fmla="*/ 157231 h 714685"/>
                          <a:gd name="connsiteX11" fmla="*/ 711438 w 715571"/>
                          <a:gd name="connsiteY11" fmla="*/ 714685 h 714685"/>
                          <a:gd name="connsiteX12" fmla="*/ 715571 w 715571"/>
                          <a:gd name="connsiteY12" fmla="*/ 710450 h 714685"/>
                          <a:gd name="connsiteX13" fmla="*/ 256779 w 715571"/>
                          <a:gd name="connsiteY13" fmla="*/ 0 h 7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5571" h="714685">
                            <a:moveTo>
                              <a:pt x="254712" y="1059"/>
                            </a:moveTo>
                            <a:lnTo>
                              <a:pt x="256262" y="3706"/>
                            </a:lnTo>
                            <a:lnTo>
                              <a:pt x="257812" y="6353"/>
                            </a:lnTo>
                            <a:lnTo>
                              <a:pt x="255229" y="7941"/>
                            </a:lnTo>
                            <a:lnTo>
                              <a:pt x="701105" y="698803"/>
                            </a:lnTo>
                            <a:lnTo>
                              <a:pt x="10333" y="157760"/>
                            </a:lnTo>
                            <a:lnTo>
                              <a:pt x="255229" y="7941"/>
                            </a:lnTo>
                            <a:lnTo>
                              <a:pt x="253679" y="5294"/>
                            </a:lnTo>
                            <a:lnTo>
                              <a:pt x="256262" y="3706"/>
                            </a:lnTo>
                            <a:lnTo>
                              <a:pt x="254712" y="1059"/>
                            </a:lnTo>
                            <a:lnTo>
                              <a:pt x="0" y="157231"/>
                            </a:lnTo>
                            <a:lnTo>
                              <a:pt x="711438" y="714685"/>
                            </a:lnTo>
                            <a:lnTo>
                              <a:pt x="715571" y="710450"/>
                            </a:lnTo>
                            <a:lnTo>
                              <a:pt x="25677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9" name="Freeform: Shape 1628">
                        <a:extLst>
                          <a:ext uri="{FF2B5EF4-FFF2-40B4-BE49-F238E27FC236}">
                            <a16:creationId xmlns:a16="http://schemas.microsoft.com/office/drawing/2014/main" id="{5D3FECF0-BE24-8613-8EE1-1839C4CA80CB}"/>
                          </a:ext>
                        </a:extLst>
                      </p:cNvPr>
                      <p:cNvSpPr/>
                      <p:nvPr/>
                    </p:nvSpPr>
                    <p:spPr>
                      <a:xfrm>
                        <a:off x="4157990" y="2501857"/>
                        <a:ext cx="4133" cy="4235"/>
                      </a:xfrm>
                      <a:custGeom>
                        <a:avLst/>
                        <a:gdLst>
                          <a:gd name="connsiteX0" fmla="*/ 0 w 4133"/>
                          <a:gd name="connsiteY0" fmla="*/ 1588 h 4235"/>
                          <a:gd name="connsiteX1" fmla="*/ 1550 w 4133"/>
                          <a:gd name="connsiteY1" fmla="*/ 4235 h 4235"/>
                          <a:gd name="connsiteX2" fmla="*/ 4133 w 4133"/>
                          <a:gd name="connsiteY2" fmla="*/ 2647 h 4235"/>
                          <a:gd name="connsiteX3" fmla="*/ 2583 w 4133"/>
                          <a:gd name="connsiteY3" fmla="*/ 0 h 4235"/>
                        </a:gdLst>
                        <a:ahLst/>
                        <a:cxnLst>
                          <a:cxn ang="0">
                            <a:pos x="connsiteX0" y="connsiteY0"/>
                          </a:cxn>
                          <a:cxn ang="0">
                            <a:pos x="connsiteX1" y="connsiteY1"/>
                          </a:cxn>
                          <a:cxn ang="0">
                            <a:pos x="connsiteX2" y="connsiteY2"/>
                          </a:cxn>
                          <a:cxn ang="0">
                            <a:pos x="connsiteX3" y="connsiteY3"/>
                          </a:cxn>
                        </a:cxnLst>
                        <a:rect l="l" t="t" r="r" b="b"/>
                        <a:pathLst>
                          <a:path w="4133" h="4235">
                            <a:moveTo>
                              <a:pt x="0" y="1588"/>
                            </a:moveTo>
                            <a:lnTo>
                              <a:pt x="1550" y="4235"/>
                            </a:lnTo>
                            <a:lnTo>
                              <a:pt x="4133" y="2647"/>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0" name="Freeform: Shape 1629">
                        <a:extLst>
                          <a:ext uri="{FF2B5EF4-FFF2-40B4-BE49-F238E27FC236}">
                            <a16:creationId xmlns:a16="http://schemas.microsoft.com/office/drawing/2014/main" id="{38E6F75A-636F-A676-E135-19808A62C698}"/>
                          </a:ext>
                        </a:extLst>
                      </p:cNvPr>
                      <p:cNvSpPr/>
                      <p:nvPr/>
                    </p:nvSpPr>
                    <p:spPr>
                      <a:xfrm>
                        <a:off x="3906894" y="2655382"/>
                        <a:ext cx="3616" cy="3705"/>
                      </a:xfrm>
                      <a:custGeom>
                        <a:avLst/>
                        <a:gdLst>
                          <a:gd name="connsiteX0" fmla="*/ 0 w 3616"/>
                          <a:gd name="connsiteY0" fmla="*/ 1059 h 3705"/>
                          <a:gd name="connsiteX1" fmla="*/ 1033 w 3616"/>
                          <a:gd name="connsiteY1" fmla="*/ 3706 h 3705"/>
                          <a:gd name="connsiteX2" fmla="*/ 3617 w 3616"/>
                          <a:gd name="connsiteY2" fmla="*/ 3176 h 3705"/>
                          <a:gd name="connsiteX3" fmla="*/ 2583 w 3616"/>
                          <a:gd name="connsiteY3" fmla="*/ 0 h 3705"/>
                        </a:gdLst>
                        <a:ahLst/>
                        <a:cxnLst>
                          <a:cxn ang="0">
                            <a:pos x="connsiteX0" y="connsiteY0"/>
                          </a:cxn>
                          <a:cxn ang="0">
                            <a:pos x="connsiteX1" y="connsiteY1"/>
                          </a:cxn>
                          <a:cxn ang="0">
                            <a:pos x="connsiteX2" y="connsiteY2"/>
                          </a:cxn>
                          <a:cxn ang="0">
                            <a:pos x="connsiteX3" y="connsiteY3"/>
                          </a:cxn>
                        </a:cxnLst>
                        <a:rect l="l" t="t" r="r" b="b"/>
                        <a:pathLst>
                          <a:path w="3616" h="3705">
                            <a:moveTo>
                              <a:pt x="0" y="1059"/>
                            </a:moveTo>
                            <a:lnTo>
                              <a:pt x="1033" y="3706"/>
                            </a:lnTo>
                            <a:lnTo>
                              <a:pt x="3617" y="3176"/>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1" name="Freeform: Shape 1630">
                        <a:extLst>
                          <a:ext uri="{FF2B5EF4-FFF2-40B4-BE49-F238E27FC236}">
                            <a16:creationId xmlns:a16="http://schemas.microsoft.com/office/drawing/2014/main" id="{F0E15D16-A700-12A1-9C00-3C477F8D5A55}"/>
                          </a:ext>
                        </a:extLst>
                      </p:cNvPr>
                      <p:cNvSpPr/>
                      <p:nvPr/>
                    </p:nvSpPr>
                    <p:spPr>
                      <a:xfrm>
                        <a:off x="3906894" y="2463211"/>
                        <a:ext cx="261428" cy="194817"/>
                      </a:xfrm>
                      <a:custGeom>
                        <a:avLst/>
                        <a:gdLst>
                          <a:gd name="connsiteX0" fmla="*/ 118314 w 261428"/>
                          <a:gd name="connsiteY0" fmla="*/ 2118 h 194817"/>
                          <a:gd name="connsiteX1" fmla="*/ 120898 w 261428"/>
                          <a:gd name="connsiteY1" fmla="*/ 3706 h 194817"/>
                          <a:gd name="connsiteX2" fmla="*/ 123481 w 261428"/>
                          <a:gd name="connsiteY2" fmla="*/ 5294 h 194817"/>
                          <a:gd name="connsiteX3" fmla="*/ 122448 w 261428"/>
                          <a:gd name="connsiteY3" fmla="*/ 6882 h 194817"/>
                          <a:gd name="connsiteX4" fmla="*/ 245929 w 261428"/>
                          <a:gd name="connsiteY4" fmla="*/ 39705 h 194817"/>
                          <a:gd name="connsiteX5" fmla="*/ 11883 w 261428"/>
                          <a:gd name="connsiteY5" fmla="*/ 183171 h 194817"/>
                          <a:gd name="connsiteX6" fmla="*/ 122448 w 261428"/>
                          <a:gd name="connsiteY6" fmla="*/ 6882 h 194817"/>
                          <a:gd name="connsiteX7" fmla="*/ 120381 w 261428"/>
                          <a:gd name="connsiteY7" fmla="*/ 6353 h 194817"/>
                          <a:gd name="connsiteX8" fmla="*/ 120898 w 261428"/>
                          <a:gd name="connsiteY8" fmla="*/ 3706 h 194817"/>
                          <a:gd name="connsiteX9" fmla="*/ 118314 w 261428"/>
                          <a:gd name="connsiteY9" fmla="*/ 2118 h 194817"/>
                          <a:gd name="connsiteX10" fmla="*/ 0 w 261428"/>
                          <a:gd name="connsiteY10" fmla="*/ 190583 h 194817"/>
                          <a:gd name="connsiteX11" fmla="*/ 4133 w 261428"/>
                          <a:gd name="connsiteY11" fmla="*/ 194818 h 194817"/>
                          <a:gd name="connsiteX12" fmla="*/ 261429 w 261428"/>
                          <a:gd name="connsiteY12" fmla="*/ 37587 h 194817"/>
                          <a:gd name="connsiteX13" fmla="*/ 119865 w 261428"/>
                          <a:gd name="connsiteY13" fmla="*/ 0 h 1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428" h="194817">
                            <a:moveTo>
                              <a:pt x="118314" y="2118"/>
                            </a:moveTo>
                            <a:lnTo>
                              <a:pt x="120898" y="3706"/>
                            </a:lnTo>
                            <a:lnTo>
                              <a:pt x="123481" y="5294"/>
                            </a:lnTo>
                            <a:lnTo>
                              <a:pt x="122448" y="6882"/>
                            </a:lnTo>
                            <a:lnTo>
                              <a:pt x="245929" y="39705"/>
                            </a:lnTo>
                            <a:lnTo>
                              <a:pt x="11883" y="183171"/>
                            </a:lnTo>
                            <a:lnTo>
                              <a:pt x="122448" y="6882"/>
                            </a:lnTo>
                            <a:lnTo>
                              <a:pt x="120381" y="6353"/>
                            </a:lnTo>
                            <a:lnTo>
                              <a:pt x="120898" y="3706"/>
                            </a:lnTo>
                            <a:lnTo>
                              <a:pt x="118314" y="2118"/>
                            </a:lnTo>
                            <a:lnTo>
                              <a:pt x="0" y="190583"/>
                            </a:lnTo>
                            <a:lnTo>
                              <a:pt x="4133" y="194818"/>
                            </a:lnTo>
                            <a:lnTo>
                              <a:pt x="261429" y="37587"/>
                            </a:lnTo>
                            <a:lnTo>
                              <a:pt x="119865"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2" name="Freeform: Shape 1631">
                        <a:extLst>
                          <a:ext uri="{FF2B5EF4-FFF2-40B4-BE49-F238E27FC236}">
                            <a16:creationId xmlns:a16="http://schemas.microsoft.com/office/drawing/2014/main" id="{87A6920A-7911-06B9-1353-E6BD9FBA1A97}"/>
                          </a:ext>
                        </a:extLst>
                      </p:cNvPr>
                      <p:cNvSpPr/>
                      <p:nvPr/>
                    </p:nvSpPr>
                    <p:spPr>
                      <a:xfrm>
                        <a:off x="4027275" y="2466917"/>
                        <a:ext cx="3099" cy="3176"/>
                      </a:xfrm>
                      <a:custGeom>
                        <a:avLst/>
                        <a:gdLst>
                          <a:gd name="connsiteX0" fmla="*/ 0 w 3099"/>
                          <a:gd name="connsiteY0" fmla="*/ 2647 h 3176"/>
                          <a:gd name="connsiteX1" fmla="*/ 2067 w 3099"/>
                          <a:gd name="connsiteY1" fmla="*/ 3176 h 3176"/>
                          <a:gd name="connsiteX2" fmla="*/ 3100 w 3099"/>
                          <a:gd name="connsiteY2" fmla="*/ 1588 h 3176"/>
                          <a:gd name="connsiteX3" fmla="*/ 517 w 3099"/>
                          <a:gd name="connsiteY3" fmla="*/ 0 h 3176"/>
                        </a:gdLst>
                        <a:ahLst/>
                        <a:cxnLst>
                          <a:cxn ang="0">
                            <a:pos x="connsiteX0" y="connsiteY0"/>
                          </a:cxn>
                          <a:cxn ang="0">
                            <a:pos x="connsiteX1" y="connsiteY1"/>
                          </a:cxn>
                          <a:cxn ang="0">
                            <a:pos x="connsiteX2" y="connsiteY2"/>
                          </a:cxn>
                          <a:cxn ang="0">
                            <a:pos x="connsiteX3" y="connsiteY3"/>
                          </a:cxn>
                        </a:cxnLst>
                        <a:rect l="l" t="t" r="r" b="b"/>
                        <a:pathLst>
                          <a:path w="3099" h="3176">
                            <a:moveTo>
                              <a:pt x="0" y="2647"/>
                            </a:moveTo>
                            <a:lnTo>
                              <a:pt x="2067" y="3176"/>
                            </a:lnTo>
                            <a:lnTo>
                              <a:pt x="3100" y="1588"/>
                            </a:lnTo>
                            <a:lnTo>
                              <a:pt x="5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3" name="Freeform: Shape 1632">
                        <a:extLst>
                          <a:ext uri="{FF2B5EF4-FFF2-40B4-BE49-F238E27FC236}">
                            <a16:creationId xmlns:a16="http://schemas.microsoft.com/office/drawing/2014/main" id="{FCFE93FA-A1E8-0FB3-40BF-217C60545724}"/>
                          </a:ext>
                        </a:extLst>
                      </p:cNvPr>
                      <p:cNvSpPr/>
                      <p:nvPr/>
                    </p:nvSpPr>
                    <p:spPr>
                      <a:xfrm>
                        <a:off x="4023659" y="2465329"/>
                        <a:ext cx="4133" cy="3705"/>
                      </a:xfrm>
                      <a:custGeom>
                        <a:avLst/>
                        <a:gdLst>
                          <a:gd name="connsiteX0" fmla="*/ 0 w 4133"/>
                          <a:gd name="connsiteY0" fmla="*/ 2118 h 3705"/>
                          <a:gd name="connsiteX1" fmla="*/ 2067 w 4133"/>
                          <a:gd name="connsiteY1" fmla="*/ 3706 h 3705"/>
                          <a:gd name="connsiteX2" fmla="*/ 4133 w 4133"/>
                          <a:gd name="connsiteY2" fmla="*/ 1588 h 3705"/>
                          <a:gd name="connsiteX3" fmla="*/ 1550 w 4133"/>
                          <a:gd name="connsiteY3" fmla="*/ 0 h 3705"/>
                        </a:gdLst>
                        <a:ahLst/>
                        <a:cxnLst>
                          <a:cxn ang="0">
                            <a:pos x="connsiteX0" y="connsiteY0"/>
                          </a:cxn>
                          <a:cxn ang="0">
                            <a:pos x="connsiteX1" y="connsiteY1"/>
                          </a:cxn>
                          <a:cxn ang="0">
                            <a:pos x="connsiteX2" y="connsiteY2"/>
                          </a:cxn>
                          <a:cxn ang="0">
                            <a:pos x="connsiteX3" y="connsiteY3"/>
                          </a:cxn>
                        </a:cxnLst>
                        <a:rect l="l" t="t" r="r" b="b"/>
                        <a:pathLst>
                          <a:path w="4133" h="3705">
                            <a:moveTo>
                              <a:pt x="0" y="2118"/>
                            </a:moveTo>
                            <a:lnTo>
                              <a:pt x="2067" y="3706"/>
                            </a:lnTo>
                            <a:lnTo>
                              <a:pt x="4133" y="1588"/>
                            </a:lnTo>
                            <a:lnTo>
                              <a:pt x="155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4" name="Freeform: Shape 1633">
                        <a:extLst>
                          <a:ext uri="{FF2B5EF4-FFF2-40B4-BE49-F238E27FC236}">
                            <a16:creationId xmlns:a16="http://schemas.microsoft.com/office/drawing/2014/main" id="{97B43B53-A315-4F19-9AE8-F9ACE5DC5A57}"/>
                          </a:ext>
                        </a:extLst>
                      </p:cNvPr>
                      <p:cNvSpPr/>
                      <p:nvPr/>
                    </p:nvSpPr>
                    <p:spPr>
                      <a:xfrm>
                        <a:off x="3564867" y="2048694"/>
                        <a:ext cx="467058" cy="612511"/>
                      </a:xfrm>
                      <a:custGeom>
                        <a:avLst/>
                        <a:gdLst>
                          <a:gd name="connsiteX0" fmla="*/ 462925 w 467058"/>
                          <a:gd name="connsiteY0" fmla="*/ 418223 h 612511"/>
                          <a:gd name="connsiteX1" fmla="*/ 460859 w 467058"/>
                          <a:gd name="connsiteY1" fmla="*/ 420341 h 612511"/>
                          <a:gd name="connsiteX2" fmla="*/ 458792 w 467058"/>
                          <a:gd name="connsiteY2" fmla="*/ 418753 h 612511"/>
                          <a:gd name="connsiteX3" fmla="*/ 344611 w 467058"/>
                          <a:gd name="connsiteY3" fmla="*/ 600865 h 612511"/>
                          <a:gd name="connsiteX4" fmla="*/ 14466 w 467058"/>
                          <a:gd name="connsiteY4" fmla="*/ 16941 h 612511"/>
                          <a:gd name="connsiteX5" fmla="*/ 458792 w 467058"/>
                          <a:gd name="connsiteY5" fmla="*/ 418753 h 612511"/>
                          <a:gd name="connsiteX6" fmla="*/ 460342 w 467058"/>
                          <a:gd name="connsiteY6" fmla="*/ 416635 h 612511"/>
                          <a:gd name="connsiteX7" fmla="*/ 462925 w 467058"/>
                          <a:gd name="connsiteY7" fmla="*/ 418223 h 612511"/>
                          <a:gd name="connsiteX8" fmla="*/ 464992 w 467058"/>
                          <a:gd name="connsiteY8" fmla="*/ 415576 h 612511"/>
                          <a:gd name="connsiteX9" fmla="*/ 4650 w 467058"/>
                          <a:gd name="connsiteY9" fmla="*/ 0 h 612511"/>
                          <a:gd name="connsiteX10" fmla="*/ 0 w 467058"/>
                          <a:gd name="connsiteY10" fmla="*/ 3706 h 612511"/>
                          <a:gd name="connsiteX11" fmla="*/ 344611 w 467058"/>
                          <a:gd name="connsiteY11" fmla="*/ 612512 h 612511"/>
                          <a:gd name="connsiteX12" fmla="*/ 467059 w 467058"/>
                          <a:gd name="connsiteY12" fmla="*/ 417694 h 612511"/>
                          <a:gd name="connsiteX13" fmla="*/ 464992 w 467058"/>
                          <a:gd name="connsiteY13" fmla="*/ 415576 h 6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058" h="612511">
                            <a:moveTo>
                              <a:pt x="462925" y="418223"/>
                            </a:moveTo>
                            <a:lnTo>
                              <a:pt x="460859" y="420341"/>
                            </a:lnTo>
                            <a:lnTo>
                              <a:pt x="458792" y="418753"/>
                            </a:lnTo>
                            <a:lnTo>
                              <a:pt x="344611" y="600865"/>
                            </a:lnTo>
                            <a:lnTo>
                              <a:pt x="14466" y="16941"/>
                            </a:lnTo>
                            <a:lnTo>
                              <a:pt x="458792" y="418753"/>
                            </a:lnTo>
                            <a:lnTo>
                              <a:pt x="460342" y="416635"/>
                            </a:lnTo>
                            <a:lnTo>
                              <a:pt x="462925" y="418223"/>
                            </a:lnTo>
                            <a:lnTo>
                              <a:pt x="464992" y="415576"/>
                            </a:lnTo>
                            <a:lnTo>
                              <a:pt x="4650" y="0"/>
                            </a:lnTo>
                            <a:lnTo>
                              <a:pt x="0" y="3706"/>
                            </a:lnTo>
                            <a:lnTo>
                              <a:pt x="344611" y="612512"/>
                            </a:lnTo>
                            <a:lnTo>
                              <a:pt x="467059" y="417694"/>
                            </a:lnTo>
                            <a:lnTo>
                              <a:pt x="464992" y="4155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5" name="Freeform: Shape 1634">
                        <a:extLst>
                          <a:ext uri="{FF2B5EF4-FFF2-40B4-BE49-F238E27FC236}">
                            <a16:creationId xmlns:a16="http://schemas.microsoft.com/office/drawing/2014/main" id="{092CA566-F7FE-8C4A-9627-87415E4C683B}"/>
                          </a:ext>
                        </a:extLst>
                      </p:cNvPr>
                      <p:cNvSpPr/>
                      <p:nvPr/>
                    </p:nvSpPr>
                    <p:spPr>
                      <a:xfrm>
                        <a:off x="3564867" y="2050811"/>
                        <a:ext cx="4133" cy="4764"/>
                      </a:xfrm>
                      <a:custGeom>
                        <a:avLst/>
                        <a:gdLst>
                          <a:gd name="connsiteX0" fmla="*/ 0 w 4133"/>
                          <a:gd name="connsiteY0" fmla="*/ 1588 h 4764"/>
                          <a:gd name="connsiteX1" fmla="*/ 1550 w 4133"/>
                          <a:gd name="connsiteY1" fmla="*/ 4765 h 4764"/>
                          <a:gd name="connsiteX2" fmla="*/ 4133 w 4133"/>
                          <a:gd name="connsiteY2" fmla="*/ 2647 h 4764"/>
                          <a:gd name="connsiteX3" fmla="*/ 2583 w 4133"/>
                          <a:gd name="connsiteY3" fmla="*/ 0 h 4764"/>
                        </a:gdLst>
                        <a:ahLst/>
                        <a:cxnLst>
                          <a:cxn ang="0">
                            <a:pos x="connsiteX0" y="connsiteY0"/>
                          </a:cxn>
                          <a:cxn ang="0">
                            <a:pos x="connsiteX1" y="connsiteY1"/>
                          </a:cxn>
                          <a:cxn ang="0">
                            <a:pos x="connsiteX2" y="connsiteY2"/>
                          </a:cxn>
                          <a:cxn ang="0">
                            <a:pos x="connsiteX3" y="connsiteY3"/>
                          </a:cxn>
                        </a:cxnLst>
                        <a:rect l="l" t="t" r="r" b="b"/>
                        <a:pathLst>
                          <a:path w="4133" h="4764">
                            <a:moveTo>
                              <a:pt x="0" y="1588"/>
                            </a:moveTo>
                            <a:lnTo>
                              <a:pt x="1550" y="4765"/>
                            </a:lnTo>
                            <a:lnTo>
                              <a:pt x="4133" y="2647"/>
                            </a:lnTo>
                            <a:lnTo>
                              <a:pt x="258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6" name="Freeform: Shape 1635">
                        <a:extLst>
                          <a:ext uri="{FF2B5EF4-FFF2-40B4-BE49-F238E27FC236}">
                            <a16:creationId xmlns:a16="http://schemas.microsoft.com/office/drawing/2014/main" id="{6FFCFD66-29CB-073E-0532-0AE5FCB01F46}"/>
                          </a:ext>
                        </a:extLst>
                      </p:cNvPr>
                      <p:cNvSpPr/>
                      <p:nvPr/>
                    </p:nvSpPr>
                    <p:spPr>
                      <a:xfrm>
                        <a:off x="3886228" y="2652206"/>
                        <a:ext cx="23249" cy="6352"/>
                      </a:xfrm>
                      <a:custGeom>
                        <a:avLst/>
                        <a:gdLst>
                          <a:gd name="connsiteX0" fmla="*/ 22733 w 23249"/>
                          <a:gd name="connsiteY0" fmla="*/ 0 h 6352"/>
                          <a:gd name="connsiteX1" fmla="*/ 0 w 23249"/>
                          <a:gd name="connsiteY1" fmla="*/ 5823 h 6352"/>
                          <a:gd name="connsiteX2" fmla="*/ 23250 w 23249"/>
                          <a:gd name="connsiteY2" fmla="*/ 6353 h 6352"/>
                          <a:gd name="connsiteX3" fmla="*/ 23250 w 23249"/>
                          <a:gd name="connsiteY3" fmla="*/ 3176 h 6352"/>
                        </a:gdLst>
                        <a:ahLst/>
                        <a:cxnLst>
                          <a:cxn ang="0">
                            <a:pos x="connsiteX0" y="connsiteY0"/>
                          </a:cxn>
                          <a:cxn ang="0">
                            <a:pos x="connsiteX1" y="connsiteY1"/>
                          </a:cxn>
                          <a:cxn ang="0">
                            <a:pos x="connsiteX2" y="connsiteY2"/>
                          </a:cxn>
                          <a:cxn ang="0">
                            <a:pos x="connsiteX3" y="connsiteY3"/>
                          </a:cxn>
                        </a:cxnLst>
                        <a:rect l="l" t="t" r="r" b="b"/>
                        <a:pathLst>
                          <a:path w="23249" h="6352">
                            <a:moveTo>
                              <a:pt x="22733" y="0"/>
                            </a:moveTo>
                            <a:lnTo>
                              <a:pt x="0" y="5823"/>
                            </a:lnTo>
                            <a:lnTo>
                              <a:pt x="23250" y="6353"/>
                            </a:lnTo>
                            <a:lnTo>
                              <a:pt x="23250"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7" name="Freeform: Shape 1636">
                        <a:extLst>
                          <a:ext uri="{FF2B5EF4-FFF2-40B4-BE49-F238E27FC236}">
                            <a16:creationId xmlns:a16="http://schemas.microsoft.com/office/drawing/2014/main" id="{00EF88EC-2DF7-5CB4-D759-10CDB29F2C38}"/>
                          </a:ext>
                        </a:extLst>
                      </p:cNvPr>
                      <p:cNvSpPr/>
                      <p:nvPr/>
                    </p:nvSpPr>
                    <p:spPr>
                      <a:xfrm>
                        <a:off x="7918742" y="4380685"/>
                        <a:ext cx="8783" cy="7940"/>
                      </a:xfrm>
                      <a:custGeom>
                        <a:avLst/>
                        <a:gdLst>
                          <a:gd name="connsiteX0" fmla="*/ 5167 w 8783"/>
                          <a:gd name="connsiteY0" fmla="*/ 0 h 7940"/>
                          <a:gd name="connsiteX1" fmla="*/ 0 w 8783"/>
                          <a:gd name="connsiteY1" fmla="*/ 7941 h 7940"/>
                          <a:gd name="connsiteX2" fmla="*/ 8784 w 8783"/>
                          <a:gd name="connsiteY2" fmla="*/ 4765 h 7940"/>
                          <a:gd name="connsiteX3" fmla="*/ 7750 w 8783"/>
                          <a:gd name="connsiteY3" fmla="*/ 1588 h 7940"/>
                        </a:gdLst>
                        <a:ahLst/>
                        <a:cxnLst>
                          <a:cxn ang="0">
                            <a:pos x="connsiteX0" y="connsiteY0"/>
                          </a:cxn>
                          <a:cxn ang="0">
                            <a:pos x="connsiteX1" y="connsiteY1"/>
                          </a:cxn>
                          <a:cxn ang="0">
                            <a:pos x="connsiteX2" y="connsiteY2"/>
                          </a:cxn>
                          <a:cxn ang="0">
                            <a:pos x="connsiteX3" y="connsiteY3"/>
                          </a:cxn>
                        </a:cxnLst>
                        <a:rect l="l" t="t" r="r" b="b"/>
                        <a:pathLst>
                          <a:path w="8783" h="7940">
                            <a:moveTo>
                              <a:pt x="5167" y="0"/>
                            </a:moveTo>
                            <a:lnTo>
                              <a:pt x="0" y="7941"/>
                            </a:lnTo>
                            <a:lnTo>
                              <a:pt x="8784" y="4765"/>
                            </a:lnTo>
                            <a:lnTo>
                              <a:pt x="7750"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8" name="Freeform: Shape 1637">
                        <a:extLst>
                          <a:ext uri="{FF2B5EF4-FFF2-40B4-BE49-F238E27FC236}">
                            <a16:creationId xmlns:a16="http://schemas.microsoft.com/office/drawing/2014/main" id="{97483B23-12F8-E697-17A9-18FBA87EBA7A}"/>
                          </a:ext>
                        </a:extLst>
                      </p:cNvPr>
                      <p:cNvSpPr/>
                      <p:nvPr/>
                    </p:nvSpPr>
                    <p:spPr>
                      <a:xfrm>
                        <a:off x="7139106" y="4376450"/>
                        <a:ext cx="794619" cy="1147202"/>
                      </a:xfrm>
                      <a:custGeom>
                        <a:avLst/>
                        <a:gdLst>
                          <a:gd name="connsiteX0" fmla="*/ 787386 w 794619"/>
                          <a:gd name="connsiteY0" fmla="*/ 5824 h 1147202"/>
                          <a:gd name="connsiteX1" fmla="*/ 788420 w 794619"/>
                          <a:gd name="connsiteY1" fmla="*/ 9000 h 1147202"/>
                          <a:gd name="connsiteX2" fmla="*/ 779636 w 794619"/>
                          <a:gd name="connsiteY2" fmla="*/ 12176 h 1147202"/>
                          <a:gd name="connsiteX3" fmla="*/ 79048 w 794619"/>
                          <a:gd name="connsiteY3" fmla="*/ 1129203 h 1147202"/>
                          <a:gd name="connsiteX4" fmla="*/ 6200 w 794619"/>
                          <a:gd name="connsiteY4" fmla="*/ 313403 h 1147202"/>
                          <a:gd name="connsiteX5" fmla="*/ 779636 w 794619"/>
                          <a:gd name="connsiteY5" fmla="*/ 12176 h 1147202"/>
                          <a:gd name="connsiteX6" fmla="*/ 784803 w 794619"/>
                          <a:gd name="connsiteY6" fmla="*/ 4235 h 1147202"/>
                          <a:gd name="connsiteX7" fmla="*/ 787386 w 794619"/>
                          <a:gd name="connsiteY7" fmla="*/ 5824 h 1147202"/>
                          <a:gd name="connsiteX8" fmla="*/ 786353 w 794619"/>
                          <a:gd name="connsiteY8" fmla="*/ 3177 h 1147202"/>
                          <a:gd name="connsiteX9" fmla="*/ 0 w 794619"/>
                          <a:gd name="connsiteY9" fmla="*/ 309168 h 1147202"/>
                          <a:gd name="connsiteX10" fmla="*/ 74398 w 794619"/>
                          <a:gd name="connsiteY10" fmla="*/ 1147202 h 1147202"/>
                          <a:gd name="connsiteX11" fmla="*/ 794619 w 794619"/>
                          <a:gd name="connsiteY11" fmla="*/ 0 h 1147202"/>
                          <a:gd name="connsiteX12" fmla="*/ 786353 w 794619"/>
                          <a:gd name="connsiteY12" fmla="*/ 3177 h 114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619" h="1147202">
                            <a:moveTo>
                              <a:pt x="787386" y="5824"/>
                            </a:moveTo>
                            <a:lnTo>
                              <a:pt x="788420" y="9000"/>
                            </a:lnTo>
                            <a:lnTo>
                              <a:pt x="779636" y="12176"/>
                            </a:lnTo>
                            <a:lnTo>
                              <a:pt x="79048" y="1129203"/>
                            </a:lnTo>
                            <a:lnTo>
                              <a:pt x="6200" y="313403"/>
                            </a:lnTo>
                            <a:lnTo>
                              <a:pt x="779636" y="12176"/>
                            </a:lnTo>
                            <a:lnTo>
                              <a:pt x="784803" y="4235"/>
                            </a:lnTo>
                            <a:lnTo>
                              <a:pt x="787386" y="5824"/>
                            </a:lnTo>
                            <a:lnTo>
                              <a:pt x="786353" y="3177"/>
                            </a:lnTo>
                            <a:lnTo>
                              <a:pt x="0" y="309168"/>
                            </a:lnTo>
                            <a:lnTo>
                              <a:pt x="74398" y="1147202"/>
                            </a:lnTo>
                            <a:lnTo>
                              <a:pt x="794619" y="0"/>
                            </a:lnTo>
                            <a:lnTo>
                              <a:pt x="786353" y="317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9" name="Freeform: Shape 1638">
                        <a:extLst>
                          <a:ext uri="{FF2B5EF4-FFF2-40B4-BE49-F238E27FC236}">
                            <a16:creationId xmlns:a16="http://schemas.microsoft.com/office/drawing/2014/main" id="{F089A46C-46BF-4052-90D6-D55F08A7D1CB}"/>
                          </a:ext>
                        </a:extLst>
                      </p:cNvPr>
                      <p:cNvSpPr/>
                      <p:nvPr/>
                    </p:nvSpPr>
                    <p:spPr>
                      <a:xfrm>
                        <a:off x="7139106" y="4687735"/>
                        <a:ext cx="3099" cy="3705"/>
                      </a:xfrm>
                      <a:custGeom>
                        <a:avLst/>
                        <a:gdLst>
                          <a:gd name="connsiteX0" fmla="*/ 0 w 3099"/>
                          <a:gd name="connsiteY0" fmla="*/ 530 h 3705"/>
                          <a:gd name="connsiteX1" fmla="*/ 517 w 3099"/>
                          <a:gd name="connsiteY1" fmla="*/ 3706 h 3705"/>
                          <a:gd name="connsiteX2" fmla="*/ 3100 w 3099"/>
                          <a:gd name="connsiteY2" fmla="*/ 3177 h 3705"/>
                          <a:gd name="connsiteX3" fmla="*/ 3100 w 3099"/>
                          <a:gd name="connsiteY3" fmla="*/ 0 h 3705"/>
                        </a:gdLst>
                        <a:ahLst/>
                        <a:cxnLst>
                          <a:cxn ang="0">
                            <a:pos x="connsiteX0" y="connsiteY0"/>
                          </a:cxn>
                          <a:cxn ang="0">
                            <a:pos x="connsiteX1" y="connsiteY1"/>
                          </a:cxn>
                          <a:cxn ang="0">
                            <a:pos x="connsiteX2" y="connsiteY2"/>
                          </a:cxn>
                          <a:cxn ang="0">
                            <a:pos x="connsiteX3" y="connsiteY3"/>
                          </a:cxn>
                        </a:cxnLst>
                        <a:rect l="l" t="t" r="r" b="b"/>
                        <a:pathLst>
                          <a:path w="3099" h="3705">
                            <a:moveTo>
                              <a:pt x="0" y="530"/>
                            </a:moveTo>
                            <a:lnTo>
                              <a:pt x="517" y="3706"/>
                            </a:lnTo>
                            <a:lnTo>
                              <a:pt x="3100" y="3177"/>
                            </a:lnTo>
                            <a:lnTo>
                              <a:pt x="310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0" name="Freeform: Shape 1639">
                        <a:extLst>
                          <a:ext uri="{FF2B5EF4-FFF2-40B4-BE49-F238E27FC236}">
                            <a16:creationId xmlns:a16="http://schemas.microsoft.com/office/drawing/2014/main" id="{4D92D0F9-08C5-6F6D-B408-9E703FF3291A}"/>
                          </a:ext>
                        </a:extLst>
                      </p:cNvPr>
                      <p:cNvSpPr/>
                      <p:nvPr/>
                    </p:nvSpPr>
                    <p:spPr>
                      <a:xfrm>
                        <a:off x="6922109" y="4684559"/>
                        <a:ext cx="296561" cy="831152"/>
                      </a:xfrm>
                      <a:custGeom>
                        <a:avLst/>
                        <a:gdLst>
                          <a:gd name="connsiteX0" fmla="*/ 220096 w 296561"/>
                          <a:gd name="connsiteY0" fmla="*/ 0 h 831152"/>
                          <a:gd name="connsiteX1" fmla="*/ 220096 w 296561"/>
                          <a:gd name="connsiteY1" fmla="*/ 3176 h 831152"/>
                          <a:gd name="connsiteX2" fmla="*/ 220096 w 296561"/>
                          <a:gd name="connsiteY2" fmla="*/ 6353 h 831152"/>
                          <a:gd name="connsiteX3" fmla="*/ 217513 w 296561"/>
                          <a:gd name="connsiteY3" fmla="*/ 6882 h 831152"/>
                          <a:gd name="connsiteX4" fmla="*/ 288811 w 296561"/>
                          <a:gd name="connsiteY4" fmla="*/ 806800 h 831152"/>
                          <a:gd name="connsiteX5" fmla="*/ 8266 w 296561"/>
                          <a:gd name="connsiteY5" fmla="*/ 22235 h 831152"/>
                          <a:gd name="connsiteX6" fmla="*/ 217513 w 296561"/>
                          <a:gd name="connsiteY6" fmla="*/ 6882 h 831152"/>
                          <a:gd name="connsiteX7" fmla="*/ 216996 w 296561"/>
                          <a:gd name="connsiteY7" fmla="*/ 3706 h 831152"/>
                          <a:gd name="connsiteX8" fmla="*/ 220096 w 296561"/>
                          <a:gd name="connsiteY8" fmla="*/ 3176 h 831152"/>
                          <a:gd name="connsiteX9" fmla="*/ 220096 w 296561"/>
                          <a:gd name="connsiteY9" fmla="*/ 0 h 831152"/>
                          <a:gd name="connsiteX10" fmla="*/ 0 w 296561"/>
                          <a:gd name="connsiteY10" fmla="*/ 16411 h 831152"/>
                          <a:gd name="connsiteX11" fmla="*/ 290878 w 296561"/>
                          <a:gd name="connsiteY11" fmla="*/ 831152 h 831152"/>
                          <a:gd name="connsiteX12" fmla="*/ 296561 w 296561"/>
                          <a:gd name="connsiteY12" fmla="*/ 829564 h 831152"/>
                          <a:gd name="connsiteX13" fmla="*/ 222679 w 296561"/>
                          <a:gd name="connsiteY13" fmla="*/ 0 h 83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561" h="831152">
                            <a:moveTo>
                              <a:pt x="220096" y="0"/>
                            </a:moveTo>
                            <a:lnTo>
                              <a:pt x="220096" y="3176"/>
                            </a:lnTo>
                            <a:lnTo>
                              <a:pt x="220096" y="6353"/>
                            </a:lnTo>
                            <a:lnTo>
                              <a:pt x="217513" y="6882"/>
                            </a:lnTo>
                            <a:lnTo>
                              <a:pt x="288811" y="806800"/>
                            </a:lnTo>
                            <a:lnTo>
                              <a:pt x="8266" y="22235"/>
                            </a:lnTo>
                            <a:lnTo>
                              <a:pt x="217513" y="6882"/>
                            </a:lnTo>
                            <a:lnTo>
                              <a:pt x="216996" y="3706"/>
                            </a:lnTo>
                            <a:lnTo>
                              <a:pt x="220096" y="3176"/>
                            </a:lnTo>
                            <a:lnTo>
                              <a:pt x="220096" y="0"/>
                            </a:lnTo>
                            <a:lnTo>
                              <a:pt x="0" y="16411"/>
                            </a:lnTo>
                            <a:lnTo>
                              <a:pt x="290878" y="831152"/>
                            </a:lnTo>
                            <a:lnTo>
                              <a:pt x="296561" y="829564"/>
                            </a:lnTo>
                            <a:lnTo>
                              <a:pt x="222679"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1" name="Freeform: Shape 1640">
                        <a:extLst>
                          <a:ext uri="{FF2B5EF4-FFF2-40B4-BE49-F238E27FC236}">
                            <a16:creationId xmlns:a16="http://schemas.microsoft.com/office/drawing/2014/main" id="{7B778855-A877-19BC-664A-444728C01E38}"/>
                          </a:ext>
                        </a:extLst>
                      </p:cNvPr>
                      <p:cNvSpPr/>
                      <p:nvPr/>
                    </p:nvSpPr>
                    <p:spPr>
                      <a:xfrm>
                        <a:off x="6852877" y="3583943"/>
                        <a:ext cx="292944" cy="1123379"/>
                      </a:xfrm>
                      <a:custGeom>
                        <a:avLst/>
                        <a:gdLst>
                          <a:gd name="connsiteX0" fmla="*/ 289328 w 292944"/>
                          <a:gd name="connsiteY0" fmla="*/ 1103791 h 1123379"/>
                          <a:gd name="connsiteX1" fmla="*/ 286745 w 292944"/>
                          <a:gd name="connsiteY1" fmla="*/ 1104850 h 1123379"/>
                          <a:gd name="connsiteX2" fmla="*/ 285711 w 292944"/>
                          <a:gd name="connsiteY2" fmla="*/ 1101145 h 1123379"/>
                          <a:gd name="connsiteX3" fmla="*/ 75948 w 292944"/>
                          <a:gd name="connsiteY3" fmla="*/ 1116497 h 1123379"/>
                          <a:gd name="connsiteX4" fmla="*/ 7750 w 292944"/>
                          <a:gd name="connsiteY4" fmla="*/ 31764 h 1123379"/>
                          <a:gd name="connsiteX5" fmla="*/ 285711 w 292944"/>
                          <a:gd name="connsiteY5" fmla="*/ 1101145 h 1123379"/>
                          <a:gd name="connsiteX6" fmla="*/ 289328 w 292944"/>
                          <a:gd name="connsiteY6" fmla="*/ 1100615 h 1123379"/>
                          <a:gd name="connsiteX7" fmla="*/ 289328 w 292944"/>
                          <a:gd name="connsiteY7" fmla="*/ 1103791 h 1123379"/>
                          <a:gd name="connsiteX8" fmla="*/ 292428 w 292944"/>
                          <a:gd name="connsiteY8" fmla="*/ 1103262 h 1123379"/>
                          <a:gd name="connsiteX9" fmla="*/ 5683 w 292944"/>
                          <a:gd name="connsiteY9" fmla="*/ 0 h 1123379"/>
                          <a:gd name="connsiteX10" fmla="*/ 0 w 292944"/>
                          <a:gd name="connsiteY10" fmla="*/ 529 h 1123379"/>
                          <a:gd name="connsiteX11" fmla="*/ 70265 w 292944"/>
                          <a:gd name="connsiteY11" fmla="*/ 1123379 h 1123379"/>
                          <a:gd name="connsiteX12" fmla="*/ 292945 w 292944"/>
                          <a:gd name="connsiteY12" fmla="*/ 1106968 h 1123379"/>
                          <a:gd name="connsiteX13" fmla="*/ 292428 w 292944"/>
                          <a:gd name="connsiteY13" fmla="*/ 1103262 h 112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2944" h="1123379">
                            <a:moveTo>
                              <a:pt x="289328" y="1103791"/>
                            </a:moveTo>
                            <a:lnTo>
                              <a:pt x="286745" y="1104850"/>
                            </a:lnTo>
                            <a:lnTo>
                              <a:pt x="285711" y="1101145"/>
                            </a:lnTo>
                            <a:lnTo>
                              <a:pt x="75948" y="1116497"/>
                            </a:lnTo>
                            <a:lnTo>
                              <a:pt x="7750" y="31764"/>
                            </a:lnTo>
                            <a:lnTo>
                              <a:pt x="285711" y="1101145"/>
                            </a:lnTo>
                            <a:lnTo>
                              <a:pt x="289328" y="1100615"/>
                            </a:lnTo>
                            <a:lnTo>
                              <a:pt x="289328" y="1103791"/>
                            </a:lnTo>
                            <a:lnTo>
                              <a:pt x="292428" y="1103262"/>
                            </a:lnTo>
                            <a:lnTo>
                              <a:pt x="5683" y="0"/>
                            </a:lnTo>
                            <a:lnTo>
                              <a:pt x="0" y="529"/>
                            </a:lnTo>
                            <a:lnTo>
                              <a:pt x="70265" y="1123379"/>
                            </a:lnTo>
                            <a:lnTo>
                              <a:pt x="292945" y="1106968"/>
                            </a:lnTo>
                            <a:lnTo>
                              <a:pt x="292428" y="110326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2" name="Freeform: Shape 1641">
                        <a:extLst>
                          <a:ext uri="{FF2B5EF4-FFF2-40B4-BE49-F238E27FC236}">
                            <a16:creationId xmlns:a16="http://schemas.microsoft.com/office/drawing/2014/main" id="{3CECFFE1-226E-71D1-2235-AA67FAA22F58}"/>
                          </a:ext>
                        </a:extLst>
                      </p:cNvPr>
                      <p:cNvSpPr/>
                      <p:nvPr/>
                    </p:nvSpPr>
                    <p:spPr>
                      <a:xfrm>
                        <a:off x="7138589" y="4684559"/>
                        <a:ext cx="3616" cy="4235"/>
                      </a:xfrm>
                      <a:custGeom>
                        <a:avLst/>
                        <a:gdLst>
                          <a:gd name="connsiteX0" fmla="*/ 0 w 3616"/>
                          <a:gd name="connsiteY0" fmla="*/ 529 h 4235"/>
                          <a:gd name="connsiteX1" fmla="*/ 1034 w 3616"/>
                          <a:gd name="connsiteY1" fmla="*/ 4235 h 4235"/>
                          <a:gd name="connsiteX2" fmla="*/ 3617 w 3616"/>
                          <a:gd name="connsiteY2" fmla="*/ 3176 h 4235"/>
                          <a:gd name="connsiteX3" fmla="*/ 3617 w 3616"/>
                          <a:gd name="connsiteY3" fmla="*/ 0 h 4235"/>
                        </a:gdLst>
                        <a:ahLst/>
                        <a:cxnLst>
                          <a:cxn ang="0">
                            <a:pos x="connsiteX0" y="connsiteY0"/>
                          </a:cxn>
                          <a:cxn ang="0">
                            <a:pos x="connsiteX1" y="connsiteY1"/>
                          </a:cxn>
                          <a:cxn ang="0">
                            <a:pos x="connsiteX2" y="connsiteY2"/>
                          </a:cxn>
                          <a:cxn ang="0">
                            <a:pos x="connsiteX3" y="connsiteY3"/>
                          </a:cxn>
                        </a:cxnLst>
                        <a:rect l="l" t="t" r="r" b="b"/>
                        <a:pathLst>
                          <a:path w="3616" h="4235">
                            <a:moveTo>
                              <a:pt x="0" y="529"/>
                            </a:moveTo>
                            <a:lnTo>
                              <a:pt x="1034" y="4235"/>
                            </a:lnTo>
                            <a:lnTo>
                              <a:pt x="3617" y="3176"/>
                            </a:lnTo>
                            <a:lnTo>
                              <a:pt x="3617"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3" name="Freeform: Shape 1642">
                        <a:extLst>
                          <a:ext uri="{FF2B5EF4-FFF2-40B4-BE49-F238E27FC236}">
                            <a16:creationId xmlns:a16="http://schemas.microsoft.com/office/drawing/2014/main" id="{E67039F4-83DD-316F-CF8A-186DE60BF6FB}"/>
                          </a:ext>
                        </a:extLst>
                      </p:cNvPr>
                      <p:cNvSpPr/>
                      <p:nvPr/>
                    </p:nvSpPr>
                    <p:spPr>
                      <a:xfrm>
                        <a:off x="3561767" y="2048164"/>
                        <a:ext cx="5683" cy="5293"/>
                      </a:xfrm>
                      <a:custGeom>
                        <a:avLst/>
                        <a:gdLst>
                          <a:gd name="connsiteX0" fmla="*/ 0 w 5683"/>
                          <a:gd name="connsiteY0" fmla="*/ 3176 h 5293"/>
                          <a:gd name="connsiteX1" fmla="*/ 4133 w 5683"/>
                          <a:gd name="connsiteY1" fmla="*/ 5294 h 5293"/>
                          <a:gd name="connsiteX2" fmla="*/ 5683 w 5683"/>
                          <a:gd name="connsiteY2" fmla="*/ 2647 h 5293"/>
                          <a:gd name="connsiteX3" fmla="*/ 4133 w 5683"/>
                          <a:gd name="connsiteY3" fmla="*/ 0 h 5293"/>
                        </a:gdLst>
                        <a:ahLst/>
                        <a:cxnLst>
                          <a:cxn ang="0">
                            <a:pos x="connsiteX0" y="connsiteY0"/>
                          </a:cxn>
                          <a:cxn ang="0">
                            <a:pos x="connsiteX1" y="connsiteY1"/>
                          </a:cxn>
                          <a:cxn ang="0">
                            <a:pos x="connsiteX2" y="connsiteY2"/>
                          </a:cxn>
                          <a:cxn ang="0">
                            <a:pos x="connsiteX3" y="connsiteY3"/>
                          </a:cxn>
                        </a:cxnLst>
                        <a:rect l="l" t="t" r="r" b="b"/>
                        <a:pathLst>
                          <a:path w="5683" h="5293">
                            <a:moveTo>
                              <a:pt x="0" y="3176"/>
                            </a:moveTo>
                            <a:lnTo>
                              <a:pt x="4133" y="5294"/>
                            </a:lnTo>
                            <a:lnTo>
                              <a:pt x="5683" y="2647"/>
                            </a:lnTo>
                            <a:lnTo>
                              <a:pt x="4133"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475" name="Graphic 139">
                    <a:extLst>
                      <a:ext uri="{FF2B5EF4-FFF2-40B4-BE49-F238E27FC236}">
                        <a16:creationId xmlns:a16="http://schemas.microsoft.com/office/drawing/2014/main" id="{641AA8A9-6CBC-9167-0A48-1405412A73A7}"/>
                      </a:ext>
                    </a:extLst>
                  </p:cNvPr>
                  <p:cNvGrpSpPr/>
                  <p:nvPr/>
                </p:nvGrpSpPr>
                <p:grpSpPr>
                  <a:xfrm>
                    <a:off x="2933048" y="1415408"/>
                    <a:ext cx="5022838" cy="4138203"/>
                    <a:chOff x="2933048" y="1415408"/>
                    <a:chExt cx="5022838" cy="4138203"/>
                  </a:xfrm>
                  <a:grpFill/>
                </p:grpSpPr>
                <p:sp>
                  <p:nvSpPr>
                    <p:cNvPr id="1476" name="Freeform: Shape 1475">
                      <a:extLst>
                        <a:ext uri="{FF2B5EF4-FFF2-40B4-BE49-F238E27FC236}">
                          <a16:creationId xmlns:a16="http://schemas.microsoft.com/office/drawing/2014/main" id="{C70E182C-4798-F61C-F651-012BF15B4734}"/>
                        </a:ext>
                      </a:extLst>
                    </p:cNvPr>
                    <p:cNvSpPr/>
                    <p:nvPr/>
                  </p:nvSpPr>
                  <p:spPr>
                    <a:xfrm>
                      <a:off x="3641263" y="2426612"/>
                      <a:ext cx="38370" cy="39316"/>
                    </a:xfrm>
                    <a:custGeom>
                      <a:avLst/>
                      <a:gdLst>
                        <a:gd name="connsiteX0" fmla="*/ 23835 w 38370"/>
                        <a:gd name="connsiteY0" fmla="*/ 600 h 39316"/>
                        <a:gd name="connsiteX1" fmla="*/ 586 w 38370"/>
                        <a:gd name="connsiteY1" fmla="*/ 14894 h 39316"/>
                        <a:gd name="connsiteX2" fmla="*/ 14535 w 38370"/>
                        <a:gd name="connsiteY2" fmla="*/ 38717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4"/>
                          </a:cubicBezTo>
                          <a:cubicBezTo>
                            <a:pt x="-1998" y="25482"/>
                            <a:pt x="4202" y="36070"/>
                            <a:pt x="14535" y="38717"/>
                          </a:cubicBezTo>
                          <a:cubicBezTo>
                            <a:pt x="24868" y="41364"/>
                            <a:pt x="35201" y="35011"/>
                            <a:pt x="37785" y="24423"/>
                          </a:cubicBezTo>
                          <a:cubicBezTo>
                            <a:pt x="40368" y="1383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7" name="Freeform: Shape 1476">
                      <a:extLst>
                        <a:ext uri="{FF2B5EF4-FFF2-40B4-BE49-F238E27FC236}">
                          <a16:creationId xmlns:a16="http://schemas.microsoft.com/office/drawing/2014/main" id="{A5AEA5C7-C590-1C98-1B4D-6DE054537A5A}"/>
                        </a:ext>
                      </a:extLst>
                    </p:cNvPr>
                    <p:cNvSpPr/>
                    <p:nvPr/>
                  </p:nvSpPr>
                  <p:spPr>
                    <a:xfrm>
                      <a:off x="4599663" y="3197413"/>
                      <a:ext cx="38370" cy="39316"/>
                    </a:xfrm>
                    <a:custGeom>
                      <a:avLst/>
                      <a:gdLst>
                        <a:gd name="connsiteX0" fmla="*/ 23835 w 38370"/>
                        <a:gd name="connsiteY0" fmla="*/ 600 h 39316"/>
                        <a:gd name="connsiteX1" fmla="*/ 586 w 38370"/>
                        <a:gd name="connsiteY1" fmla="*/ 14894 h 39316"/>
                        <a:gd name="connsiteX2" fmla="*/ 14535 w 38370"/>
                        <a:gd name="connsiteY2" fmla="*/ 38716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4"/>
                          </a:cubicBezTo>
                          <a:cubicBezTo>
                            <a:pt x="-1998" y="25482"/>
                            <a:pt x="4202" y="36069"/>
                            <a:pt x="14535" y="38716"/>
                          </a:cubicBezTo>
                          <a:cubicBezTo>
                            <a:pt x="24868" y="41363"/>
                            <a:pt x="35201" y="35011"/>
                            <a:pt x="37785" y="24423"/>
                          </a:cubicBezTo>
                          <a:cubicBezTo>
                            <a:pt x="40368" y="1383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8" name="Freeform: Shape 1477">
                      <a:extLst>
                        <a:ext uri="{FF2B5EF4-FFF2-40B4-BE49-F238E27FC236}">
                          <a16:creationId xmlns:a16="http://schemas.microsoft.com/office/drawing/2014/main" id="{A8186978-0881-4403-7BC3-200CF61FD902}"/>
                        </a:ext>
                      </a:extLst>
                    </p:cNvPr>
                    <p:cNvSpPr/>
                    <p:nvPr/>
                  </p:nvSpPr>
                  <p:spPr>
                    <a:xfrm>
                      <a:off x="5178320" y="3923216"/>
                      <a:ext cx="38181" cy="39316"/>
                    </a:xfrm>
                    <a:custGeom>
                      <a:avLst/>
                      <a:gdLst>
                        <a:gd name="connsiteX0" fmla="*/ 23835 w 38181"/>
                        <a:gd name="connsiteY0" fmla="*/ 600 h 39316"/>
                        <a:gd name="connsiteX1" fmla="*/ 586 w 38181"/>
                        <a:gd name="connsiteY1" fmla="*/ 14894 h 39316"/>
                        <a:gd name="connsiteX2" fmla="*/ 14535 w 38181"/>
                        <a:gd name="connsiteY2" fmla="*/ 38717 h 39316"/>
                        <a:gd name="connsiteX3" fmla="*/ 37785 w 38181"/>
                        <a:gd name="connsiteY3" fmla="*/ 24423 h 39316"/>
                        <a:gd name="connsiteX4" fmla="*/ 23835 w 38181"/>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1" h="39316">
                          <a:moveTo>
                            <a:pt x="23835" y="600"/>
                          </a:moveTo>
                          <a:cubicBezTo>
                            <a:pt x="13502" y="-2047"/>
                            <a:pt x="3169" y="4306"/>
                            <a:pt x="586" y="14894"/>
                          </a:cubicBezTo>
                          <a:cubicBezTo>
                            <a:pt x="-1998" y="25482"/>
                            <a:pt x="4202" y="36070"/>
                            <a:pt x="14535" y="38717"/>
                          </a:cubicBezTo>
                          <a:cubicBezTo>
                            <a:pt x="24868" y="41364"/>
                            <a:pt x="35201" y="35011"/>
                            <a:pt x="37785" y="24423"/>
                          </a:cubicBezTo>
                          <a:cubicBezTo>
                            <a:pt x="39851" y="13835"/>
                            <a:pt x="33651"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9" name="Freeform: Shape 1478">
                      <a:extLst>
                        <a:ext uri="{FF2B5EF4-FFF2-40B4-BE49-F238E27FC236}">
                          <a16:creationId xmlns:a16="http://schemas.microsoft.com/office/drawing/2014/main" id="{97F8BC7D-9DAB-7553-2C59-1CB36581B516}"/>
                        </a:ext>
                      </a:extLst>
                    </p:cNvPr>
                    <p:cNvSpPr/>
                    <p:nvPr/>
                  </p:nvSpPr>
                  <p:spPr>
                    <a:xfrm>
                      <a:off x="5585990" y="4256763"/>
                      <a:ext cx="67767" cy="69438"/>
                    </a:xfrm>
                    <a:custGeom>
                      <a:avLst/>
                      <a:gdLst>
                        <a:gd name="connsiteX0" fmla="*/ 42409 w 67767"/>
                        <a:gd name="connsiteY0" fmla="*/ 1103 h 69438"/>
                        <a:gd name="connsiteX1" fmla="*/ 1076 w 67767"/>
                        <a:gd name="connsiteY1" fmla="*/ 25984 h 69438"/>
                        <a:gd name="connsiteX2" fmla="*/ 25359 w 67767"/>
                        <a:gd name="connsiteY2" fmla="*/ 68336 h 69438"/>
                        <a:gd name="connsiteX3" fmla="*/ 66691 w 67767"/>
                        <a:gd name="connsiteY3" fmla="*/ 43454 h 69438"/>
                        <a:gd name="connsiteX4" fmla="*/ 42409 w 67767"/>
                        <a:gd name="connsiteY4" fmla="*/ 1103 h 6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67" h="69438">
                          <a:moveTo>
                            <a:pt x="42409" y="1103"/>
                          </a:moveTo>
                          <a:cubicBezTo>
                            <a:pt x="24326" y="-3662"/>
                            <a:pt x="5726" y="7455"/>
                            <a:pt x="1076" y="25984"/>
                          </a:cubicBezTo>
                          <a:cubicBezTo>
                            <a:pt x="-3574" y="44513"/>
                            <a:pt x="7276" y="63571"/>
                            <a:pt x="25359" y="68336"/>
                          </a:cubicBezTo>
                          <a:cubicBezTo>
                            <a:pt x="43442" y="73100"/>
                            <a:pt x="62041" y="61983"/>
                            <a:pt x="66691" y="43454"/>
                          </a:cubicBezTo>
                          <a:cubicBezTo>
                            <a:pt x="71341" y="24925"/>
                            <a:pt x="60492" y="5867"/>
                            <a:pt x="42409" y="110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0" name="Freeform: Shape 1479">
                      <a:extLst>
                        <a:ext uri="{FF2B5EF4-FFF2-40B4-BE49-F238E27FC236}">
                          <a16:creationId xmlns:a16="http://schemas.microsoft.com/office/drawing/2014/main" id="{F95E325F-ECF6-0A04-5CF7-7F1937238115}"/>
                        </a:ext>
                      </a:extLst>
                    </p:cNvPr>
                    <p:cNvSpPr/>
                    <p:nvPr/>
                  </p:nvSpPr>
                  <p:spPr>
                    <a:xfrm>
                      <a:off x="5008086" y="3467675"/>
                      <a:ext cx="177342" cy="181715"/>
                    </a:xfrm>
                    <a:custGeom>
                      <a:avLst/>
                      <a:gdLst>
                        <a:gd name="connsiteX0" fmla="*/ 110888 w 177342"/>
                        <a:gd name="connsiteY0" fmla="*/ 2978 h 181715"/>
                        <a:gd name="connsiteX1" fmla="*/ 2906 w 177342"/>
                        <a:gd name="connsiteY1" fmla="*/ 68094 h 181715"/>
                        <a:gd name="connsiteX2" fmla="*/ 66455 w 177342"/>
                        <a:gd name="connsiteY2" fmla="*/ 178738 h 181715"/>
                        <a:gd name="connsiteX3" fmla="*/ 174437 w 177342"/>
                        <a:gd name="connsiteY3" fmla="*/ 113622 h 181715"/>
                        <a:gd name="connsiteX4" fmla="*/ 110888 w 177342"/>
                        <a:gd name="connsiteY4" fmla="*/ 2978 h 181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42" h="181715">
                          <a:moveTo>
                            <a:pt x="110888" y="2978"/>
                          </a:moveTo>
                          <a:cubicBezTo>
                            <a:pt x="63355" y="-9728"/>
                            <a:pt x="14789" y="19389"/>
                            <a:pt x="2906" y="68094"/>
                          </a:cubicBezTo>
                          <a:cubicBezTo>
                            <a:pt x="-9494" y="116798"/>
                            <a:pt x="18923" y="166562"/>
                            <a:pt x="66455" y="178738"/>
                          </a:cubicBezTo>
                          <a:cubicBezTo>
                            <a:pt x="113988" y="191443"/>
                            <a:pt x="162037" y="162326"/>
                            <a:pt x="174437" y="113622"/>
                          </a:cubicBezTo>
                          <a:cubicBezTo>
                            <a:pt x="186836" y="64917"/>
                            <a:pt x="158420" y="15154"/>
                            <a:pt x="110888" y="297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1" name="Freeform: Shape 1480">
                      <a:extLst>
                        <a:ext uri="{FF2B5EF4-FFF2-40B4-BE49-F238E27FC236}">
                          <a16:creationId xmlns:a16="http://schemas.microsoft.com/office/drawing/2014/main" id="{5DF6EADA-7DE6-6D16-5B4A-804B720DC089}"/>
                        </a:ext>
                      </a:extLst>
                    </p:cNvPr>
                    <p:cNvSpPr/>
                    <p:nvPr/>
                  </p:nvSpPr>
                  <p:spPr>
                    <a:xfrm>
                      <a:off x="4569953" y="3762541"/>
                      <a:ext cx="52645" cy="54145"/>
                    </a:xfrm>
                    <a:custGeom>
                      <a:avLst/>
                      <a:gdLst>
                        <a:gd name="connsiteX0" fmla="*/ 32880 w 52645"/>
                        <a:gd name="connsiteY0" fmla="*/ 868 h 54145"/>
                        <a:gd name="connsiteX1" fmla="*/ 847 w 52645"/>
                        <a:gd name="connsiteY1" fmla="*/ 20455 h 54145"/>
                        <a:gd name="connsiteX2" fmla="*/ 19963 w 52645"/>
                        <a:gd name="connsiteY2" fmla="*/ 53278 h 54145"/>
                        <a:gd name="connsiteX3" fmla="*/ 51996 w 52645"/>
                        <a:gd name="connsiteY3" fmla="*/ 33690 h 54145"/>
                        <a:gd name="connsiteX4" fmla="*/ 32880 w 52645"/>
                        <a:gd name="connsiteY4" fmla="*/ 868 h 5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5" h="54145">
                          <a:moveTo>
                            <a:pt x="32880" y="868"/>
                          </a:moveTo>
                          <a:cubicBezTo>
                            <a:pt x="18930" y="-2838"/>
                            <a:pt x="4463" y="5632"/>
                            <a:pt x="847" y="20455"/>
                          </a:cubicBezTo>
                          <a:cubicBezTo>
                            <a:pt x="-2770" y="34749"/>
                            <a:pt x="5497" y="49572"/>
                            <a:pt x="19963" y="53278"/>
                          </a:cubicBezTo>
                          <a:cubicBezTo>
                            <a:pt x="33913" y="56984"/>
                            <a:pt x="48379" y="48513"/>
                            <a:pt x="51996" y="33690"/>
                          </a:cubicBezTo>
                          <a:cubicBezTo>
                            <a:pt x="55096" y="19397"/>
                            <a:pt x="46829" y="4573"/>
                            <a:pt x="32880" y="86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2" name="Freeform: Shape 1481">
                      <a:extLst>
                        <a:ext uri="{FF2B5EF4-FFF2-40B4-BE49-F238E27FC236}">
                          <a16:creationId xmlns:a16="http://schemas.microsoft.com/office/drawing/2014/main" id="{802AEB92-742B-FB8D-82D0-C09D613288C2}"/>
                        </a:ext>
                      </a:extLst>
                    </p:cNvPr>
                    <p:cNvSpPr/>
                    <p:nvPr/>
                  </p:nvSpPr>
                  <p:spPr>
                    <a:xfrm>
                      <a:off x="5730110" y="4394908"/>
                      <a:ext cx="38370" cy="39316"/>
                    </a:xfrm>
                    <a:custGeom>
                      <a:avLst/>
                      <a:gdLst>
                        <a:gd name="connsiteX0" fmla="*/ 23835 w 38370"/>
                        <a:gd name="connsiteY0" fmla="*/ 600 h 39316"/>
                        <a:gd name="connsiteX1" fmla="*/ 586 w 38370"/>
                        <a:gd name="connsiteY1" fmla="*/ 14893 h 39316"/>
                        <a:gd name="connsiteX2" fmla="*/ 14536 w 38370"/>
                        <a:gd name="connsiteY2" fmla="*/ 38716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3"/>
                          </a:cubicBezTo>
                          <a:cubicBezTo>
                            <a:pt x="-1998" y="25481"/>
                            <a:pt x="4203" y="36069"/>
                            <a:pt x="14536" y="38716"/>
                          </a:cubicBezTo>
                          <a:cubicBezTo>
                            <a:pt x="24869" y="41363"/>
                            <a:pt x="35202" y="35011"/>
                            <a:pt x="37785" y="24423"/>
                          </a:cubicBezTo>
                          <a:cubicBezTo>
                            <a:pt x="40369" y="1383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3" name="Freeform: Shape 1482">
                      <a:extLst>
                        <a:ext uri="{FF2B5EF4-FFF2-40B4-BE49-F238E27FC236}">
                          <a16:creationId xmlns:a16="http://schemas.microsoft.com/office/drawing/2014/main" id="{E16ED709-9199-0190-FC0C-1056E532B730}"/>
                        </a:ext>
                      </a:extLst>
                    </p:cNvPr>
                    <p:cNvSpPr/>
                    <p:nvPr/>
                  </p:nvSpPr>
                  <p:spPr>
                    <a:xfrm>
                      <a:off x="6531447" y="3341409"/>
                      <a:ext cx="38370" cy="39316"/>
                    </a:xfrm>
                    <a:custGeom>
                      <a:avLst/>
                      <a:gdLst>
                        <a:gd name="connsiteX0" fmla="*/ 23835 w 38370"/>
                        <a:gd name="connsiteY0" fmla="*/ 600 h 39316"/>
                        <a:gd name="connsiteX1" fmla="*/ 586 w 38370"/>
                        <a:gd name="connsiteY1" fmla="*/ 14894 h 39316"/>
                        <a:gd name="connsiteX2" fmla="*/ 14535 w 38370"/>
                        <a:gd name="connsiteY2" fmla="*/ 38717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4"/>
                          </a:cubicBezTo>
                          <a:cubicBezTo>
                            <a:pt x="-1998" y="25482"/>
                            <a:pt x="4202" y="36070"/>
                            <a:pt x="14535" y="38717"/>
                          </a:cubicBezTo>
                          <a:cubicBezTo>
                            <a:pt x="24868" y="41364"/>
                            <a:pt x="35201" y="35011"/>
                            <a:pt x="37785" y="24423"/>
                          </a:cubicBezTo>
                          <a:cubicBezTo>
                            <a:pt x="40368" y="14364"/>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4" name="Freeform: Shape 1483">
                      <a:extLst>
                        <a:ext uri="{FF2B5EF4-FFF2-40B4-BE49-F238E27FC236}">
                          <a16:creationId xmlns:a16="http://schemas.microsoft.com/office/drawing/2014/main" id="{31FD2F77-F153-5681-B8BF-89F39B360557}"/>
                        </a:ext>
                      </a:extLst>
                    </p:cNvPr>
                    <p:cNvSpPr/>
                    <p:nvPr/>
                  </p:nvSpPr>
                  <p:spPr>
                    <a:xfrm>
                      <a:off x="5780227" y="4315499"/>
                      <a:ext cx="38370" cy="39316"/>
                    </a:xfrm>
                    <a:custGeom>
                      <a:avLst/>
                      <a:gdLst>
                        <a:gd name="connsiteX0" fmla="*/ 23835 w 38370"/>
                        <a:gd name="connsiteY0" fmla="*/ 600 h 39316"/>
                        <a:gd name="connsiteX1" fmla="*/ 586 w 38370"/>
                        <a:gd name="connsiteY1" fmla="*/ 14893 h 39316"/>
                        <a:gd name="connsiteX2" fmla="*/ 14535 w 38370"/>
                        <a:gd name="connsiteY2" fmla="*/ 38716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3"/>
                          </a:cubicBezTo>
                          <a:cubicBezTo>
                            <a:pt x="-1998" y="25481"/>
                            <a:pt x="4202" y="36069"/>
                            <a:pt x="14535" y="38716"/>
                          </a:cubicBezTo>
                          <a:cubicBezTo>
                            <a:pt x="24868" y="41363"/>
                            <a:pt x="35201" y="35011"/>
                            <a:pt x="37785" y="24423"/>
                          </a:cubicBezTo>
                          <a:cubicBezTo>
                            <a:pt x="40368" y="1383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5" name="Freeform: Shape 1484">
                      <a:extLst>
                        <a:ext uri="{FF2B5EF4-FFF2-40B4-BE49-F238E27FC236}">
                          <a16:creationId xmlns:a16="http://schemas.microsoft.com/office/drawing/2014/main" id="{4C364A76-065D-382A-C122-AC62CD25B7D7}"/>
                        </a:ext>
                      </a:extLst>
                    </p:cNvPr>
                    <p:cNvSpPr/>
                    <p:nvPr/>
                  </p:nvSpPr>
                  <p:spPr>
                    <a:xfrm>
                      <a:off x="7256475" y="5135694"/>
                      <a:ext cx="60999" cy="62288"/>
                    </a:xfrm>
                    <a:custGeom>
                      <a:avLst/>
                      <a:gdLst>
                        <a:gd name="connsiteX0" fmla="*/ 38145 w 60999"/>
                        <a:gd name="connsiteY0" fmla="*/ 969 h 62288"/>
                        <a:gd name="connsiteX1" fmla="*/ 945 w 60999"/>
                        <a:gd name="connsiteY1" fmla="*/ 23203 h 62288"/>
                        <a:gd name="connsiteX2" fmla="*/ 22645 w 60999"/>
                        <a:gd name="connsiteY2" fmla="*/ 61320 h 62288"/>
                        <a:gd name="connsiteX3" fmla="*/ 59844 w 60999"/>
                        <a:gd name="connsiteY3" fmla="*/ 39085 h 62288"/>
                        <a:gd name="connsiteX4" fmla="*/ 38145 w 60999"/>
                        <a:gd name="connsiteY4" fmla="*/ 969 h 62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99" h="62288">
                          <a:moveTo>
                            <a:pt x="38145" y="969"/>
                          </a:moveTo>
                          <a:cubicBezTo>
                            <a:pt x="21612" y="-3267"/>
                            <a:pt x="5079" y="6792"/>
                            <a:pt x="945" y="23203"/>
                          </a:cubicBezTo>
                          <a:cubicBezTo>
                            <a:pt x="-3188" y="40144"/>
                            <a:pt x="6629" y="57085"/>
                            <a:pt x="22645" y="61320"/>
                          </a:cubicBezTo>
                          <a:cubicBezTo>
                            <a:pt x="39178" y="65555"/>
                            <a:pt x="55711" y="55497"/>
                            <a:pt x="59844" y="39085"/>
                          </a:cubicBezTo>
                          <a:cubicBezTo>
                            <a:pt x="64494" y="22145"/>
                            <a:pt x="54678" y="5204"/>
                            <a:pt x="38145" y="96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6" name="Freeform: Shape 1485">
                      <a:extLst>
                        <a:ext uri="{FF2B5EF4-FFF2-40B4-BE49-F238E27FC236}">
                          <a16:creationId xmlns:a16="http://schemas.microsoft.com/office/drawing/2014/main" id="{79379D62-0209-B6A4-162F-AE40F29EC3B2}"/>
                        </a:ext>
                      </a:extLst>
                    </p:cNvPr>
                    <p:cNvSpPr/>
                    <p:nvPr/>
                  </p:nvSpPr>
                  <p:spPr>
                    <a:xfrm>
                      <a:off x="6354750" y="4543669"/>
                      <a:ext cx="38370" cy="39316"/>
                    </a:xfrm>
                    <a:custGeom>
                      <a:avLst/>
                      <a:gdLst>
                        <a:gd name="connsiteX0" fmla="*/ 23835 w 38370"/>
                        <a:gd name="connsiteY0" fmla="*/ 600 h 39316"/>
                        <a:gd name="connsiteX1" fmla="*/ 586 w 38370"/>
                        <a:gd name="connsiteY1" fmla="*/ 14894 h 39316"/>
                        <a:gd name="connsiteX2" fmla="*/ 14536 w 38370"/>
                        <a:gd name="connsiteY2" fmla="*/ 38717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4"/>
                          </a:cubicBezTo>
                          <a:cubicBezTo>
                            <a:pt x="-1998" y="25482"/>
                            <a:pt x="4203" y="36070"/>
                            <a:pt x="14536" y="38717"/>
                          </a:cubicBezTo>
                          <a:cubicBezTo>
                            <a:pt x="24869" y="41364"/>
                            <a:pt x="35202" y="35011"/>
                            <a:pt x="37785" y="24423"/>
                          </a:cubicBezTo>
                          <a:cubicBezTo>
                            <a:pt x="40369" y="1383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7" name="Freeform: Shape 1486">
                      <a:extLst>
                        <a:ext uri="{FF2B5EF4-FFF2-40B4-BE49-F238E27FC236}">
                          <a16:creationId xmlns:a16="http://schemas.microsoft.com/office/drawing/2014/main" id="{0DBB69FC-3378-30A3-B1BD-EB835D94468A}"/>
                        </a:ext>
                      </a:extLst>
                    </p:cNvPr>
                    <p:cNvSpPr/>
                    <p:nvPr/>
                  </p:nvSpPr>
                  <p:spPr>
                    <a:xfrm>
                      <a:off x="7070321" y="3187884"/>
                      <a:ext cx="38370" cy="39316"/>
                    </a:xfrm>
                    <a:custGeom>
                      <a:avLst/>
                      <a:gdLst>
                        <a:gd name="connsiteX0" fmla="*/ 23835 w 38370"/>
                        <a:gd name="connsiteY0" fmla="*/ 600 h 39316"/>
                        <a:gd name="connsiteX1" fmla="*/ 586 w 38370"/>
                        <a:gd name="connsiteY1" fmla="*/ 14894 h 39316"/>
                        <a:gd name="connsiteX2" fmla="*/ 14536 w 38370"/>
                        <a:gd name="connsiteY2" fmla="*/ 38717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4"/>
                          </a:cubicBezTo>
                          <a:cubicBezTo>
                            <a:pt x="-1998" y="25482"/>
                            <a:pt x="4203" y="36070"/>
                            <a:pt x="14536" y="38717"/>
                          </a:cubicBezTo>
                          <a:cubicBezTo>
                            <a:pt x="24869" y="41364"/>
                            <a:pt x="35202" y="35011"/>
                            <a:pt x="37785" y="24423"/>
                          </a:cubicBezTo>
                          <a:cubicBezTo>
                            <a:pt x="40369" y="1383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8" name="Freeform: Shape 1487">
                      <a:extLst>
                        <a:ext uri="{FF2B5EF4-FFF2-40B4-BE49-F238E27FC236}">
                          <a16:creationId xmlns:a16="http://schemas.microsoft.com/office/drawing/2014/main" id="{64B45D91-F782-2B90-AC0E-59C85593BFDB}"/>
                        </a:ext>
                      </a:extLst>
                    </p:cNvPr>
                    <p:cNvSpPr/>
                    <p:nvPr/>
                  </p:nvSpPr>
                  <p:spPr>
                    <a:xfrm>
                      <a:off x="6468962" y="3747487"/>
                      <a:ext cx="70311" cy="72077"/>
                    </a:xfrm>
                    <a:custGeom>
                      <a:avLst/>
                      <a:gdLst>
                        <a:gd name="connsiteX0" fmla="*/ 43954 w 70311"/>
                        <a:gd name="connsiteY0" fmla="*/ 1099 h 72077"/>
                        <a:gd name="connsiteX1" fmla="*/ 1072 w 70311"/>
                        <a:gd name="connsiteY1" fmla="*/ 27039 h 72077"/>
                        <a:gd name="connsiteX2" fmla="*/ 26388 w 70311"/>
                        <a:gd name="connsiteY2" fmla="*/ 70979 h 72077"/>
                        <a:gd name="connsiteX3" fmla="*/ 69271 w 70311"/>
                        <a:gd name="connsiteY3" fmla="*/ 45038 h 72077"/>
                        <a:gd name="connsiteX4" fmla="*/ 43954 w 70311"/>
                        <a:gd name="connsiteY4" fmla="*/ 1099 h 72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11" h="72077">
                          <a:moveTo>
                            <a:pt x="43954" y="1099"/>
                          </a:moveTo>
                          <a:cubicBezTo>
                            <a:pt x="25355" y="-3666"/>
                            <a:pt x="6239" y="7451"/>
                            <a:pt x="1072" y="27039"/>
                          </a:cubicBezTo>
                          <a:cubicBezTo>
                            <a:pt x="-3578" y="46097"/>
                            <a:pt x="7272" y="65685"/>
                            <a:pt x="26388" y="70979"/>
                          </a:cubicBezTo>
                          <a:cubicBezTo>
                            <a:pt x="44988" y="75743"/>
                            <a:pt x="64104" y="64626"/>
                            <a:pt x="69271" y="45038"/>
                          </a:cubicBezTo>
                          <a:cubicBezTo>
                            <a:pt x="73921" y="25451"/>
                            <a:pt x="62554" y="5863"/>
                            <a:pt x="43954" y="109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9" name="Freeform: Shape 1488">
                      <a:extLst>
                        <a:ext uri="{FF2B5EF4-FFF2-40B4-BE49-F238E27FC236}">
                          <a16:creationId xmlns:a16="http://schemas.microsoft.com/office/drawing/2014/main" id="{4F4A18B3-06A1-4839-3D0F-1982494D8A24}"/>
                        </a:ext>
                      </a:extLst>
                    </p:cNvPr>
                    <p:cNvSpPr/>
                    <p:nvPr/>
                  </p:nvSpPr>
                  <p:spPr>
                    <a:xfrm>
                      <a:off x="6590863" y="5119652"/>
                      <a:ext cx="38370" cy="39316"/>
                    </a:xfrm>
                    <a:custGeom>
                      <a:avLst/>
                      <a:gdLst>
                        <a:gd name="connsiteX0" fmla="*/ 23835 w 38370"/>
                        <a:gd name="connsiteY0" fmla="*/ 600 h 39316"/>
                        <a:gd name="connsiteX1" fmla="*/ 586 w 38370"/>
                        <a:gd name="connsiteY1" fmla="*/ 14894 h 39316"/>
                        <a:gd name="connsiteX2" fmla="*/ 14535 w 38370"/>
                        <a:gd name="connsiteY2" fmla="*/ 38717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4"/>
                          </a:cubicBezTo>
                          <a:cubicBezTo>
                            <a:pt x="-1998" y="25482"/>
                            <a:pt x="4202" y="36070"/>
                            <a:pt x="14535" y="38717"/>
                          </a:cubicBezTo>
                          <a:cubicBezTo>
                            <a:pt x="24868" y="41364"/>
                            <a:pt x="35201" y="35011"/>
                            <a:pt x="37785" y="24423"/>
                          </a:cubicBezTo>
                          <a:cubicBezTo>
                            <a:pt x="40368" y="1436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0" name="Freeform: Shape 1489">
                      <a:extLst>
                        <a:ext uri="{FF2B5EF4-FFF2-40B4-BE49-F238E27FC236}">
                          <a16:creationId xmlns:a16="http://schemas.microsoft.com/office/drawing/2014/main" id="{E844DCE4-463C-2024-935D-4F54A506290F}"/>
                        </a:ext>
                      </a:extLst>
                    </p:cNvPr>
                    <p:cNvSpPr/>
                    <p:nvPr/>
                  </p:nvSpPr>
                  <p:spPr>
                    <a:xfrm>
                      <a:off x="3944025" y="2643135"/>
                      <a:ext cx="38370" cy="39316"/>
                    </a:xfrm>
                    <a:custGeom>
                      <a:avLst/>
                      <a:gdLst>
                        <a:gd name="connsiteX0" fmla="*/ 23835 w 38370"/>
                        <a:gd name="connsiteY0" fmla="*/ 600 h 39316"/>
                        <a:gd name="connsiteX1" fmla="*/ 586 w 38370"/>
                        <a:gd name="connsiteY1" fmla="*/ 14894 h 39316"/>
                        <a:gd name="connsiteX2" fmla="*/ 14535 w 38370"/>
                        <a:gd name="connsiteY2" fmla="*/ 38717 h 39316"/>
                        <a:gd name="connsiteX3" fmla="*/ 37785 w 38370"/>
                        <a:gd name="connsiteY3" fmla="*/ 24423 h 39316"/>
                        <a:gd name="connsiteX4" fmla="*/ 23835 w 38370"/>
                        <a:gd name="connsiteY4" fmla="*/ 600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23835" y="600"/>
                          </a:moveTo>
                          <a:cubicBezTo>
                            <a:pt x="13502" y="-2047"/>
                            <a:pt x="3169" y="4306"/>
                            <a:pt x="586" y="14894"/>
                          </a:cubicBezTo>
                          <a:cubicBezTo>
                            <a:pt x="-1998" y="25482"/>
                            <a:pt x="4202" y="36070"/>
                            <a:pt x="14535" y="38717"/>
                          </a:cubicBezTo>
                          <a:cubicBezTo>
                            <a:pt x="24869" y="41364"/>
                            <a:pt x="35202" y="35011"/>
                            <a:pt x="37785" y="24423"/>
                          </a:cubicBezTo>
                          <a:cubicBezTo>
                            <a:pt x="40368" y="13835"/>
                            <a:pt x="34168" y="3247"/>
                            <a:pt x="23835" y="60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1" name="Freeform: Shape 1490">
                      <a:extLst>
                        <a:ext uri="{FF2B5EF4-FFF2-40B4-BE49-F238E27FC236}">
                          <a16:creationId xmlns:a16="http://schemas.microsoft.com/office/drawing/2014/main" id="{341AF0AB-49A6-EE1F-46AE-CBCA048865B9}"/>
                        </a:ext>
                      </a:extLst>
                    </p:cNvPr>
                    <p:cNvSpPr/>
                    <p:nvPr/>
                  </p:nvSpPr>
                  <p:spPr>
                    <a:xfrm>
                      <a:off x="4862921" y="1691566"/>
                      <a:ext cx="81211" cy="83213"/>
                    </a:xfrm>
                    <a:custGeom>
                      <a:avLst/>
                      <a:gdLst>
                        <a:gd name="connsiteX0" fmla="*/ 50939 w 81211"/>
                        <a:gd name="connsiteY0" fmla="*/ 1373 h 83213"/>
                        <a:gd name="connsiteX1" fmla="*/ 1340 w 81211"/>
                        <a:gd name="connsiteY1" fmla="*/ 31019 h 83213"/>
                        <a:gd name="connsiteX2" fmla="*/ 30272 w 81211"/>
                        <a:gd name="connsiteY2" fmla="*/ 81841 h 83213"/>
                        <a:gd name="connsiteX3" fmla="*/ 79872 w 81211"/>
                        <a:gd name="connsiteY3" fmla="*/ 52195 h 83213"/>
                        <a:gd name="connsiteX4" fmla="*/ 50939 w 81211"/>
                        <a:gd name="connsiteY4" fmla="*/ 1373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50939" y="1373"/>
                          </a:moveTo>
                          <a:cubicBezTo>
                            <a:pt x="29239" y="-4451"/>
                            <a:pt x="7023" y="8784"/>
                            <a:pt x="1340" y="31019"/>
                          </a:cubicBezTo>
                          <a:cubicBezTo>
                            <a:pt x="-4343" y="53254"/>
                            <a:pt x="8573" y="76018"/>
                            <a:pt x="30272" y="81841"/>
                          </a:cubicBezTo>
                          <a:cubicBezTo>
                            <a:pt x="51972" y="87664"/>
                            <a:pt x="74188" y="74429"/>
                            <a:pt x="79872" y="52195"/>
                          </a:cubicBezTo>
                          <a:cubicBezTo>
                            <a:pt x="85555" y="29960"/>
                            <a:pt x="72638" y="7196"/>
                            <a:pt x="50939" y="137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2" name="Freeform: Shape 1491">
                      <a:extLst>
                        <a:ext uri="{FF2B5EF4-FFF2-40B4-BE49-F238E27FC236}">
                          <a16:creationId xmlns:a16="http://schemas.microsoft.com/office/drawing/2014/main" id="{644AFE3C-3976-D7AC-4305-83C939344488}"/>
                        </a:ext>
                      </a:extLst>
                    </p:cNvPr>
                    <p:cNvSpPr/>
                    <p:nvPr/>
                  </p:nvSpPr>
                  <p:spPr>
                    <a:xfrm>
                      <a:off x="4833472" y="3015587"/>
                      <a:ext cx="81211" cy="83213"/>
                    </a:xfrm>
                    <a:custGeom>
                      <a:avLst/>
                      <a:gdLst>
                        <a:gd name="connsiteX0" fmla="*/ 50939 w 81211"/>
                        <a:gd name="connsiteY0" fmla="*/ 1373 h 83213"/>
                        <a:gd name="connsiteX1" fmla="*/ 1340 w 81211"/>
                        <a:gd name="connsiteY1" fmla="*/ 31019 h 83213"/>
                        <a:gd name="connsiteX2" fmla="*/ 30273 w 81211"/>
                        <a:gd name="connsiteY2" fmla="*/ 81841 h 83213"/>
                        <a:gd name="connsiteX3" fmla="*/ 79872 w 81211"/>
                        <a:gd name="connsiteY3" fmla="*/ 52195 h 83213"/>
                        <a:gd name="connsiteX4" fmla="*/ 50939 w 81211"/>
                        <a:gd name="connsiteY4" fmla="*/ 1373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50939" y="1373"/>
                          </a:moveTo>
                          <a:cubicBezTo>
                            <a:pt x="29239" y="-4451"/>
                            <a:pt x="7023" y="8784"/>
                            <a:pt x="1340" y="31019"/>
                          </a:cubicBezTo>
                          <a:cubicBezTo>
                            <a:pt x="-4343" y="53254"/>
                            <a:pt x="8573" y="76018"/>
                            <a:pt x="30273" y="81841"/>
                          </a:cubicBezTo>
                          <a:cubicBezTo>
                            <a:pt x="51972" y="87664"/>
                            <a:pt x="74189" y="74429"/>
                            <a:pt x="79872" y="52195"/>
                          </a:cubicBezTo>
                          <a:cubicBezTo>
                            <a:pt x="85555" y="29960"/>
                            <a:pt x="72638" y="7196"/>
                            <a:pt x="50939" y="137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3" name="Freeform: Shape 1492">
                      <a:extLst>
                        <a:ext uri="{FF2B5EF4-FFF2-40B4-BE49-F238E27FC236}">
                          <a16:creationId xmlns:a16="http://schemas.microsoft.com/office/drawing/2014/main" id="{82CF83B1-973F-62CF-0F37-8970BAF9F2FA}"/>
                        </a:ext>
                      </a:extLst>
                    </p:cNvPr>
                    <p:cNvSpPr/>
                    <p:nvPr/>
                  </p:nvSpPr>
                  <p:spPr>
                    <a:xfrm>
                      <a:off x="6003702" y="3827152"/>
                      <a:ext cx="81211" cy="83213"/>
                    </a:xfrm>
                    <a:custGeom>
                      <a:avLst/>
                      <a:gdLst>
                        <a:gd name="connsiteX0" fmla="*/ 50939 w 81211"/>
                        <a:gd name="connsiteY0" fmla="*/ 1373 h 83213"/>
                        <a:gd name="connsiteX1" fmla="*/ 1340 w 81211"/>
                        <a:gd name="connsiteY1" fmla="*/ 31019 h 83213"/>
                        <a:gd name="connsiteX2" fmla="*/ 30273 w 81211"/>
                        <a:gd name="connsiteY2" fmla="*/ 81841 h 83213"/>
                        <a:gd name="connsiteX3" fmla="*/ 79872 w 81211"/>
                        <a:gd name="connsiteY3" fmla="*/ 52195 h 83213"/>
                        <a:gd name="connsiteX4" fmla="*/ 50939 w 81211"/>
                        <a:gd name="connsiteY4" fmla="*/ 1373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50939" y="1373"/>
                          </a:moveTo>
                          <a:cubicBezTo>
                            <a:pt x="29239" y="-4451"/>
                            <a:pt x="7023" y="8784"/>
                            <a:pt x="1340" y="31019"/>
                          </a:cubicBezTo>
                          <a:cubicBezTo>
                            <a:pt x="-4344" y="53254"/>
                            <a:pt x="8573" y="76018"/>
                            <a:pt x="30273" y="81841"/>
                          </a:cubicBezTo>
                          <a:cubicBezTo>
                            <a:pt x="51972" y="87664"/>
                            <a:pt x="74189" y="74430"/>
                            <a:pt x="79872" y="52195"/>
                          </a:cubicBezTo>
                          <a:cubicBezTo>
                            <a:pt x="85555" y="29960"/>
                            <a:pt x="72638" y="7196"/>
                            <a:pt x="50939" y="137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4" name="Freeform: Shape 1493">
                      <a:extLst>
                        <a:ext uri="{FF2B5EF4-FFF2-40B4-BE49-F238E27FC236}">
                          <a16:creationId xmlns:a16="http://schemas.microsoft.com/office/drawing/2014/main" id="{8ACCE86D-B7D7-2291-139F-F2193DFD201F}"/>
                        </a:ext>
                      </a:extLst>
                    </p:cNvPr>
                    <p:cNvSpPr/>
                    <p:nvPr/>
                  </p:nvSpPr>
                  <p:spPr>
                    <a:xfrm>
                      <a:off x="4200566" y="2584129"/>
                      <a:ext cx="81211" cy="83213"/>
                    </a:xfrm>
                    <a:custGeom>
                      <a:avLst/>
                      <a:gdLst>
                        <a:gd name="connsiteX0" fmla="*/ 50939 w 81211"/>
                        <a:gd name="connsiteY0" fmla="*/ 1373 h 83213"/>
                        <a:gd name="connsiteX1" fmla="*/ 1340 w 81211"/>
                        <a:gd name="connsiteY1" fmla="*/ 31019 h 83213"/>
                        <a:gd name="connsiteX2" fmla="*/ 30273 w 81211"/>
                        <a:gd name="connsiteY2" fmla="*/ 81841 h 83213"/>
                        <a:gd name="connsiteX3" fmla="*/ 79872 w 81211"/>
                        <a:gd name="connsiteY3" fmla="*/ 52195 h 83213"/>
                        <a:gd name="connsiteX4" fmla="*/ 50939 w 81211"/>
                        <a:gd name="connsiteY4" fmla="*/ 1373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50939" y="1373"/>
                          </a:moveTo>
                          <a:cubicBezTo>
                            <a:pt x="29239" y="-4451"/>
                            <a:pt x="7023" y="8784"/>
                            <a:pt x="1340" y="31019"/>
                          </a:cubicBezTo>
                          <a:cubicBezTo>
                            <a:pt x="-4343" y="53254"/>
                            <a:pt x="8573" y="76018"/>
                            <a:pt x="30273" y="81841"/>
                          </a:cubicBezTo>
                          <a:cubicBezTo>
                            <a:pt x="51972" y="87664"/>
                            <a:pt x="74189" y="74429"/>
                            <a:pt x="79872" y="52195"/>
                          </a:cubicBezTo>
                          <a:cubicBezTo>
                            <a:pt x="85555" y="29960"/>
                            <a:pt x="72638" y="7196"/>
                            <a:pt x="50939" y="137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5" name="Freeform: Shape 1494">
                      <a:extLst>
                        <a:ext uri="{FF2B5EF4-FFF2-40B4-BE49-F238E27FC236}">
                          <a16:creationId xmlns:a16="http://schemas.microsoft.com/office/drawing/2014/main" id="{1AC5C8F4-1912-CD52-AFD4-D714085E9CF7}"/>
                        </a:ext>
                      </a:extLst>
                    </p:cNvPr>
                    <p:cNvSpPr/>
                    <p:nvPr/>
                  </p:nvSpPr>
                  <p:spPr>
                    <a:xfrm>
                      <a:off x="3987186" y="1909678"/>
                      <a:ext cx="81178" cy="83213"/>
                    </a:xfrm>
                    <a:custGeom>
                      <a:avLst/>
                      <a:gdLst>
                        <a:gd name="connsiteX0" fmla="*/ 50939 w 81178"/>
                        <a:gd name="connsiteY0" fmla="*/ 1373 h 83213"/>
                        <a:gd name="connsiteX1" fmla="*/ 1340 w 81178"/>
                        <a:gd name="connsiteY1" fmla="*/ 31019 h 83213"/>
                        <a:gd name="connsiteX2" fmla="*/ 30272 w 81178"/>
                        <a:gd name="connsiteY2" fmla="*/ 81841 h 83213"/>
                        <a:gd name="connsiteX3" fmla="*/ 79872 w 81178"/>
                        <a:gd name="connsiteY3" fmla="*/ 52195 h 83213"/>
                        <a:gd name="connsiteX4" fmla="*/ 50939 w 81178"/>
                        <a:gd name="connsiteY4" fmla="*/ 1373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8" h="83213">
                          <a:moveTo>
                            <a:pt x="50939" y="1373"/>
                          </a:moveTo>
                          <a:cubicBezTo>
                            <a:pt x="29239" y="-4451"/>
                            <a:pt x="7023" y="8784"/>
                            <a:pt x="1340" y="31019"/>
                          </a:cubicBezTo>
                          <a:cubicBezTo>
                            <a:pt x="-4343" y="53254"/>
                            <a:pt x="8573" y="76018"/>
                            <a:pt x="30272" y="81841"/>
                          </a:cubicBezTo>
                          <a:cubicBezTo>
                            <a:pt x="51972" y="87664"/>
                            <a:pt x="74188" y="74429"/>
                            <a:pt x="79872" y="52195"/>
                          </a:cubicBezTo>
                          <a:cubicBezTo>
                            <a:pt x="85555" y="29960"/>
                            <a:pt x="72122" y="7196"/>
                            <a:pt x="50939" y="137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6" name="Freeform: Shape 1495">
                      <a:extLst>
                        <a:ext uri="{FF2B5EF4-FFF2-40B4-BE49-F238E27FC236}">
                          <a16:creationId xmlns:a16="http://schemas.microsoft.com/office/drawing/2014/main" id="{400B618C-90E7-9994-2820-A9DC61C8CC54}"/>
                        </a:ext>
                      </a:extLst>
                    </p:cNvPr>
                    <p:cNvSpPr/>
                    <p:nvPr/>
                  </p:nvSpPr>
                  <p:spPr>
                    <a:xfrm>
                      <a:off x="7177549" y="5470398"/>
                      <a:ext cx="81211" cy="83213"/>
                    </a:xfrm>
                    <a:custGeom>
                      <a:avLst/>
                      <a:gdLst>
                        <a:gd name="connsiteX0" fmla="*/ 50939 w 81211"/>
                        <a:gd name="connsiteY0" fmla="*/ 1373 h 83213"/>
                        <a:gd name="connsiteX1" fmla="*/ 1340 w 81211"/>
                        <a:gd name="connsiteY1" fmla="*/ 31019 h 83213"/>
                        <a:gd name="connsiteX2" fmla="*/ 30272 w 81211"/>
                        <a:gd name="connsiteY2" fmla="*/ 81841 h 83213"/>
                        <a:gd name="connsiteX3" fmla="*/ 79871 w 81211"/>
                        <a:gd name="connsiteY3" fmla="*/ 52195 h 83213"/>
                        <a:gd name="connsiteX4" fmla="*/ 50939 w 81211"/>
                        <a:gd name="connsiteY4" fmla="*/ 1373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50939" y="1373"/>
                          </a:moveTo>
                          <a:cubicBezTo>
                            <a:pt x="29239" y="-4451"/>
                            <a:pt x="7023" y="8784"/>
                            <a:pt x="1340" y="31019"/>
                          </a:cubicBezTo>
                          <a:cubicBezTo>
                            <a:pt x="-4343" y="53254"/>
                            <a:pt x="8573" y="76018"/>
                            <a:pt x="30272" y="81841"/>
                          </a:cubicBezTo>
                          <a:cubicBezTo>
                            <a:pt x="51972" y="87664"/>
                            <a:pt x="74188" y="74429"/>
                            <a:pt x="79871" y="52195"/>
                          </a:cubicBezTo>
                          <a:cubicBezTo>
                            <a:pt x="85555" y="29960"/>
                            <a:pt x="72639" y="7196"/>
                            <a:pt x="50939" y="137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7" name="Freeform: Shape 1496">
                      <a:extLst>
                        <a:ext uri="{FF2B5EF4-FFF2-40B4-BE49-F238E27FC236}">
                          <a16:creationId xmlns:a16="http://schemas.microsoft.com/office/drawing/2014/main" id="{5087A684-E3C7-E3F6-DD3A-F5C8E13D86CF}"/>
                        </a:ext>
                      </a:extLst>
                    </p:cNvPr>
                    <p:cNvSpPr/>
                    <p:nvPr/>
                  </p:nvSpPr>
                  <p:spPr>
                    <a:xfrm>
                      <a:off x="3480345" y="3524866"/>
                      <a:ext cx="81211" cy="83213"/>
                    </a:xfrm>
                    <a:custGeom>
                      <a:avLst/>
                      <a:gdLst>
                        <a:gd name="connsiteX0" fmla="*/ 50939 w 81211"/>
                        <a:gd name="connsiteY0" fmla="*/ 1373 h 83213"/>
                        <a:gd name="connsiteX1" fmla="*/ 1340 w 81211"/>
                        <a:gd name="connsiteY1" fmla="*/ 31019 h 83213"/>
                        <a:gd name="connsiteX2" fmla="*/ 30273 w 81211"/>
                        <a:gd name="connsiteY2" fmla="*/ 81841 h 83213"/>
                        <a:gd name="connsiteX3" fmla="*/ 79872 w 81211"/>
                        <a:gd name="connsiteY3" fmla="*/ 52195 h 83213"/>
                        <a:gd name="connsiteX4" fmla="*/ 50939 w 81211"/>
                        <a:gd name="connsiteY4" fmla="*/ 1373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50939" y="1373"/>
                          </a:moveTo>
                          <a:cubicBezTo>
                            <a:pt x="29239" y="-4451"/>
                            <a:pt x="7023" y="8784"/>
                            <a:pt x="1340" y="31019"/>
                          </a:cubicBezTo>
                          <a:cubicBezTo>
                            <a:pt x="-4344" y="53254"/>
                            <a:pt x="8573" y="76018"/>
                            <a:pt x="30273" y="81841"/>
                          </a:cubicBezTo>
                          <a:cubicBezTo>
                            <a:pt x="51972" y="87664"/>
                            <a:pt x="74188" y="74429"/>
                            <a:pt x="79872" y="52195"/>
                          </a:cubicBezTo>
                          <a:cubicBezTo>
                            <a:pt x="85555" y="29960"/>
                            <a:pt x="72639" y="7196"/>
                            <a:pt x="50939" y="137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8" name="Freeform: Shape 1497">
                      <a:extLst>
                        <a:ext uri="{FF2B5EF4-FFF2-40B4-BE49-F238E27FC236}">
                          <a16:creationId xmlns:a16="http://schemas.microsoft.com/office/drawing/2014/main" id="{7468C192-4400-CBAF-E26A-704C534E76EF}"/>
                        </a:ext>
                      </a:extLst>
                    </p:cNvPr>
                    <p:cNvSpPr/>
                    <p:nvPr/>
                  </p:nvSpPr>
                  <p:spPr>
                    <a:xfrm>
                      <a:off x="3998139" y="2436004"/>
                      <a:ext cx="43289" cy="44356"/>
                    </a:xfrm>
                    <a:custGeom>
                      <a:avLst/>
                      <a:gdLst>
                        <a:gd name="connsiteX0" fmla="*/ 27069 w 43289"/>
                        <a:gd name="connsiteY0" fmla="*/ 738 h 44356"/>
                        <a:gd name="connsiteX1" fmla="*/ 720 w 43289"/>
                        <a:gd name="connsiteY1" fmla="*/ 16620 h 44356"/>
                        <a:gd name="connsiteX2" fmla="*/ 16220 w 43289"/>
                        <a:gd name="connsiteY2" fmla="*/ 43619 h 44356"/>
                        <a:gd name="connsiteX3" fmla="*/ 42569 w 43289"/>
                        <a:gd name="connsiteY3" fmla="*/ 27737 h 44356"/>
                        <a:gd name="connsiteX4" fmla="*/ 27069 w 43289"/>
                        <a:gd name="connsiteY4" fmla="*/ 738 h 4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9" h="44356">
                          <a:moveTo>
                            <a:pt x="27069" y="738"/>
                          </a:moveTo>
                          <a:cubicBezTo>
                            <a:pt x="15186" y="-2439"/>
                            <a:pt x="3303" y="4973"/>
                            <a:pt x="720" y="16620"/>
                          </a:cubicBezTo>
                          <a:cubicBezTo>
                            <a:pt x="-2380" y="28796"/>
                            <a:pt x="4853" y="40972"/>
                            <a:pt x="16220" y="43619"/>
                          </a:cubicBezTo>
                          <a:cubicBezTo>
                            <a:pt x="28103" y="46795"/>
                            <a:pt x="39986" y="39384"/>
                            <a:pt x="42569" y="27737"/>
                          </a:cubicBezTo>
                          <a:cubicBezTo>
                            <a:pt x="45669" y="16090"/>
                            <a:pt x="38436" y="3914"/>
                            <a:pt x="27069" y="73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9" name="Freeform: Shape 1498">
                      <a:extLst>
                        <a:ext uri="{FF2B5EF4-FFF2-40B4-BE49-F238E27FC236}">
                          <a16:creationId xmlns:a16="http://schemas.microsoft.com/office/drawing/2014/main" id="{44104E23-3284-F14E-2503-AB6418D0B010}"/>
                        </a:ext>
                      </a:extLst>
                    </p:cNvPr>
                    <p:cNvSpPr/>
                    <p:nvPr/>
                  </p:nvSpPr>
                  <p:spPr>
                    <a:xfrm>
                      <a:off x="4287988" y="2439713"/>
                      <a:ext cx="45864" cy="46995"/>
                    </a:xfrm>
                    <a:custGeom>
                      <a:avLst/>
                      <a:gdLst>
                        <a:gd name="connsiteX0" fmla="*/ 28616 w 45864"/>
                        <a:gd name="connsiteY0" fmla="*/ 734 h 46995"/>
                        <a:gd name="connsiteX1" fmla="*/ 716 w 45864"/>
                        <a:gd name="connsiteY1" fmla="*/ 17674 h 46995"/>
                        <a:gd name="connsiteX2" fmla="*/ 17249 w 45864"/>
                        <a:gd name="connsiteY2" fmla="*/ 46262 h 46995"/>
                        <a:gd name="connsiteX3" fmla="*/ 45149 w 45864"/>
                        <a:gd name="connsiteY3" fmla="*/ 29321 h 46995"/>
                        <a:gd name="connsiteX4" fmla="*/ 28616 w 45864"/>
                        <a:gd name="connsiteY4" fmla="*/ 734 h 4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64" h="46995">
                          <a:moveTo>
                            <a:pt x="28616" y="734"/>
                          </a:moveTo>
                          <a:cubicBezTo>
                            <a:pt x="16216" y="-2443"/>
                            <a:pt x="3816" y="4969"/>
                            <a:pt x="716" y="17674"/>
                          </a:cubicBezTo>
                          <a:cubicBezTo>
                            <a:pt x="-2384" y="30380"/>
                            <a:pt x="4849" y="43085"/>
                            <a:pt x="17249" y="46262"/>
                          </a:cubicBezTo>
                          <a:cubicBezTo>
                            <a:pt x="29649" y="49438"/>
                            <a:pt x="42049" y="42027"/>
                            <a:pt x="45149" y="29321"/>
                          </a:cubicBezTo>
                          <a:cubicBezTo>
                            <a:pt x="48249" y="16616"/>
                            <a:pt x="41015" y="3910"/>
                            <a:pt x="28616" y="734"/>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0" name="Freeform: Shape 1499">
                      <a:extLst>
                        <a:ext uri="{FF2B5EF4-FFF2-40B4-BE49-F238E27FC236}">
                          <a16:creationId xmlns:a16="http://schemas.microsoft.com/office/drawing/2014/main" id="{D1DCC7B2-F5A5-397F-E4A7-158C7256928A}"/>
                        </a:ext>
                      </a:extLst>
                    </p:cNvPr>
                    <p:cNvSpPr/>
                    <p:nvPr/>
                  </p:nvSpPr>
                  <p:spPr>
                    <a:xfrm>
                      <a:off x="3537284" y="2027843"/>
                      <a:ext cx="45670" cy="46995"/>
                    </a:xfrm>
                    <a:custGeom>
                      <a:avLst/>
                      <a:gdLst>
                        <a:gd name="connsiteX0" fmla="*/ 28616 w 45670"/>
                        <a:gd name="connsiteY0" fmla="*/ 734 h 46995"/>
                        <a:gd name="connsiteX1" fmla="*/ 716 w 45670"/>
                        <a:gd name="connsiteY1" fmla="*/ 17674 h 46995"/>
                        <a:gd name="connsiteX2" fmla="*/ 17249 w 45670"/>
                        <a:gd name="connsiteY2" fmla="*/ 46262 h 46995"/>
                        <a:gd name="connsiteX3" fmla="*/ 45149 w 45670"/>
                        <a:gd name="connsiteY3" fmla="*/ 29321 h 46995"/>
                        <a:gd name="connsiteX4" fmla="*/ 28616 w 45670"/>
                        <a:gd name="connsiteY4" fmla="*/ 734 h 4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0" h="46995">
                          <a:moveTo>
                            <a:pt x="28616" y="734"/>
                          </a:moveTo>
                          <a:cubicBezTo>
                            <a:pt x="16216" y="-2443"/>
                            <a:pt x="3816" y="4969"/>
                            <a:pt x="716" y="17674"/>
                          </a:cubicBezTo>
                          <a:cubicBezTo>
                            <a:pt x="-2384" y="30380"/>
                            <a:pt x="4849" y="43085"/>
                            <a:pt x="17249" y="46262"/>
                          </a:cubicBezTo>
                          <a:cubicBezTo>
                            <a:pt x="29649" y="49438"/>
                            <a:pt x="42049" y="42027"/>
                            <a:pt x="45149" y="29321"/>
                          </a:cubicBezTo>
                          <a:cubicBezTo>
                            <a:pt x="47732" y="16616"/>
                            <a:pt x="40499" y="3910"/>
                            <a:pt x="28616" y="734"/>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1" name="Freeform: Shape 1500">
                      <a:extLst>
                        <a:ext uri="{FF2B5EF4-FFF2-40B4-BE49-F238E27FC236}">
                          <a16:creationId xmlns:a16="http://schemas.microsoft.com/office/drawing/2014/main" id="{977D9F03-4816-66FB-C817-602FCB8A776B}"/>
                        </a:ext>
                      </a:extLst>
                    </p:cNvPr>
                    <p:cNvSpPr/>
                    <p:nvPr/>
                  </p:nvSpPr>
                  <p:spPr>
                    <a:xfrm>
                      <a:off x="4126632" y="2160559"/>
                      <a:ext cx="23448" cy="24027"/>
                    </a:xfrm>
                    <a:custGeom>
                      <a:avLst/>
                      <a:gdLst>
                        <a:gd name="connsiteX0" fmla="*/ 14824 w 23448"/>
                        <a:gd name="connsiteY0" fmla="*/ 367 h 24027"/>
                        <a:gd name="connsiteX1" fmla="*/ 358 w 23448"/>
                        <a:gd name="connsiteY1" fmla="*/ 8837 h 24027"/>
                        <a:gd name="connsiteX2" fmla="*/ 8625 w 23448"/>
                        <a:gd name="connsiteY2" fmla="*/ 23660 h 24027"/>
                        <a:gd name="connsiteX3" fmla="*/ 23091 w 23448"/>
                        <a:gd name="connsiteY3" fmla="*/ 15190 h 24027"/>
                        <a:gd name="connsiteX4" fmla="*/ 14824 w 23448"/>
                        <a:gd name="connsiteY4" fmla="*/ 367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14824" y="367"/>
                          </a:moveTo>
                          <a:cubicBezTo>
                            <a:pt x="8625" y="-1221"/>
                            <a:pt x="1908" y="2484"/>
                            <a:pt x="358" y="8837"/>
                          </a:cubicBezTo>
                          <a:cubicBezTo>
                            <a:pt x="-1192" y="15190"/>
                            <a:pt x="2425" y="22072"/>
                            <a:pt x="8625" y="23660"/>
                          </a:cubicBezTo>
                          <a:cubicBezTo>
                            <a:pt x="14824" y="25248"/>
                            <a:pt x="21541" y="21543"/>
                            <a:pt x="23091" y="15190"/>
                          </a:cubicBezTo>
                          <a:cubicBezTo>
                            <a:pt x="24641" y="8837"/>
                            <a:pt x="21024" y="1955"/>
                            <a:pt x="14824"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2" name="Freeform: Shape 1501">
                      <a:extLst>
                        <a:ext uri="{FF2B5EF4-FFF2-40B4-BE49-F238E27FC236}">
                          <a16:creationId xmlns:a16="http://schemas.microsoft.com/office/drawing/2014/main" id="{5258C94E-9B6F-6F01-E09B-CDC4EF87539E}"/>
                        </a:ext>
                      </a:extLst>
                    </p:cNvPr>
                    <p:cNvSpPr/>
                    <p:nvPr/>
                  </p:nvSpPr>
                  <p:spPr>
                    <a:xfrm>
                      <a:off x="4704773" y="1681455"/>
                      <a:ext cx="23670" cy="24027"/>
                    </a:xfrm>
                    <a:custGeom>
                      <a:avLst/>
                      <a:gdLst>
                        <a:gd name="connsiteX0" fmla="*/ 14824 w 23670"/>
                        <a:gd name="connsiteY0" fmla="*/ 367 h 24027"/>
                        <a:gd name="connsiteX1" fmla="*/ 358 w 23670"/>
                        <a:gd name="connsiteY1" fmla="*/ 8837 h 24027"/>
                        <a:gd name="connsiteX2" fmla="*/ 8624 w 23670"/>
                        <a:gd name="connsiteY2" fmla="*/ 23660 h 24027"/>
                        <a:gd name="connsiteX3" fmla="*/ 23091 w 23670"/>
                        <a:gd name="connsiteY3" fmla="*/ 15190 h 24027"/>
                        <a:gd name="connsiteX4" fmla="*/ 14824 w 23670"/>
                        <a:gd name="connsiteY4" fmla="*/ 367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0" h="24027">
                          <a:moveTo>
                            <a:pt x="14824" y="367"/>
                          </a:moveTo>
                          <a:cubicBezTo>
                            <a:pt x="8624" y="-1221"/>
                            <a:pt x="1908" y="2484"/>
                            <a:pt x="358" y="8837"/>
                          </a:cubicBezTo>
                          <a:cubicBezTo>
                            <a:pt x="-1192" y="15190"/>
                            <a:pt x="2424" y="22072"/>
                            <a:pt x="8624" y="23660"/>
                          </a:cubicBezTo>
                          <a:cubicBezTo>
                            <a:pt x="14824" y="25248"/>
                            <a:pt x="21541" y="21543"/>
                            <a:pt x="23091" y="15190"/>
                          </a:cubicBezTo>
                          <a:cubicBezTo>
                            <a:pt x="25157" y="8837"/>
                            <a:pt x="21541" y="2484"/>
                            <a:pt x="14824"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3" name="Freeform: Shape 1502">
                      <a:extLst>
                        <a:ext uri="{FF2B5EF4-FFF2-40B4-BE49-F238E27FC236}">
                          <a16:creationId xmlns:a16="http://schemas.microsoft.com/office/drawing/2014/main" id="{B709941A-F412-B5D4-5B70-19EB7FF20B36}"/>
                        </a:ext>
                      </a:extLst>
                    </p:cNvPr>
                    <p:cNvSpPr/>
                    <p:nvPr/>
                  </p:nvSpPr>
                  <p:spPr>
                    <a:xfrm>
                      <a:off x="3992194" y="2207565"/>
                      <a:ext cx="57762" cy="59187"/>
                    </a:xfrm>
                    <a:custGeom>
                      <a:avLst/>
                      <a:gdLst>
                        <a:gd name="connsiteX0" fmla="*/ 36115 w 57762"/>
                        <a:gd name="connsiteY0" fmla="*/ 1006 h 59187"/>
                        <a:gd name="connsiteX1" fmla="*/ 982 w 57762"/>
                        <a:gd name="connsiteY1" fmla="*/ 22182 h 59187"/>
                        <a:gd name="connsiteX2" fmla="*/ 21648 w 57762"/>
                        <a:gd name="connsiteY2" fmla="*/ 58181 h 59187"/>
                        <a:gd name="connsiteX3" fmla="*/ 56781 w 57762"/>
                        <a:gd name="connsiteY3" fmla="*/ 37005 h 59187"/>
                        <a:gd name="connsiteX4" fmla="*/ 36115 w 57762"/>
                        <a:gd name="connsiteY4" fmla="*/ 1006 h 5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2" h="59187">
                          <a:moveTo>
                            <a:pt x="36115" y="1006"/>
                          </a:moveTo>
                          <a:cubicBezTo>
                            <a:pt x="20615" y="-3229"/>
                            <a:pt x="5115" y="6300"/>
                            <a:pt x="982" y="22182"/>
                          </a:cubicBezTo>
                          <a:cubicBezTo>
                            <a:pt x="-3151" y="38064"/>
                            <a:pt x="6149" y="53946"/>
                            <a:pt x="21648" y="58181"/>
                          </a:cubicBezTo>
                          <a:cubicBezTo>
                            <a:pt x="37148" y="62416"/>
                            <a:pt x="52648" y="52887"/>
                            <a:pt x="56781" y="37005"/>
                          </a:cubicBezTo>
                          <a:cubicBezTo>
                            <a:pt x="60914" y="21123"/>
                            <a:pt x="51614" y="5241"/>
                            <a:pt x="36115" y="100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4" name="Freeform: Shape 1503">
                      <a:extLst>
                        <a:ext uri="{FF2B5EF4-FFF2-40B4-BE49-F238E27FC236}">
                          <a16:creationId xmlns:a16="http://schemas.microsoft.com/office/drawing/2014/main" id="{E9C7157B-9957-7F9E-9FAE-8DCADC00721A}"/>
                        </a:ext>
                      </a:extLst>
                    </p:cNvPr>
                    <p:cNvSpPr/>
                    <p:nvPr/>
                  </p:nvSpPr>
                  <p:spPr>
                    <a:xfrm>
                      <a:off x="5838037" y="2754252"/>
                      <a:ext cx="131690" cy="134720"/>
                    </a:xfrm>
                    <a:custGeom>
                      <a:avLst/>
                      <a:gdLst>
                        <a:gd name="connsiteX0" fmla="*/ 82273 w 131690"/>
                        <a:gd name="connsiteY0" fmla="*/ 2245 h 134720"/>
                        <a:gd name="connsiteX1" fmla="*/ 2191 w 131690"/>
                        <a:gd name="connsiteY1" fmla="*/ 50420 h 134720"/>
                        <a:gd name="connsiteX2" fmla="*/ 49206 w 131690"/>
                        <a:gd name="connsiteY2" fmla="*/ 132476 h 134720"/>
                        <a:gd name="connsiteX3" fmla="*/ 129288 w 131690"/>
                        <a:gd name="connsiteY3" fmla="*/ 84301 h 134720"/>
                        <a:gd name="connsiteX4" fmla="*/ 82273 w 131690"/>
                        <a:gd name="connsiteY4" fmla="*/ 2245 h 1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90" h="134720">
                          <a:moveTo>
                            <a:pt x="82273" y="2245"/>
                          </a:moveTo>
                          <a:cubicBezTo>
                            <a:pt x="47140" y="-7285"/>
                            <a:pt x="10974" y="14421"/>
                            <a:pt x="2191" y="50420"/>
                          </a:cubicBezTo>
                          <a:cubicBezTo>
                            <a:pt x="-7109" y="86419"/>
                            <a:pt x="14073" y="123476"/>
                            <a:pt x="49206" y="132476"/>
                          </a:cubicBezTo>
                          <a:cubicBezTo>
                            <a:pt x="84339" y="142005"/>
                            <a:pt x="120505" y="120300"/>
                            <a:pt x="129288" y="84301"/>
                          </a:cubicBezTo>
                          <a:cubicBezTo>
                            <a:pt x="139105" y="48832"/>
                            <a:pt x="117922" y="11774"/>
                            <a:pt x="82273" y="22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5" name="Freeform: Shape 1504">
                      <a:extLst>
                        <a:ext uri="{FF2B5EF4-FFF2-40B4-BE49-F238E27FC236}">
                          <a16:creationId xmlns:a16="http://schemas.microsoft.com/office/drawing/2014/main" id="{5F9359C9-9C8C-A59F-B4BF-20F46921BA27}"/>
                        </a:ext>
                      </a:extLst>
                    </p:cNvPr>
                    <p:cNvSpPr/>
                    <p:nvPr/>
                  </p:nvSpPr>
                  <p:spPr>
                    <a:xfrm>
                      <a:off x="4073134" y="1415408"/>
                      <a:ext cx="131479" cy="134720"/>
                    </a:xfrm>
                    <a:custGeom>
                      <a:avLst/>
                      <a:gdLst>
                        <a:gd name="connsiteX0" fmla="*/ 82273 w 131479"/>
                        <a:gd name="connsiteY0" fmla="*/ 2245 h 134720"/>
                        <a:gd name="connsiteX1" fmla="*/ 2191 w 131479"/>
                        <a:gd name="connsiteY1" fmla="*/ 50420 h 134720"/>
                        <a:gd name="connsiteX2" fmla="*/ 49207 w 131479"/>
                        <a:gd name="connsiteY2" fmla="*/ 132476 h 134720"/>
                        <a:gd name="connsiteX3" fmla="*/ 129289 w 131479"/>
                        <a:gd name="connsiteY3" fmla="*/ 84301 h 134720"/>
                        <a:gd name="connsiteX4" fmla="*/ 82273 w 131479"/>
                        <a:gd name="connsiteY4" fmla="*/ 2245 h 1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79" h="134720">
                          <a:moveTo>
                            <a:pt x="82273" y="2245"/>
                          </a:moveTo>
                          <a:cubicBezTo>
                            <a:pt x="47140" y="-7285"/>
                            <a:pt x="10974" y="14421"/>
                            <a:pt x="2191" y="50420"/>
                          </a:cubicBezTo>
                          <a:cubicBezTo>
                            <a:pt x="-7109" y="86419"/>
                            <a:pt x="14074" y="123476"/>
                            <a:pt x="49207" y="132476"/>
                          </a:cubicBezTo>
                          <a:cubicBezTo>
                            <a:pt x="84339" y="142005"/>
                            <a:pt x="120505" y="120300"/>
                            <a:pt x="129289" y="84301"/>
                          </a:cubicBezTo>
                          <a:cubicBezTo>
                            <a:pt x="138588" y="48302"/>
                            <a:pt x="117405" y="11774"/>
                            <a:pt x="82273" y="224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6" name="Freeform: Shape 1505">
                      <a:extLst>
                        <a:ext uri="{FF2B5EF4-FFF2-40B4-BE49-F238E27FC236}">
                          <a16:creationId xmlns:a16="http://schemas.microsoft.com/office/drawing/2014/main" id="{07445250-ECC9-47BD-5CEE-3AA5A5D48B10}"/>
                        </a:ext>
                      </a:extLst>
                    </p:cNvPr>
                    <p:cNvSpPr/>
                    <p:nvPr/>
                  </p:nvSpPr>
                  <p:spPr>
                    <a:xfrm>
                      <a:off x="3403468" y="2799701"/>
                      <a:ext cx="44835" cy="45940"/>
                    </a:xfrm>
                    <a:custGeom>
                      <a:avLst/>
                      <a:gdLst>
                        <a:gd name="connsiteX0" fmla="*/ 28101 w 44835"/>
                        <a:gd name="connsiteY0" fmla="*/ 736 h 45940"/>
                        <a:gd name="connsiteX1" fmla="*/ 718 w 44835"/>
                        <a:gd name="connsiteY1" fmla="*/ 17147 h 45940"/>
                        <a:gd name="connsiteX2" fmla="*/ 16734 w 44835"/>
                        <a:gd name="connsiteY2" fmla="*/ 45205 h 45940"/>
                        <a:gd name="connsiteX3" fmla="*/ 44117 w 44835"/>
                        <a:gd name="connsiteY3" fmla="*/ 28794 h 45940"/>
                        <a:gd name="connsiteX4" fmla="*/ 28101 w 44835"/>
                        <a:gd name="connsiteY4" fmla="*/ 736 h 4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5" h="45940">
                          <a:moveTo>
                            <a:pt x="28101" y="736"/>
                          </a:moveTo>
                          <a:cubicBezTo>
                            <a:pt x="16218" y="-2441"/>
                            <a:pt x="3818" y="4971"/>
                            <a:pt x="718" y="17147"/>
                          </a:cubicBezTo>
                          <a:cubicBezTo>
                            <a:pt x="-2382" y="29323"/>
                            <a:pt x="4851" y="42029"/>
                            <a:pt x="16734" y="45205"/>
                          </a:cubicBezTo>
                          <a:cubicBezTo>
                            <a:pt x="28617" y="48381"/>
                            <a:pt x="41017" y="40970"/>
                            <a:pt x="44117" y="28794"/>
                          </a:cubicBezTo>
                          <a:cubicBezTo>
                            <a:pt x="47217" y="16618"/>
                            <a:pt x="39984" y="3912"/>
                            <a:pt x="28101" y="73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7" name="Freeform: Shape 1506">
                      <a:extLst>
                        <a:ext uri="{FF2B5EF4-FFF2-40B4-BE49-F238E27FC236}">
                          <a16:creationId xmlns:a16="http://schemas.microsoft.com/office/drawing/2014/main" id="{1909547B-3704-92CA-5804-1163D31443A9}"/>
                        </a:ext>
                      </a:extLst>
                    </p:cNvPr>
                    <p:cNvSpPr/>
                    <p:nvPr/>
                  </p:nvSpPr>
                  <p:spPr>
                    <a:xfrm>
                      <a:off x="4708389" y="3584106"/>
                      <a:ext cx="23628" cy="24027"/>
                    </a:xfrm>
                    <a:custGeom>
                      <a:avLst/>
                      <a:gdLst>
                        <a:gd name="connsiteX0" fmla="*/ 14824 w 23628"/>
                        <a:gd name="connsiteY0" fmla="*/ 367 h 24027"/>
                        <a:gd name="connsiteX1" fmla="*/ 358 w 23628"/>
                        <a:gd name="connsiteY1" fmla="*/ 8837 h 24027"/>
                        <a:gd name="connsiteX2" fmla="*/ 8624 w 23628"/>
                        <a:gd name="connsiteY2" fmla="*/ 23660 h 24027"/>
                        <a:gd name="connsiteX3" fmla="*/ 23091 w 23628"/>
                        <a:gd name="connsiteY3" fmla="*/ 15190 h 24027"/>
                        <a:gd name="connsiteX4" fmla="*/ 14824 w 23628"/>
                        <a:gd name="connsiteY4" fmla="*/ 367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8" h="24027">
                          <a:moveTo>
                            <a:pt x="14824" y="367"/>
                          </a:moveTo>
                          <a:cubicBezTo>
                            <a:pt x="8624" y="-1221"/>
                            <a:pt x="1908" y="2484"/>
                            <a:pt x="358" y="8837"/>
                          </a:cubicBezTo>
                          <a:cubicBezTo>
                            <a:pt x="-1192" y="15190"/>
                            <a:pt x="2425" y="22072"/>
                            <a:pt x="8624" y="23660"/>
                          </a:cubicBezTo>
                          <a:cubicBezTo>
                            <a:pt x="14824" y="25248"/>
                            <a:pt x="21541" y="21543"/>
                            <a:pt x="23091" y="15190"/>
                          </a:cubicBezTo>
                          <a:cubicBezTo>
                            <a:pt x="25158" y="8308"/>
                            <a:pt x="21024" y="1955"/>
                            <a:pt x="14824"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8" name="Freeform: Shape 1507">
                      <a:extLst>
                        <a:ext uri="{FF2B5EF4-FFF2-40B4-BE49-F238E27FC236}">
                          <a16:creationId xmlns:a16="http://schemas.microsoft.com/office/drawing/2014/main" id="{A23CE9C4-C672-54AC-7C49-868DA8A05708}"/>
                        </a:ext>
                      </a:extLst>
                    </p:cNvPr>
                    <p:cNvSpPr/>
                    <p:nvPr/>
                  </p:nvSpPr>
                  <p:spPr>
                    <a:xfrm>
                      <a:off x="4801388" y="4120914"/>
                      <a:ext cx="23628" cy="24027"/>
                    </a:xfrm>
                    <a:custGeom>
                      <a:avLst/>
                      <a:gdLst>
                        <a:gd name="connsiteX0" fmla="*/ 14824 w 23628"/>
                        <a:gd name="connsiteY0" fmla="*/ 367 h 24027"/>
                        <a:gd name="connsiteX1" fmla="*/ 358 w 23628"/>
                        <a:gd name="connsiteY1" fmla="*/ 8837 h 24027"/>
                        <a:gd name="connsiteX2" fmla="*/ 8624 w 23628"/>
                        <a:gd name="connsiteY2" fmla="*/ 23660 h 24027"/>
                        <a:gd name="connsiteX3" fmla="*/ 23091 w 23628"/>
                        <a:gd name="connsiteY3" fmla="*/ 15190 h 24027"/>
                        <a:gd name="connsiteX4" fmla="*/ 14824 w 23628"/>
                        <a:gd name="connsiteY4" fmla="*/ 367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8" h="24027">
                          <a:moveTo>
                            <a:pt x="14824" y="367"/>
                          </a:moveTo>
                          <a:cubicBezTo>
                            <a:pt x="8624" y="-1221"/>
                            <a:pt x="1908" y="2484"/>
                            <a:pt x="358" y="8837"/>
                          </a:cubicBezTo>
                          <a:cubicBezTo>
                            <a:pt x="-1192" y="15190"/>
                            <a:pt x="2425" y="22072"/>
                            <a:pt x="8624" y="23660"/>
                          </a:cubicBezTo>
                          <a:cubicBezTo>
                            <a:pt x="14824" y="25248"/>
                            <a:pt x="21541" y="21543"/>
                            <a:pt x="23091" y="15190"/>
                          </a:cubicBezTo>
                          <a:cubicBezTo>
                            <a:pt x="25158" y="8837"/>
                            <a:pt x="21024" y="1955"/>
                            <a:pt x="14824"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9" name="Freeform: Shape 1508">
                      <a:extLst>
                        <a:ext uri="{FF2B5EF4-FFF2-40B4-BE49-F238E27FC236}">
                          <a16:creationId xmlns:a16="http://schemas.microsoft.com/office/drawing/2014/main" id="{B99D8944-9E6D-1144-213C-678196916D8C}"/>
                        </a:ext>
                      </a:extLst>
                    </p:cNvPr>
                    <p:cNvSpPr/>
                    <p:nvPr/>
                  </p:nvSpPr>
                  <p:spPr>
                    <a:xfrm>
                      <a:off x="4286280" y="3624340"/>
                      <a:ext cx="23628" cy="24027"/>
                    </a:xfrm>
                    <a:custGeom>
                      <a:avLst/>
                      <a:gdLst>
                        <a:gd name="connsiteX0" fmla="*/ 14824 w 23628"/>
                        <a:gd name="connsiteY0" fmla="*/ 367 h 24027"/>
                        <a:gd name="connsiteX1" fmla="*/ 358 w 23628"/>
                        <a:gd name="connsiteY1" fmla="*/ 8837 h 24027"/>
                        <a:gd name="connsiteX2" fmla="*/ 8624 w 23628"/>
                        <a:gd name="connsiteY2" fmla="*/ 23660 h 24027"/>
                        <a:gd name="connsiteX3" fmla="*/ 23091 w 23628"/>
                        <a:gd name="connsiteY3" fmla="*/ 15190 h 24027"/>
                        <a:gd name="connsiteX4" fmla="*/ 14824 w 23628"/>
                        <a:gd name="connsiteY4" fmla="*/ 367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8" h="24027">
                          <a:moveTo>
                            <a:pt x="14824" y="367"/>
                          </a:moveTo>
                          <a:cubicBezTo>
                            <a:pt x="8624" y="-1221"/>
                            <a:pt x="1908" y="2485"/>
                            <a:pt x="358" y="8837"/>
                          </a:cubicBezTo>
                          <a:cubicBezTo>
                            <a:pt x="-1192" y="15190"/>
                            <a:pt x="2424" y="22072"/>
                            <a:pt x="8624" y="23660"/>
                          </a:cubicBezTo>
                          <a:cubicBezTo>
                            <a:pt x="14824" y="25248"/>
                            <a:pt x="21541" y="21543"/>
                            <a:pt x="23091" y="15190"/>
                          </a:cubicBezTo>
                          <a:cubicBezTo>
                            <a:pt x="25157" y="8308"/>
                            <a:pt x="21024" y="1955"/>
                            <a:pt x="14824"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0" name="Freeform: Shape 1509">
                      <a:extLst>
                        <a:ext uri="{FF2B5EF4-FFF2-40B4-BE49-F238E27FC236}">
                          <a16:creationId xmlns:a16="http://schemas.microsoft.com/office/drawing/2014/main" id="{B9345B91-E883-DCA2-FBA8-4ABD45EF7FC9}"/>
                        </a:ext>
                      </a:extLst>
                    </p:cNvPr>
                    <p:cNvSpPr/>
                    <p:nvPr/>
                  </p:nvSpPr>
                  <p:spPr>
                    <a:xfrm>
                      <a:off x="5018900" y="4325261"/>
                      <a:ext cx="23671" cy="24026"/>
                    </a:xfrm>
                    <a:custGeom>
                      <a:avLst/>
                      <a:gdLst>
                        <a:gd name="connsiteX0" fmla="*/ 14824 w 23671"/>
                        <a:gd name="connsiteY0" fmla="*/ 367 h 24026"/>
                        <a:gd name="connsiteX1" fmla="*/ 358 w 23671"/>
                        <a:gd name="connsiteY1" fmla="*/ 8837 h 24026"/>
                        <a:gd name="connsiteX2" fmla="*/ 8624 w 23671"/>
                        <a:gd name="connsiteY2" fmla="*/ 23660 h 24026"/>
                        <a:gd name="connsiteX3" fmla="*/ 23091 w 23671"/>
                        <a:gd name="connsiteY3" fmla="*/ 15190 h 24026"/>
                        <a:gd name="connsiteX4" fmla="*/ 14824 w 23671"/>
                        <a:gd name="connsiteY4" fmla="*/ 367 h 24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1" h="24026">
                          <a:moveTo>
                            <a:pt x="14824" y="367"/>
                          </a:moveTo>
                          <a:cubicBezTo>
                            <a:pt x="8624" y="-1221"/>
                            <a:pt x="1908" y="2484"/>
                            <a:pt x="358" y="8837"/>
                          </a:cubicBezTo>
                          <a:cubicBezTo>
                            <a:pt x="-1192" y="15190"/>
                            <a:pt x="2425" y="22072"/>
                            <a:pt x="8624" y="23660"/>
                          </a:cubicBezTo>
                          <a:cubicBezTo>
                            <a:pt x="14824" y="25249"/>
                            <a:pt x="21541" y="21543"/>
                            <a:pt x="23091" y="15190"/>
                          </a:cubicBezTo>
                          <a:cubicBezTo>
                            <a:pt x="25157" y="8308"/>
                            <a:pt x="21541" y="1955"/>
                            <a:pt x="14824"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1" name="Freeform: Shape 1510">
                      <a:extLst>
                        <a:ext uri="{FF2B5EF4-FFF2-40B4-BE49-F238E27FC236}">
                          <a16:creationId xmlns:a16="http://schemas.microsoft.com/office/drawing/2014/main" id="{1FFB8438-5D03-41E5-A68B-8E009932EC7F}"/>
                        </a:ext>
                      </a:extLst>
                    </p:cNvPr>
                    <p:cNvSpPr/>
                    <p:nvPr/>
                  </p:nvSpPr>
                  <p:spPr>
                    <a:xfrm>
                      <a:off x="4046550" y="3518990"/>
                      <a:ext cx="23448" cy="24027"/>
                    </a:xfrm>
                    <a:custGeom>
                      <a:avLst/>
                      <a:gdLst>
                        <a:gd name="connsiteX0" fmla="*/ 14824 w 23448"/>
                        <a:gd name="connsiteY0" fmla="*/ 367 h 24027"/>
                        <a:gd name="connsiteX1" fmla="*/ 358 w 23448"/>
                        <a:gd name="connsiteY1" fmla="*/ 8837 h 24027"/>
                        <a:gd name="connsiteX2" fmla="*/ 8625 w 23448"/>
                        <a:gd name="connsiteY2" fmla="*/ 23660 h 24027"/>
                        <a:gd name="connsiteX3" fmla="*/ 23091 w 23448"/>
                        <a:gd name="connsiteY3" fmla="*/ 15190 h 24027"/>
                        <a:gd name="connsiteX4" fmla="*/ 14824 w 23448"/>
                        <a:gd name="connsiteY4" fmla="*/ 367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14824" y="367"/>
                          </a:moveTo>
                          <a:cubicBezTo>
                            <a:pt x="8625" y="-1221"/>
                            <a:pt x="1908" y="2484"/>
                            <a:pt x="358" y="8837"/>
                          </a:cubicBezTo>
                          <a:cubicBezTo>
                            <a:pt x="-1192" y="15190"/>
                            <a:pt x="2425" y="22072"/>
                            <a:pt x="8625" y="23660"/>
                          </a:cubicBezTo>
                          <a:cubicBezTo>
                            <a:pt x="14824" y="25248"/>
                            <a:pt x="21541" y="21543"/>
                            <a:pt x="23091" y="15190"/>
                          </a:cubicBezTo>
                          <a:cubicBezTo>
                            <a:pt x="24641" y="8308"/>
                            <a:pt x="21024" y="1955"/>
                            <a:pt x="14824"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2" name="Freeform: Shape 1511">
                      <a:extLst>
                        <a:ext uri="{FF2B5EF4-FFF2-40B4-BE49-F238E27FC236}">
                          <a16:creationId xmlns:a16="http://schemas.microsoft.com/office/drawing/2014/main" id="{5781402A-D604-9A05-3D2F-0A347C1B5455}"/>
                        </a:ext>
                      </a:extLst>
                    </p:cNvPr>
                    <p:cNvSpPr/>
                    <p:nvPr/>
                  </p:nvSpPr>
                  <p:spPr>
                    <a:xfrm>
                      <a:off x="4458327" y="3548636"/>
                      <a:ext cx="23448" cy="24027"/>
                    </a:xfrm>
                    <a:custGeom>
                      <a:avLst/>
                      <a:gdLst>
                        <a:gd name="connsiteX0" fmla="*/ 14824 w 23448"/>
                        <a:gd name="connsiteY0" fmla="*/ 367 h 24027"/>
                        <a:gd name="connsiteX1" fmla="*/ 358 w 23448"/>
                        <a:gd name="connsiteY1" fmla="*/ 8837 h 24027"/>
                        <a:gd name="connsiteX2" fmla="*/ 8624 w 23448"/>
                        <a:gd name="connsiteY2" fmla="*/ 23660 h 24027"/>
                        <a:gd name="connsiteX3" fmla="*/ 23091 w 23448"/>
                        <a:gd name="connsiteY3" fmla="*/ 15190 h 24027"/>
                        <a:gd name="connsiteX4" fmla="*/ 14824 w 23448"/>
                        <a:gd name="connsiteY4" fmla="*/ 367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14824" y="367"/>
                          </a:moveTo>
                          <a:cubicBezTo>
                            <a:pt x="8624" y="-1221"/>
                            <a:pt x="1908" y="2484"/>
                            <a:pt x="358" y="8837"/>
                          </a:cubicBezTo>
                          <a:cubicBezTo>
                            <a:pt x="-1192" y="15190"/>
                            <a:pt x="2425" y="22072"/>
                            <a:pt x="8624" y="23660"/>
                          </a:cubicBezTo>
                          <a:cubicBezTo>
                            <a:pt x="14824" y="25248"/>
                            <a:pt x="21541" y="21543"/>
                            <a:pt x="23091" y="15190"/>
                          </a:cubicBezTo>
                          <a:cubicBezTo>
                            <a:pt x="24641" y="8837"/>
                            <a:pt x="21024" y="1955"/>
                            <a:pt x="14824"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3" name="Freeform: Shape 1512">
                      <a:extLst>
                        <a:ext uri="{FF2B5EF4-FFF2-40B4-BE49-F238E27FC236}">
                          <a16:creationId xmlns:a16="http://schemas.microsoft.com/office/drawing/2014/main" id="{04A56C46-0468-3CD3-82D4-9C98E9DAFA44}"/>
                        </a:ext>
                      </a:extLst>
                    </p:cNvPr>
                    <p:cNvSpPr/>
                    <p:nvPr/>
                  </p:nvSpPr>
                  <p:spPr>
                    <a:xfrm>
                      <a:off x="6478975" y="3545989"/>
                      <a:ext cx="23449" cy="24027"/>
                    </a:xfrm>
                    <a:custGeom>
                      <a:avLst/>
                      <a:gdLst>
                        <a:gd name="connsiteX0" fmla="*/ 14825 w 23449"/>
                        <a:gd name="connsiteY0" fmla="*/ 367 h 24027"/>
                        <a:gd name="connsiteX1" fmla="*/ 358 w 23449"/>
                        <a:gd name="connsiteY1" fmla="*/ 8837 h 24027"/>
                        <a:gd name="connsiteX2" fmla="*/ 8624 w 23449"/>
                        <a:gd name="connsiteY2" fmla="*/ 23660 h 24027"/>
                        <a:gd name="connsiteX3" fmla="*/ 23091 w 23449"/>
                        <a:gd name="connsiteY3" fmla="*/ 15190 h 24027"/>
                        <a:gd name="connsiteX4" fmla="*/ 14825 w 23449"/>
                        <a:gd name="connsiteY4" fmla="*/ 367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9" h="24027">
                          <a:moveTo>
                            <a:pt x="14825" y="367"/>
                          </a:moveTo>
                          <a:cubicBezTo>
                            <a:pt x="8624" y="-1221"/>
                            <a:pt x="1908" y="2484"/>
                            <a:pt x="358" y="8837"/>
                          </a:cubicBezTo>
                          <a:cubicBezTo>
                            <a:pt x="-1192" y="15190"/>
                            <a:pt x="2425" y="22072"/>
                            <a:pt x="8624" y="23660"/>
                          </a:cubicBezTo>
                          <a:cubicBezTo>
                            <a:pt x="14825" y="25248"/>
                            <a:pt x="21541" y="21543"/>
                            <a:pt x="23091" y="15190"/>
                          </a:cubicBezTo>
                          <a:cubicBezTo>
                            <a:pt x="24641" y="8837"/>
                            <a:pt x="21024" y="1955"/>
                            <a:pt x="14825"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4" name="Freeform: Shape 1513">
                      <a:extLst>
                        <a:ext uri="{FF2B5EF4-FFF2-40B4-BE49-F238E27FC236}">
                          <a16:creationId xmlns:a16="http://schemas.microsoft.com/office/drawing/2014/main" id="{B2D79920-DA78-B272-8DA7-17665CE7A3CC}"/>
                        </a:ext>
                      </a:extLst>
                    </p:cNvPr>
                    <p:cNvSpPr/>
                    <p:nvPr/>
                  </p:nvSpPr>
                  <p:spPr>
                    <a:xfrm>
                      <a:off x="6922677" y="3940280"/>
                      <a:ext cx="58279" cy="59716"/>
                    </a:xfrm>
                    <a:custGeom>
                      <a:avLst/>
                      <a:gdLst>
                        <a:gd name="connsiteX0" fmla="*/ 36631 w 58279"/>
                        <a:gd name="connsiteY0" fmla="*/ 1006 h 59716"/>
                        <a:gd name="connsiteX1" fmla="*/ 982 w 58279"/>
                        <a:gd name="connsiteY1" fmla="*/ 22182 h 59716"/>
                        <a:gd name="connsiteX2" fmla="*/ 21648 w 58279"/>
                        <a:gd name="connsiteY2" fmla="*/ 58710 h 59716"/>
                        <a:gd name="connsiteX3" fmla="*/ 57298 w 58279"/>
                        <a:gd name="connsiteY3" fmla="*/ 37535 h 59716"/>
                        <a:gd name="connsiteX4" fmla="*/ 36631 w 58279"/>
                        <a:gd name="connsiteY4" fmla="*/ 1006 h 59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79" h="59716">
                          <a:moveTo>
                            <a:pt x="36631" y="1006"/>
                          </a:moveTo>
                          <a:cubicBezTo>
                            <a:pt x="21132" y="-3229"/>
                            <a:pt x="5115" y="6300"/>
                            <a:pt x="982" y="22182"/>
                          </a:cubicBezTo>
                          <a:cubicBezTo>
                            <a:pt x="-3151" y="38064"/>
                            <a:pt x="6148" y="54475"/>
                            <a:pt x="21648" y="58710"/>
                          </a:cubicBezTo>
                          <a:cubicBezTo>
                            <a:pt x="37148" y="62945"/>
                            <a:pt x="53164" y="53416"/>
                            <a:pt x="57298" y="37535"/>
                          </a:cubicBezTo>
                          <a:cubicBezTo>
                            <a:pt x="61431" y="21653"/>
                            <a:pt x="52131" y="5241"/>
                            <a:pt x="36631" y="100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5" name="Freeform: Shape 1514">
                      <a:extLst>
                        <a:ext uri="{FF2B5EF4-FFF2-40B4-BE49-F238E27FC236}">
                          <a16:creationId xmlns:a16="http://schemas.microsoft.com/office/drawing/2014/main" id="{C6A7A894-5155-3A6B-487E-6CB8296229DB}"/>
                        </a:ext>
                      </a:extLst>
                    </p:cNvPr>
                    <p:cNvSpPr/>
                    <p:nvPr/>
                  </p:nvSpPr>
                  <p:spPr>
                    <a:xfrm>
                      <a:off x="6757454" y="4802777"/>
                      <a:ext cx="23449" cy="24026"/>
                    </a:xfrm>
                    <a:custGeom>
                      <a:avLst/>
                      <a:gdLst>
                        <a:gd name="connsiteX0" fmla="*/ 14825 w 23449"/>
                        <a:gd name="connsiteY0" fmla="*/ 367 h 24026"/>
                        <a:gd name="connsiteX1" fmla="*/ 358 w 23449"/>
                        <a:gd name="connsiteY1" fmla="*/ 8837 h 24026"/>
                        <a:gd name="connsiteX2" fmla="*/ 8624 w 23449"/>
                        <a:gd name="connsiteY2" fmla="*/ 23660 h 24026"/>
                        <a:gd name="connsiteX3" fmla="*/ 23091 w 23449"/>
                        <a:gd name="connsiteY3" fmla="*/ 15190 h 24026"/>
                        <a:gd name="connsiteX4" fmla="*/ 14825 w 23449"/>
                        <a:gd name="connsiteY4" fmla="*/ 367 h 24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9" h="24026">
                          <a:moveTo>
                            <a:pt x="14825" y="367"/>
                          </a:moveTo>
                          <a:cubicBezTo>
                            <a:pt x="8624" y="-1222"/>
                            <a:pt x="1908" y="2484"/>
                            <a:pt x="358" y="8837"/>
                          </a:cubicBezTo>
                          <a:cubicBezTo>
                            <a:pt x="-1192" y="15190"/>
                            <a:pt x="2425" y="22072"/>
                            <a:pt x="8624" y="23660"/>
                          </a:cubicBezTo>
                          <a:cubicBezTo>
                            <a:pt x="14825" y="25248"/>
                            <a:pt x="21541" y="21543"/>
                            <a:pt x="23091" y="15190"/>
                          </a:cubicBezTo>
                          <a:cubicBezTo>
                            <a:pt x="24641" y="8837"/>
                            <a:pt x="21024" y="1955"/>
                            <a:pt x="14825"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6" name="Freeform: Shape 1515">
                      <a:extLst>
                        <a:ext uri="{FF2B5EF4-FFF2-40B4-BE49-F238E27FC236}">
                          <a16:creationId xmlns:a16="http://schemas.microsoft.com/office/drawing/2014/main" id="{F1303A03-95B6-78CB-883F-7B441188CDD1}"/>
                        </a:ext>
                      </a:extLst>
                    </p:cNvPr>
                    <p:cNvSpPr/>
                    <p:nvPr/>
                  </p:nvSpPr>
                  <p:spPr>
                    <a:xfrm>
                      <a:off x="6804891" y="4835501"/>
                      <a:ext cx="33150" cy="33753"/>
                    </a:xfrm>
                    <a:custGeom>
                      <a:avLst/>
                      <a:gdLst>
                        <a:gd name="connsiteX0" fmla="*/ 20604 w 33150"/>
                        <a:gd name="connsiteY0" fmla="*/ 465 h 33753"/>
                        <a:gd name="connsiteX1" fmla="*/ 454 w 33150"/>
                        <a:gd name="connsiteY1" fmla="*/ 12641 h 33753"/>
                        <a:gd name="connsiteX2" fmla="*/ 12337 w 33150"/>
                        <a:gd name="connsiteY2" fmla="*/ 33288 h 33753"/>
                        <a:gd name="connsiteX3" fmla="*/ 32487 w 33150"/>
                        <a:gd name="connsiteY3" fmla="*/ 21112 h 33753"/>
                        <a:gd name="connsiteX4" fmla="*/ 20604 w 33150"/>
                        <a:gd name="connsiteY4" fmla="*/ 465 h 33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50" h="33753">
                          <a:moveTo>
                            <a:pt x="20604" y="465"/>
                          </a:moveTo>
                          <a:cubicBezTo>
                            <a:pt x="11821" y="-1652"/>
                            <a:pt x="2521" y="3642"/>
                            <a:pt x="454" y="12641"/>
                          </a:cubicBezTo>
                          <a:cubicBezTo>
                            <a:pt x="-1612" y="21641"/>
                            <a:pt x="3554" y="31170"/>
                            <a:pt x="12337" y="33288"/>
                          </a:cubicBezTo>
                          <a:cubicBezTo>
                            <a:pt x="21120" y="35405"/>
                            <a:pt x="30420" y="30112"/>
                            <a:pt x="32487" y="21112"/>
                          </a:cubicBezTo>
                          <a:cubicBezTo>
                            <a:pt x="35070" y="12112"/>
                            <a:pt x="29904" y="3112"/>
                            <a:pt x="20604" y="46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7" name="Freeform: Shape 1516">
                      <a:extLst>
                        <a:ext uri="{FF2B5EF4-FFF2-40B4-BE49-F238E27FC236}">
                          <a16:creationId xmlns:a16="http://schemas.microsoft.com/office/drawing/2014/main" id="{EFB4DEC3-45FE-2130-E42F-9AF12BA53238}"/>
                        </a:ext>
                      </a:extLst>
                    </p:cNvPr>
                    <p:cNvSpPr/>
                    <p:nvPr/>
                  </p:nvSpPr>
                  <p:spPr>
                    <a:xfrm>
                      <a:off x="4425777" y="2592546"/>
                      <a:ext cx="23448" cy="24027"/>
                    </a:xfrm>
                    <a:custGeom>
                      <a:avLst/>
                      <a:gdLst>
                        <a:gd name="connsiteX0" fmla="*/ 14824 w 23448"/>
                        <a:gd name="connsiteY0" fmla="*/ 367 h 24027"/>
                        <a:gd name="connsiteX1" fmla="*/ 358 w 23448"/>
                        <a:gd name="connsiteY1" fmla="*/ 8837 h 24027"/>
                        <a:gd name="connsiteX2" fmla="*/ 8624 w 23448"/>
                        <a:gd name="connsiteY2" fmla="*/ 23660 h 24027"/>
                        <a:gd name="connsiteX3" fmla="*/ 23091 w 23448"/>
                        <a:gd name="connsiteY3" fmla="*/ 15190 h 24027"/>
                        <a:gd name="connsiteX4" fmla="*/ 14824 w 23448"/>
                        <a:gd name="connsiteY4" fmla="*/ 367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14824" y="367"/>
                          </a:moveTo>
                          <a:cubicBezTo>
                            <a:pt x="8624" y="-1221"/>
                            <a:pt x="1908" y="2484"/>
                            <a:pt x="358" y="8837"/>
                          </a:cubicBezTo>
                          <a:cubicBezTo>
                            <a:pt x="-1192" y="15190"/>
                            <a:pt x="2424" y="22072"/>
                            <a:pt x="8624" y="23660"/>
                          </a:cubicBezTo>
                          <a:cubicBezTo>
                            <a:pt x="14824" y="25248"/>
                            <a:pt x="21541" y="21543"/>
                            <a:pt x="23091" y="15190"/>
                          </a:cubicBezTo>
                          <a:cubicBezTo>
                            <a:pt x="24641" y="8837"/>
                            <a:pt x="21024" y="2484"/>
                            <a:pt x="14824"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8" name="Freeform: Shape 1517">
                      <a:extLst>
                        <a:ext uri="{FF2B5EF4-FFF2-40B4-BE49-F238E27FC236}">
                          <a16:creationId xmlns:a16="http://schemas.microsoft.com/office/drawing/2014/main" id="{8151C5E6-75CD-9BCF-D43B-007F29432381}"/>
                        </a:ext>
                      </a:extLst>
                    </p:cNvPr>
                    <p:cNvSpPr/>
                    <p:nvPr/>
                  </p:nvSpPr>
                  <p:spPr>
                    <a:xfrm>
                      <a:off x="2933048" y="2363210"/>
                      <a:ext cx="59107" cy="60770"/>
                    </a:xfrm>
                    <a:custGeom>
                      <a:avLst/>
                      <a:gdLst>
                        <a:gd name="connsiteX0" fmla="*/ 37146 w 59107"/>
                        <a:gd name="connsiteY0" fmla="*/ 1004 h 60770"/>
                        <a:gd name="connsiteX1" fmla="*/ 980 w 59107"/>
                        <a:gd name="connsiteY1" fmla="*/ 22709 h 60770"/>
                        <a:gd name="connsiteX2" fmla="*/ 22163 w 59107"/>
                        <a:gd name="connsiteY2" fmla="*/ 59767 h 60770"/>
                        <a:gd name="connsiteX3" fmla="*/ 58329 w 59107"/>
                        <a:gd name="connsiteY3" fmla="*/ 38062 h 60770"/>
                        <a:gd name="connsiteX4" fmla="*/ 37146 w 59107"/>
                        <a:gd name="connsiteY4" fmla="*/ 1004 h 6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07" h="60770">
                          <a:moveTo>
                            <a:pt x="37146" y="1004"/>
                          </a:moveTo>
                          <a:cubicBezTo>
                            <a:pt x="21129" y="-3231"/>
                            <a:pt x="5113" y="6298"/>
                            <a:pt x="980" y="22709"/>
                          </a:cubicBezTo>
                          <a:cubicBezTo>
                            <a:pt x="-3154" y="39121"/>
                            <a:pt x="6146" y="55532"/>
                            <a:pt x="22163" y="59767"/>
                          </a:cubicBezTo>
                          <a:cubicBezTo>
                            <a:pt x="38179" y="64002"/>
                            <a:pt x="54196" y="54473"/>
                            <a:pt x="58329" y="38062"/>
                          </a:cubicBezTo>
                          <a:cubicBezTo>
                            <a:pt x="61945" y="21650"/>
                            <a:pt x="52646" y="5239"/>
                            <a:pt x="37146" y="1004"/>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9" name="Freeform: Shape 1518">
                      <a:extLst>
                        <a:ext uri="{FF2B5EF4-FFF2-40B4-BE49-F238E27FC236}">
                          <a16:creationId xmlns:a16="http://schemas.microsoft.com/office/drawing/2014/main" id="{3ACF8D6C-A75E-72C3-92CB-78A2762F1883}"/>
                        </a:ext>
                      </a:extLst>
                    </p:cNvPr>
                    <p:cNvSpPr/>
                    <p:nvPr/>
                  </p:nvSpPr>
                  <p:spPr>
                    <a:xfrm>
                      <a:off x="3856937" y="2313025"/>
                      <a:ext cx="23448" cy="24027"/>
                    </a:xfrm>
                    <a:custGeom>
                      <a:avLst/>
                      <a:gdLst>
                        <a:gd name="connsiteX0" fmla="*/ 14825 w 23448"/>
                        <a:gd name="connsiteY0" fmla="*/ 367 h 24027"/>
                        <a:gd name="connsiteX1" fmla="*/ 358 w 23448"/>
                        <a:gd name="connsiteY1" fmla="*/ 8837 h 24027"/>
                        <a:gd name="connsiteX2" fmla="*/ 8625 w 23448"/>
                        <a:gd name="connsiteY2" fmla="*/ 23660 h 24027"/>
                        <a:gd name="connsiteX3" fmla="*/ 23091 w 23448"/>
                        <a:gd name="connsiteY3" fmla="*/ 15190 h 24027"/>
                        <a:gd name="connsiteX4" fmla="*/ 14825 w 23448"/>
                        <a:gd name="connsiteY4" fmla="*/ 367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14825" y="367"/>
                          </a:moveTo>
                          <a:cubicBezTo>
                            <a:pt x="8625" y="-1221"/>
                            <a:pt x="1908" y="2484"/>
                            <a:pt x="358" y="8837"/>
                          </a:cubicBezTo>
                          <a:cubicBezTo>
                            <a:pt x="-1192" y="15190"/>
                            <a:pt x="2425" y="22072"/>
                            <a:pt x="8625" y="23660"/>
                          </a:cubicBezTo>
                          <a:cubicBezTo>
                            <a:pt x="14825" y="25248"/>
                            <a:pt x="21541" y="21543"/>
                            <a:pt x="23091" y="15190"/>
                          </a:cubicBezTo>
                          <a:cubicBezTo>
                            <a:pt x="24641" y="8837"/>
                            <a:pt x="21024" y="2484"/>
                            <a:pt x="14825" y="3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0" name="Freeform: Shape 1519">
                      <a:extLst>
                        <a:ext uri="{FF2B5EF4-FFF2-40B4-BE49-F238E27FC236}">
                          <a16:creationId xmlns:a16="http://schemas.microsoft.com/office/drawing/2014/main" id="{A9D6738C-C2EB-EBD4-2935-22B7CD45F11E}"/>
                        </a:ext>
                      </a:extLst>
                    </p:cNvPr>
                    <p:cNvSpPr/>
                    <p:nvPr/>
                  </p:nvSpPr>
                  <p:spPr>
                    <a:xfrm>
                      <a:off x="4249209" y="2360273"/>
                      <a:ext cx="14409" cy="14764"/>
                    </a:xfrm>
                    <a:custGeom>
                      <a:avLst/>
                      <a:gdLst>
                        <a:gd name="connsiteX0" fmla="*/ 9013 w 14409"/>
                        <a:gd name="connsiteY0" fmla="*/ 235 h 14764"/>
                        <a:gd name="connsiteX1" fmla="*/ 230 w 14409"/>
                        <a:gd name="connsiteY1" fmla="*/ 5529 h 14764"/>
                        <a:gd name="connsiteX2" fmla="*/ 5396 w 14409"/>
                        <a:gd name="connsiteY2" fmla="*/ 14529 h 14764"/>
                        <a:gd name="connsiteX3" fmla="*/ 14179 w 14409"/>
                        <a:gd name="connsiteY3" fmla="*/ 9235 h 14764"/>
                        <a:gd name="connsiteX4" fmla="*/ 9013 w 14409"/>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529"/>
                            <a:pt x="12630"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1" name="Freeform: Shape 1520">
                      <a:extLst>
                        <a:ext uri="{FF2B5EF4-FFF2-40B4-BE49-F238E27FC236}">
                          <a16:creationId xmlns:a16="http://schemas.microsoft.com/office/drawing/2014/main" id="{64BCF0B3-37F0-9E30-F2AC-5AD1C6FCB677}"/>
                        </a:ext>
                      </a:extLst>
                    </p:cNvPr>
                    <p:cNvSpPr/>
                    <p:nvPr/>
                  </p:nvSpPr>
                  <p:spPr>
                    <a:xfrm>
                      <a:off x="4595886" y="1902874"/>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529"/>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2" name="Freeform: Shape 1521">
                      <a:extLst>
                        <a:ext uri="{FF2B5EF4-FFF2-40B4-BE49-F238E27FC236}">
                          <a16:creationId xmlns:a16="http://schemas.microsoft.com/office/drawing/2014/main" id="{6E6B6C35-07FF-550B-BCA6-1ADFE9654B83}"/>
                        </a:ext>
                      </a:extLst>
                    </p:cNvPr>
                    <p:cNvSpPr/>
                    <p:nvPr/>
                  </p:nvSpPr>
                  <p:spPr>
                    <a:xfrm>
                      <a:off x="4728667" y="1825053"/>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000"/>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3" name="Freeform: Shape 1522">
                      <a:extLst>
                        <a:ext uri="{FF2B5EF4-FFF2-40B4-BE49-F238E27FC236}">
                          <a16:creationId xmlns:a16="http://schemas.microsoft.com/office/drawing/2014/main" id="{71AAF3CA-15AC-0D6D-DC09-0DFC8A54D368}"/>
                        </a:ext>
                      </a:extLst>
                    </p:cNvPr>
                    <p:cNvSpPr/>
                    <p:nvPr/>
                  </p:nvSpPr>
                  <p:spPr>
                    <a:xfrm>
                      <a:off x="4849565" y="1756232"/>
                      <a:ext cx="14408" cy="14764"/>
                    </a:xfrm>
                    <a:custGeom>
                      <a:avLst/>
                      <a:gdLst>
                        <a:gd name="connsiteX0" fmla="*/ 9013 w 14408"/>
                        <a:gd name="connsiteY0" fmla="*/ 235 h 14764"/>
                        <a:gd name="connsiteX1" fmla="*/ 230 w 14408"/>
                        <a:gd name="connsiteY1" fmla="*/ 5529 h 14764"/>
                        <a:gd name="connsiteX2" fmla="*/ 5396 w 14408"/>
                        <a:gd name="connsiteY2" fmla="*/ 14529 h 14764"/>
                        <a:gd name="connsiteX3" fmla="*/ 14179 w 14408"/>
                        <a:gd name="connsiteY3" fmla="*/ 9235 h 14764"/>
                        <a:gd name="connsiteX4" fmla="*/ 9013 w 14408"/>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529"/>
                            <a:pt x="12629"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4" name="Freeform: Shape 1523">
                      <a:extLst>
                        <a:ext uri="{FF2B5EF4-FFF2-40B4-BE49-F238E27FC236}">
                          <a16:creationId xmlns:a16="http://schemas.microsoft.com/office/drawing/2014/main" id="{B27DE6E9-ACB3-5DDE-ACBC-1CBF4881237B}"/>
                        </a:ext>
                      </a:extLst>
                    </p:cNvPr>
                    <p:cNvSpPr/>
                    <p:nvPr/>
                  </p:nvSpPr>
                  <p:spPr>
                    <a:xfrm>
                      <a:off x="5462097" y="1662298"/>
                      <a:ext cx="32424" cy="33223"/>
                    </a:xfrm>
                    <a:custGeom>
                      <a:avLst/>
                      <a:gdLst>
                        <a:gd name="connsiteX0" fmla="*/ 20087 w 32424"/>
                        <a:gd name="connsiteY0" fmla="*/ 465 h 33223"/>
                        <a:gd name="connsiteX1" fmla="*/ 454 w 32424"/>
                        <a:gd name="connsiteY1" fmla="*/ 12641 h 33223"/>
                        <a:gd name="connsiteX2" fmla="*/ 12337 w 32424"/>
                        <a:gd name="connsiteY2" fmla="*/ 32758 h 33223"/>
                        <a:gd name="connsiteX3" fmla="*/ 31970 w 32424"/>
                        <a:gd name="connsiteY3" fmla="*/ 20582 h 33223"/>
                        <a:gd name="connsiteX4" fmla="*/ 20087 w 32424"/>
                        <a:gd name="connsiteY4" fmla="*/ 465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4" h="33223">
                          <a:moveTo>
                            <a:pt x="20087" y="465"/>
                          </a:moveTo>
                          <a:cubicBezTo>
                            <a:pt x="11304" y="-1652"/>
                            <a:pt x="2520" y="3642"/>
                            <a:pt x="454" y="12641"/>
                          </a:cubicBezTo>
                          <a:cubicBezTo>
                            <a:pt x="-1613" y="21641"/>
                            <a:pt x="3554" y="30641"/>
                            <a:pt x="12337" y="32758"/>
                          </a:cubicBezTo>
                          <a:cubicBezTo>
                            <a:pt x="21120" y="34876"/>
                            <a:pt x="29903" y="29582"/>
                            <a:pt x="31970" y="20582"/>
                          </a:cubicBezTo>
                          <a:cubicBezTo>
                            <a:pt x="34037" y="12112"/>
                            <a:pt x="28870" y="3112"/>
                            <a:pt x="20087" y="46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5" name="Freeform: Shape 1524">
                      <a:extLst>
                        <a:ext uri="{FF2B5EF4-FFF2-40B4-BE49-F238E27FC236}">
                          <a16:creationId xmlns:a16="http://schemas.microsoft.com/office/drawing/2014/main" id="{4A9BEB7A-8F74-553C-7FE4-013BF95912E1}"/>
                        </a:ext>
                      </a:extLst>
                    </p:cNvPr>
                    <p:cNvSpPr/>
                    <p:nvPr/>
                  </p:nvSpPr>
                  <p:spPr>
                    <a:xfrm>
                      <a:off x="5295733" y="2048228"/>
                      <a:ext cx="32424" cy="33223"/>
                    </a:xfrm>
                    <a:custGeom>
                      <a:avLst/>
                      <a:gdLst>
                        <a:gd name="connsiteX0" fmla="*/ 20087 w 32424"/>
                        <a:gd name="connsiteY0" fmla="*/ 465 h 33223"/>
                        <a:gd name="connsiteX1" fmla="*/ 454 w 32424"/>
                        <a:gd name="connsiteY1" fmla="*/ 12641 h 33223"/>
                        <a:gd name="connsiteX2" fmla="*/ 12337 w 32424"/>
                        <a:gd name="connsiteY2" fmla="*/ 32758 h 33223"/>
                        <a:gd name="connsiteX3" fmla="*/ 31970 w 32424"/>
                        <a:gd name="connsiteY3" fmla="*/ 20582 h 33223"/>
                        <a:gd name="connsiteX4" fmla="*/ 20087 w 32424"/>
                        <a:gd name="connsiteY4" fmla="*/ 465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4" h="33223">
                          <a:moveTo>
                            <a:pt x="20087" y="465"/>
                          </a:moveTo>
                          <a:cubicBezTo>
                            <a:pt x="11304" y="-1652"/>
                            <a:pt x="2521" y="3642"/>
                            <a:pt x="454" y="12641"/>
                          </a:cubicBezTo>
                          <a:cubicBezTo>
                            <a:pt x="-1613" y="21641"/>
                            <a:pt x="3554" y="30641"/>
                            <a:pt x="12337" y="32758"/>
                          </a:cubicBezTo>
                          <a:cubicBezTo>
                            <a:pt x="21120" y="34876"/>
                            <a:pt x="29903" y="29582"/>
                            <a:pt x="31970" y="20582"/>
                          </a:cubicBezTo>
                          <a:cubicBezTo>
                            <a:pt x="34037" y="12112"/>
                            <a:pt x="28870" y="3112"/>
                            <a:pt x="20087" y="46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6" name="Freeform: Shape 1525">
                      <a:extLst>
                        <a:ext uri="{FF2B5EF4-FFF2-40B4-BE49-F238E27FC236}">
                          <a16:creationId xmlns:a16="http://schemas.microsoft.com/office/drawing/2014/main" id="{90BDE8B3-766E-AC05-CA5A-994F4A6DE669}"/>
                        </a:ext>
                      </a:extLst>
                    </p:cNvPr>
                    <p:cNvSpPr/>
                    <p:nvPr/>
                  </p:nvSpPr>
                  <p:spPr>
                    <a:xfrm>
                      <a:off x="3916481" y="2624971"/>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000"/>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7" name="Freeform: Shape 1526">
                      <a:extLst>
                        <a:ext uri="{FF2B5EF4-FFF2-40B4-BE49-F238E27FC236}">
                          <a16:creationId xmlns:a16="http://schemas.microsoft.com/office/drawing/2014/main" id="{ED63E14D-26BB-CCB6-957E-2D49E1152678}"/>
                        </a:ext>
                      </a:extLst>
                    </p:cNvPr>
                    <p:cNvSpPr/>
                    <p:nvPr/>
                  </p:nvSpPr>
                  <p:spPr>
                    <a:xfrm>
                      <a:off x="3892715" y="2651441"/>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000"/>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8" name="Freeform: Shape 1527">
                      <a:extLst>
                        <a:ext uri="{FF2B5EF4-FFF2-40B4-BE49-F238E27FC236}">
                          <a16:creationId xmlns:a16="http://schemas.microsoft.com/office/drawing/2014/main" id="{C9B17C65-D54E-222D-1D68-01B6FD1B0796}"/>
                        </a:ext>
                      </a:extLst>
                    </p:cNvPr>
                    <p:cNvSpPr/>
                    <p:nvPr/>
                  </p:nvSpPr>
                  <p:spPr>
                    <a:xfrm>
                      <a:off x="4234226" y="2623383"/>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529"/>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9" name="Freeform: Shape 1528">
                      <a:extLst>
                        <a:ext uri="{FF2B5EF4-FFF2-40B4-BE49-F238E27FC236}">
                          <a16:creationId xmlns:a16="http://schemas.microsoft.com/office/drawing/2014/main" id="{38D5AE4F-A663-1F4A-419E-4359AC89A9C8}"/>
                        </a:ext>
                      </a:extLst>
                    </p:cNvPr>
                    <p:cNvSpPr/>
                    <p:nvPr/>
                  </p:nvSpPr>
                  <p:spPr>
                    <a:xfrm>
                      <a:off x="4051845" y="2557208"/>
                      <a:ext cx="14409" cy="14764"/>
                    </a:xfrm>
                    <a:custGeom>
                      <a:avLst/>
                      <a:gdLst>
                        <a:gd name="connsiteX0" fmla="*/ 9013 w 14409"/>
                        <a:gd name="connsiteY0" fmla="*/ 235 h 14764"/>
                        <a:gd name="connsiteX1" fmla="*/ 230 w 14409"/>
                        <a:gd name="connsiteY1" fmla="*/ 5529 h 14764"/>
                        <a:gd name="connsiteX2" fmla="*/ 5396 w 14409"/>
                        <a:gd name="connsiteY2" fmla="*/ 14529 h 14764"/>
                        <a:gd name="connsiteX3" fmla="*/ 14179 w 14409"/>
                        <a:gd name="connsiteY3" fmla="*/ 9235 h 14764"/>
                        <a:gd name="connsiteX4" fmla="*/ 9013 w 14409"/>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529"/>
                            <a:pt x="12630"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0" name="Freeform: Shape 1529">
                      <a:extLst>
                        <a:ext uri="{FF2B5EF4-FFF2-40B4-BE49-F238E27FC236}">
                          <a16:creationId xmlns:a16="http://schemas.microsoft.com/office/drawing/2014/main" id="{90346BA5-C3A6-229C-5EA9-E4A631675F05}"/>
                        </a:ext>
                      </a:extLst>
                    </p:cNvPr>
                    <p:cNvSpPr/>
                    <p:nvPr/>
                  </p:nvSpPr>
                  <p:spPr>
                    <a:xfrm>
                      <a:off x="4154144" y="2493681"/>
                      <a:ext cx="14257" cy="14764"/>
                    </a:xfrm>
                    <a:custGeom>
                      <a:avLst/>
                      <a:gdLst>
                        <a:gd name="connsiteX0" fmla="*/ 9013 w 14257"/>
                        <a:gd name="connsiteY0" fmla="*/ 235 h 14764"/>
                        <a:gd name="connsiteX1" fmla="*/ 230 w 14257"/>
                        <a:gd name="connsiteY1" fmla="*/ 5529 h 14764"/>
                        <a:gd name="connsiteX2" fmla="*/ 5396 w 14257"/>
                        <a:gd name="connsiteY2" fmla="*/ 14529 h 14764"/>
                        <a:gd name="connsiteX3" fmla="*/ 14179 w 14257"/>
                        <a:gd name="connsiteY3" fmla="*/ 9235 h 14764"/>
                        <a:gd name="connsiteX4" fmla="*/ 9013 w 14257"/>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9013" y="235"/>
                          </a:moveTo>
                          <a:cubicBezTo>
                            <a:pt x="5396" y="-824"/>
                            <a:pt x="1263" y="1823"/>
                            <a:pt x="230" y="5529"/>
                          </a:cubicBezTo>
                          <a:cubicBezTo>
                            <a:pt x="-804" y="9235"/>
                            <a:pt x="1780" y="13470"/>
                            <a:pt x="5396" y="14529"/>
                          </a:cubicBezTo>
                          <a:cubicBezTo>
                            <a:pt x="9013" y="15588"/>
                            <a:pt x="13146" y="12941"/>
                            <a:pt x="14179" y="9235"/>
                          </a:cubicBezTo>
                          <a:cubicBezTo>
                            <a:pt x="14696" y="5529"/>
                            <a:pt x="12629"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1" name="Freeform: Shape 1530">
                      <a:extLst>
                        <a:ext uri="{FF2B5EF4-FFF2-40B4-BE49-F238E27FC236}">
                          <a16:creationId xmlns:a16="http://schemas.microsoft.com/office/drawing/2014/main" id="{D2EE83C5-2017-514E-C0E0-9438E82E4BDD}"/>
                        </a:ext>
                      </a:extLst>
                    </p:cNvPr>
                    <p:cNvSpPr/>
                    <p:nvPr/>
                  </p:nvSpPr>
                  <p:spPr>
                    <a:xfrm>
                      <a:off x="2992180" y="2429624"/>
                      <a:ext cx="14408" cy="14764"/>
                    </a:xfrm>
                    <a:custGeom>
                      <a:avLst/>
                      <a:gdLst>
                        <a:gd name="connsiteX0" fmla="*/ 9013 w 14408"/>
                        <a:gd name="connsiteY0" fmla="*/ 235 h 14764"/>
                        <a:gd name="connsiteX1" fmla="*/ 230 w 14408"/>
                        <a:gd name="connsiteY1" fmla="*/ 5529 h 14764"/>
                        <a:gd name="connsiteX2" fmla="*/ 5396 w 14408"/>
                        <a:gd name="connsiteY2" fmla="*/ 14529 h 14764"/>
                        <a:gd name="connsiteX3" fmla="*/ 14179 w 14408"/>
                        <a:gd name="connsiteY3" fmla="*/ 9235 h 14764"/>
                        <a:gd name="connsiteX4" fmla="*/ 9013 w 14408"/>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529"/>
                            <a:pt x="12629"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2" name="Freeform: Shape 1531">
                      <a:extLst>
                        <a:ext uri="{FF2B5EF4-FFF2-40B4-BE49-F238E27FC236}">
                          <a16:creationId xmlns:a16="http://schemas.microsoft.com/office/drawing/2014/main" id="{EC38E1E0-91A4-9F6C-4AE2-D58963DDCBDF}"/>
                        </a:ext>
                      </a:extLst>
                    </p:cNvPr>
                    <p:cNvSpPr/>
                    <p:nvPr/>
                  </p:nvSpPr>
                  <p:spPr>
                    <a:xfrm>
                      <a:off x="3629219" y="3324833"/>
                      <a:ext cx="14409" cy="14764"/>
                    </a:xfrm>
                    <a:custGeom>
                      <a:avLst/>
                      <a:gdLst>
                        <a:gd name="connsiteX0" fmla="*/ 9013 w 14409"/>
                        <a:gd name="connsiteY0" fmla="*/ 235 h 14764"/>
                        <a:gd name="connsiteX1" fmla="*/ 230 w 14409"/>
                        <a:gd name="connsiteY1" fmla="*/ 5529 h 14764"/>
                        <a:gd name="connsiteX2" fmla="*/ 5396 w 14409"/>
                        <a:gd name="connsiteY2" fmla="*/ 14529 h 14764"/>
                        <a:gd name="connsiteX3" fmla="*/ 14179 w 14409"/>
                        <a:gd name="connsiteY3" fmla="*/ 9235 h 14764"/>
                        <a:gd name="connsiteX4" fmla="*/ 9013 w 14409"/>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000"/>
                            <a:pt x="12630" y="765"/>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3" name="Freeform: Shape 1532">
                      <a:extLst>
                        <a:ext uri="{FF2B5EF4-FFF2-40B4-BE49-F238E27FC236}">
                          <a16:creationId xmlns:a16="http://schemas.microsoft.com/office/drawing/2014/main" id="{97E2A212-0222-0385-83D5-9C7E08B79269}"/>
                        </a:ext>
                      </a:extLst>
                    </p:cNvPr>
                    <p:cNvSpPr/>
                    <p:nvPr/>
                  </p:nvSpPr>
                  <p:spPr>
                    <a:xfrm>
                      <a:off x="4124694" y="2483622"/>
                      <a:ext cx="14408" cy="14764"/>
                    </a:xfrm>
                    <a:custGeom>
                      <a:avLst/>
                      <a:gdLst>
                        <a:gd name="connsiteX0" fmla="*/ 9013 w 14408"/>
                        <a:gd name="connsiteY0" fmla="*/ 235 h 14764"/>
                        <a:gd name="connsiteX1" fmla="*/ 230 w 14408"/>
                        <a:gd name="connsiteY1" fmla="*/ 5529 h 14764"/>
                        <a:gd name="connsiteX2" fmla="*/ 5396 w 14408"/>
                        <a:gd name="connsiteY2" fmla="*/ 14529 h 14764"/>
                        <a:gd name="connsiteX3" fmla="*/ 14179 w 14408"/>
                        <a:gd name="connsiteY3" fmla="*/ 9235 h 14764"/>
                        <a:gd name="connsiteX4" fmla="*/ 9013 w 14408"/>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000"/>
                            <a:pt x="12629"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4" name="Freeform: Shape 1533">
                      <a:extLst>
                        <a:ext uri="{FF2B5EF4-FFF2-40B4-BE49-F238E27FC236}">
                          <a16:creationId xmlns:a16="http://schemas.microsoft.com/office/drawing/2014/main" id="{53507A62-81C2-AED3-411D-D62D80A2B8FE}"/>
                        </a:ext>
                      </a:extLst>
                    </p:cNvPr>
                    <p:cNvSpPr/>
                    <p:nvPr/>
                  </p:nvSpPr>
                  <p:spPr>
                    <a:xfrm>
                      <a:off x="4075612" y="2200925"/>
                      <a:ext cx="14408" cy="14764"/>
                    </a:xfrm>
                    <a:custGeom>
                      <a:avLst/>
                      <a:gdLst>
                        <a:gd name="connsiteX0" fmla="*/ 9013 w 14408"/>
                        <a:gd name="connsiteY0" fmla="*/ 235 h 14764"/>
                        <a:gd name="connsiteX1" fmla="*/ 230 w 14408"/>
                        <a:gd name="connsiteY1" fmla="*/ 5529 h 14764"/>
                        <a:gd name="connsiteX2" fmla="*/ 5396 w 14408"/>
                        <a:gd name="connsiteY2" fmla="*/ 14529 h 14764"/>
                        <a:gd name="connsiteX3" fmla="*/ 14179 w 14408"/>
                        <a:gd name="connsiteY3" fmla="*/ 9235 h 14764"/>
                        <a:gd name="connsiteX4" fmla="*/ 9013 w 14408"/>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000"/>
                            <a:pt x="12629"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5" name="Freeform: Shape 1534">
                      <a:extLst>
                        <a:ext uri="{FF2B5EF4-FFF2-40B4-BE49-F238E27FC236}">
                          <a16:creationId xmlns:a16="http://schemas.microsoft.com/office/drawing/2014/main" id="{ADCF9341-F082-4440-AC2E-4A2D7455F034}"/>
                        </a:ext>
                      </a:extLst>
                    </p:cNvPr>
                    <p:cNvSpPr/>
                    <p:nvPr/>
                  </p:nvSpPr>
                  <p:spPr>
                    <a:xfrm>
                      <a:off x="3923071" y="2703722"/>
                      <a:ext cx="23932" cy="24552"/>
                    </a:xfrm>
                    <a:custGeom>
                      <a:avLst/>
                      <a:gdLst>
                        <a:gd name="connsiteX0" fmla="*/ 14823 w 23932"/>
                        <a:gd name="connsiteY0" fmla="*/ 365 h 24552"/>
                        <a:gd name="connsiteX1" fmla="*/ 356 w 23932"/>
                        <a:gd name="connsiteY1" fmla="*/ 9365 h 24552"/>
                        <a:gd name="connsiteX2" fmla="*/ 9139 w 23932"/>
                        <a:gd name="connsiteY2" fmla="*/ 24188 h 24552"/>
                        <a:gd name="connsiteX3" fmla="*/ 23606 w 23932"/>
                        <a:gd name="connsiteY3" fmla="*/ 15188 h 24552"/>
                        <a:gd name="connsiteX4" fmla="*/ 14823 w 23932"/>
                        <a:gd name="connsiteY4" fmla="*/ 365 h 2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2" h="24552">
                          <a:moveTo>
                            <a:pt x="14823" y="365"/>
                          </a:moveTo>
                          <a:cubicBezTo>
                            <a:pt x="8623" y="-1223"/>
                            <a:pt x="1906" y="2482"/>
                            <a:pt x="356" y="9365"/>
                          </a:cubicBezTo>
                          <a:cubicBezTo>
                            <a:pt x="-1194" y="15717"/>
                            <a:pt x="2423" y="22600"/>
                            <a:pt x="9139" y="24188"/>
                          </a:cubicBezTo>
                          <a:cubicBezTo>
                            <a:pt x="15339" y="25776"/>
                            <a:pt x="22056" y="22070"/>
                            <a:pt x="23606" y="15188"/>
                          </a:cubicBezTo>
                          <a:cubicBezTo>
                            <a:pt x="25156" y="8306"/>
                            <a:pt x="21022" y="1953"/>
                            <a:pt x="14823" y="36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6" name="Freeform: Shape 1535">
                      <a:extLst>
                        <a:ext uri="{FF2B5EF4-FFF2-40B4-BE49-F238E27FC236}">
                          <a16:creationId xmlns:a16="http://schemas.microsoft.com/office/drawing/2014/main" id="{6D6A8E53-E40F-3382-9FE1-DE1EAA50F065}"/>
                        </a:ext>
                      </a:extLst>
                    </p:cNvPr>
                    <p:cNvSpPr/>
                    <p:nvPr/>
                  </p:nvSpPr>
                  <p:spPr>
                    <a:xfrm>
                      <a:off x="4359774" y="2603795"/>
                      <a:ext cx="14408" cy="14764"/>
                    </a:xfrm>
                    <a:custGeom>
                      <a:avLst/>
                      <a:gdLst>
                        <a:gd name="connsiteX0" fmla="*/ 9013 w 14408"/>
                        <a:gd name="connsiteY0" fmla="*/ 235 h 14764"/>
                        <a:gd name="connsiteX1" fmla="*/ 230 w 14408"/>
                        <a:gd name="connsiteY1" fmla="*/ 5529 h 14764"/>
                        <a:gd name="connsiteX2" fmla="*/ 5396 w 14408"/>
                        <a:gd name="connsiteY2" fmla="*/ 14529 h 14764"/>
                        <a:gd name="connsiteX3" fmla="*/ 14179 w 14408"/>
                        <a:gd name="connsiteY3" fmla="*/ 9235 h 14764"/>
                        <a:gd name="connsiteX4" fmla="*/ 9013 w 14408"/>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529"/>
                            <a:pt x="12629"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7" name="Freeform: Shape 1536">
                      <a:extLst>
                        <a:ext uri="{FF2B5EF4-FFF2-40B4-BE49-F238E27FC236}">
                          <a16:creationId xmlns:a16="http://schemas.microsoft.com/office/drawing/2014/main" id="{20B41521-37A7-67BA-60CE-8B71155CE157}"/>
                        </a:ext>
                      </a:extLst>
                    </p:cNvPr>
                    <p:cNvSpPr/>
                    <p:nvPr/>
                  </p:nvSpPr>
                  <p:spPr>
                    <a:xfrm>
                      <a:off x="4868681" y="3324833"/>
                      <a:ext cx="14257" cy="14764"/>
                    </a:xfrm>
                    <a:custGeom>
                      <a:avLst/>
                      <a:gdLst>
                        <a:gd name="connsiteX0" fmla="*/ 9013 w 14257"/>
                        <a:gd name="connsiteY0" fmla="*/ 235 h 14764"/>
                        <a:gd name="connsiteX1" fmla="*/ 230 w 14257"/>
                        <a:gd name="connsiteY1" fmla="*/ 5529 h 14764"/>
                        <a:gd name="connsiteX2" fmla="*/ 5396 w 14257"/>
                        <a:gd name="connsiteY2" fmla="*/ 14529 h 14764"/>
                        <a:gd name="connsiteX3" fmla="*/ 14179 w 14257"/>
                        <a:gd name="connsiteY3" fmla="*/ 9235 h 14764"/>
                        <a:gd name="connsiteX4" fmla="*/ 9013 w 14257"/>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9013" y="235"/>
                          </a:moveTo>
                          <a:cubicBezTo>
                            <a:pt x="5396" y="-824"/>
                            <a:pt x="1263" y="1823"/>
                            <a:pt x="230" y="5529"/>
                          </a:cubicBezTo>
                          <a:cubicBezTo>
                            <a:pt x="-804" y="9235"/>
                            <a:pt x="1780" y="13470"/>
                            <a:pt x="5396" y="14529"/>
                          </a:cubicBezTo>
                          <a:cubicBezTo>
                            <a:pt x="9013" y="15588"/>
                            <a:pt x="13146" y="12941"/>
                            <a:pt x="14179" y="9235"/>
                          </a:cubicBezTo>
                          <a:cubicBezTo>
                            <a:pt x="14696" y="5000"/>
                            <a:pt x="12629"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8" name="Freeform: Shape 1537">
                      <a:extLst>
                        <a:ext uri="{FF2B5EF4-FFF2-40B4-BE49-F238E27FC236}">
                          <a16:creationId xmlns:a16="http://schemas.microsoft.com/office/drawing/2014/main" id="{8F0B70C9-F64C-E07E-DB78-45D391BB6382}"/>
                        </a:ext>
                      </a:extLst>
                    </p:cNvPr>
                    <p:cNvSpPr/>
                    <p:nvPr/>
                  </p:nvSpPr>
                  <p:spPr>
                    <a:xfrm>
                      <a:off x="4615165" y="3943335"/>
                      <a:ext cx="39916" cy="40900"/>
                    </a:xfrm>
                    <a:custGeom>
                      <a:avLst/>
                      <a:gdLst>
                        <a:gd name="connsiteX0" fmla="*/ 24866 w 39916"/>
                        <a:gd name="connsiteY0" fmla="*/ 598 h 40900"/>
                        <a:gd name="connsiteX1" fmla="*/ 584 w 39916"/>
                        <a:gd name="connsiteY1" fmla="*/ 15421 h 40900"/>
                        <a:gd name="connsiteX2" fmla="*/ 15050 w 39916"/>
                        <a:gd name="connsiteY2" fmla="*/ 40303 h 40900"/>
                        <a:gd name="connsiteX3" fmla="*/ 39333 w 39916"/>
                        <a:gd name="connsiteY3" fmla="*/ 25480 h 40900"/>
                        <a:gd name="connsiteX4" fmla="*/ 24866 w 39916"/>
                        <a:gd name="connsiteY4" fmla="*/ 598 h 40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16" h="40900">
                          <a:moveTo>
                            <a:pt x="24866" y="598"/>
                          </a:moveTo>
                          <a:cubicBezTo>
                            <a:pt x="14017" y="-2049"/>
                            <a:pt x="3167" y="4304"/>
                            <a:pt x="584" y="15421"/>
                          </a:cubicBezTo>
                          <a:cubicBezTo>
                            <a:pt x="-2000" y="26539"/>
                            <a:pt x="4200" y="37656"/>
                            <a:pt x="15050" y="40303"/>
                          </a:cubicBezTo>
                          <a:cubicBezTo>
                            <a:pt x="25900" y="42950"/>
                            <a:pt x="36750" y="36597"/>
                            <a:pt x="39333" y="25480"/>
                          </a:cubicBezTo>
                          <a:cubicBezTo>
                            <a:pt x="41916" y="14362"/>
                            <a:pt x="35716" y="3245"/>
                            <a:pt x="24866" y="59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9" name="Freeform: Shape 1538">
                      <a:extLst>
                        <a:ext uri="{FF2B5EF4-FFF2-40B4-BE49-F238E27FC236}">
                          <a16:creationId xmlns:a16="http://schemas.microsoft.com/office/drawing/2014/main" id="{67F668E7-2126-517E-A150-30340B90C8D1}"/>
                        </a:ext>
                      </a:extLst>
                    </p:cNvPr>
                    <p:cNvSpPr/>
                    <p:nvPr/>
                  </p:nvSpPr>
                  <p:spPr>
                    <a:xfrm>
                      <a:off x="4404206" y="3745703"/>
                      <a:ext cx="14409" cy="14764"/>
                    </a:xfrm>
                    <a:custGeom>
                      <a:avLst/>
                      <a:gdLst>
                        <a:gd name="connsiteX0" fmla="*/ 9013 w 14409"/>
                        <a:gd name="connsiteY0" fmla="*/ 235 h 14764"/>
                        <a:gd name="connsiteX1" fmla="*/ 230 w 14409"/>
                        <a:gd name="connsiteY1" fmla="*/ 5529 h 14764"/>
                        <a:gd name="connsiteX2" fmla="*/ 5396 w 14409"/>
                        <a:gd name="connsiteY2" fmla="*/ 14529 h 14764"/>
                        <a:gd name="connsiteX3" fmla="*/ 14179 w 14409"/>
                        <a:gd name="connsiteY3" fmla="*/ 9235 h 14764"/>
                        <a:gd name="connsiteX4" fmla="*/ 9013 w 14409"/>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529"/>
                            <a:pt x="12630"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0" name="Freeform: Shape 1539">
                      <a:extLst>
                        <a:ext uri="{FF2B5EF4-FFF2-40B4-BE49-F238E27FC236}">
                          <a16:creationId xmlns:a16="http://schemas.microsoft.com/office/drawing/2014/main" id="{6D86807F-8DDA-6D8E-7A8D-37757A238BF6}"/>
                        </a:ext>
                      </a:extLst>
                    </p:cNvPr>
                    <p:cNvSpPr/>
                    <p:nvPr/>
                  </p:nvSpPr>
                  <p:spPr>
                    <a:xfrm>
                      <a:off x="6195975" y="3545062"/>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3"/>
                            <a:pt x="1263" y="1824"/>
                            <a:pt x="230" y="5529"/>
                          </a:cubicBezTo>
                          <a:cubicBezTo>
                            <a:pt x="-804" y="9235"/>
                            <a:pt x="1779" y="13470"/>
                            <a:pt x="5396" y="14529"/>
                          </a:cubicBezTo>
                          <a:cubicBezTo>
                            <a:pt x="9013" y="15588"/>
                            <a:pt x="13146" y="12941"/>
                            <a:pt x="14179" y="9235"/>
                          </a:cubicBezTo>
                          <a:cubicBezTo>
                            <a:pt x="15212" y="5000"/>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1" name="Freeform: Shape 1540">
                      <a:extLst>
                        <a:ext uri="{FF2B5EF4-FFF2-40B4-BE49-F238E27FC236}">
                          <a16:creationId xmlns:a16="http://schemas.microsoft.com/office/drawing/2014/main" id="{1BBEF43C-776A-CB7D-8A2E-4040975FC1FD}"/>
                        </a:ext>
                      </a:extLst>
                    </p:cNvPr>
                    <p:cNvSpPr/>
                    <p:nvPr/>
                  </p:nvSpPr>
                  <p:spPr>
                    <a:xfrm>
                      <a:off x="4624202" y="4077003"/>
                      <a:ext cx="53327" cy="54674"/>
                    </a:xfrm>
                    <a:custGeom>
                      <a:avLst/>
                      <a:gdLst>
                        <a:gd name="connsiteX0" fmla="*/ 33396 w 53327"/>
                        <a:gd name="connsiteY0" fmla="*/ 868 h 54674"/>
                        <a:gd name="connsiteX1" fmla="*/ 847 w 53327"/>
                        <a:gd name="connsiteY1" fmla="*/ 20455 h 54674"/>
                        <a:gd name="connsiteX2" fmla="*/ 19963 w 53327"/>
                        <a:gd name="connsiteY2" fmla="*/ 53807 h 54674"/>
                        <a:gd name="connsiteX3" fmla="*/ 52513 w 53327"/>
                        <a:gd name="connsiteY3" fmla="*/ 34220 h 54674"/>
                        <a:gd name="connsiteX4" fmla="*/ 33396 w 53327"/>
                        <a:gd name="connsiteY4" fmla="*/ 868 h 5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7" h="54674">
                          <a:moveTo>
                            <a:pt x="33396" y="868"/>
                          </a:moveTo>
                          <a:cubicBezTo>
                            <a:pt x="19446" y="-2838"/>
                            <a:pt x="4980" y="5632"/>
                            <a:pt x="847" y="20455"/>
                          </a:cubicBezTo>
                          <a:cubicBezTo>
                            <a:pt x="-2770" y="34749"/>
                            <a:pt x="5497" y="49572"/>
                            <a:pt x="19963" y="53807"/>
                          </a:cubicBezTo>
                          <a:cubicBezTo>
                            <a:pt x="33913" y="57513"/>
                            <a:pt x="48379" y="49043"/>
                            <a:pt x="52513" y="34220"/>
                          </a:cubicBezTo>
                          <a:cubicBezTo>
                            <a:pt x="56129" y="19396"/>
                            <a:pt x="47346" y="4573"/>
                            <a:pt x="33396" y="86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2" name="Freeform: Shape 1541">
                      <a:extLst>
                        <a:ext uri="{FF2B5EF4-FFF2-40B4-BE49-F238E27FC236}">
                          <a16:creationId xmlns:a16="http://schemas.microsoft.com/office/drawing/2014/main" id="{50EB8150-C01B-45C3-0267-F1B03642F195}"/>
                        </a:ext>
                      </a:extLst>
                    </p:cNvPr>
                    <p:cNvSpPr/>
                    <p:nvPr/>
                  </p:nvSpPr>
                  <p:spPr>
                    <a:xfrm>
                      <a:off x="5153360" y="4035283"/>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3"/>
                            <a:pt x="1263" y="1824"/>
                            <a:pt x="230" y="5529"/>
                          </a:cubicBezTo>
                          <a:cubicBezTo>
                            <a:pt x="-804" y="9235"/>
                            <a:pt x="1780" y="13470"/>
                            <a:pt x="5396" y="14529"/>
                          </a:cubicBezTo>
                          <a:cubicBezTo>
                            <a:pt x="9013" y="15588"/>
                            <a:pt x="13146" y="12941"/>
                            <a:pt x="14179" y="9235"/>
                          </a:cubicBezTo>
                          <a:cubicBezTo>
                            <a:pt x="15213" y="5529"/>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3" name="Freeform: Shape 1542">
                      <a:extLst>
                        <a:ext uri="{FF2B5EF4-FFF2-40B4-BE49-F238E27FC236}">
                          <a16:creationId xmlns:a16="http://schemas.microsoft.com/office/drawing/2014/main" id="{85004C3B-39A6-FC0F-0E24-21E308BFBA32}"/>
                        </a:ext>
                      </a:extLst>
                    </p:cNvPr>
                    <p:cNvSpPr/>
                    <p:nvPr/>
                  </p:nvSpPr>
                  <p:spPr>
                    <a:xfrm>
                      <a:off x="5515020" y="4195690"/>
                      <a:ext cx="14408" cy="14764"/>
                    </a:xfrm>
                    <a:custGeom>
                      <a:avLst/>
                      <a:gdLst>
                        <a:gd name="connsiteX0" fmla="*/ 9012 w 14408"/>
                        <a:gd name="connsiteY0" fmla="*/ 235 h 14764"/>
                        <a:gd name="connsiteX1" fmla="*/ 230 w 14408"/>
                        <a:gd name="connsiteY1" fmla="*/ 5529 h 14764"/>
                        <a:gd name="connsiteX2" fmla="*/ 5396 w 14408"/>
                        <a:gd name="connsiteY2" fmla="*/ 14529 h 14764"/>
                        <a:gd name="connsiteX3" fmla="*/ 14179 w 14408"/>
                        <a:gd name="connsiteY3" fmla="*/ 9235 h 14764"/>
                        <a:gd name="connsiteX4" fmla="*/ 9012 w 14408"/>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9012" y="235"/>
                          </a:moveTo>
                          <a:cubicBezTo>
                            <a:pt x="5396" y="-824"/>
                            <a:pt x="1263" y="1823"/>
                            <a:pt x="230" y="5529"/>
                          </a:cubicBezTo>
                          <a:cubicBezTo>
                            <a:pt x="-804" y="9235"/>
                            <a:pt x="1780" y="13470"/>
                            <a:pt x="5396" y="14529"/>
                          </a:cubicBezTo>
                          <a:cubicBezTo>
                            <a:pt x="9012" y="15588"/>
                            <a:pt x="13146" y="12941"/>
                            <a:pt x="14179" y="9235"/>
                          </a:cubicBezTo>
                          <a:cubicBezTo>
                            <a:pt x="15213" y="5000"/>
                            <a:pt x="12629" y="1294"/>
                            <a:pt x="9012"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4" name="Freeform: Shape 1543">
                      <a:extLst>
                        <a:ext uri="{FF2B5EF4-FFF2-40B4-BE49-F238E27FC236}">
                          <a16:creationId xmlns:a16="http://schemas.microsoft.com/office/drawing/2014/main" id="{F5C3680A-06E7-8212-DE9E-9637F361FEDC}"/>
                        </a:ext>
                      </a:extLst>
                    </p:cNvPr>
                    <p:cNvSpPr/>
                    <p:nvPr/>
                  </p:nvSpPr>
                  <p:spPr>
                    <a:xfrm>
                      <a:off x="5101178" y="4184044"/>
                      <a:ext cx="14408" cy="14764"/>
                    </a:xfrm>
                    <a:custGeom>
                      <a:avLst/>
                      <a:gdLst>
                        <a:gd name="connsiteX0" fmla="*/ 9013 w 14408"/>
                        <a:gd name="connsiteY0" fmla="*/ 235 h 14764"/>
                        <a:gd name="connsiteX1" fmla="*/ 230 w 14408"/>
                        <a:gd name="connsiteY1" fmla="*/ 5529 h 14764"/>
                        <a:gd name="connsiteX2" fmla="*/ 5396 w 14408"/>
                        <a:gd name="connsiteY2" fmla="*/ 14529 h 14764"/>
                        <a:gd name="connsiteX3" fmla="*/ 14179 w 14408"/>
                        <a:gd name="connsiteY3" fmla="*/ 9235 h 14764"/>
                        <a:gd name="connsiteX4" fmla="*/ 9013 w 14408"/>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529"/>
                            <a:pt x="12629"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5" name="Freeform: Shape 1544">
                      <a:extLst>
                        <a:ext uri="{FF2B5EF4-FFF2-40B4-BE49-F238E27FC236}">
                          <a16:creationId xmlns:a16="http://schemas.microsoft.com/office/drawing/2014/main" id="{E7D363AF-6F3D-82C3-87A7-A17B5F371131}"/>
                        </a:ext>
                      </a:extLst>
                    </p:cNvPr>
                    <p:cNvSpPr/>
                    <p:nvPr/>
                  </p:nvSpPr>
                  <p:spPr>
                    <a:xfrm>
                      <a:off x="5015412" y="3458241"/>
                      <a:ext cx="14409" cy="14764"/>
                    </a:xfrm>
                    <a:custGeom>
                      <a:avLst/>
                      <a:gdLst>
                        <a:gd name="connsiteX0" fmla="*/ 9013 w 14409"/>
                        <a:gd name="connsiteY0" fmla="*/ 235 h 14764"/>
                        <a:gd name="connsiteX1" fmla="*/ 230 w 14409"/>
                        <a:gd name="connsiteY1" fmla="*/ 5529 h 14764"/>
                        <a:gd name="connsiteX2" fmla="*/ 5396 w 14409"/>
                        <a:gd name="connsiteY2" fmla="*/ 14529 h 14764"/>
                        <a:gd name="connsiteX3" fmla="*/ 14179 w 14409"/>
                        <a:gd name="connsiteY3" fmla="*/ 9235 h 14764"/>
                        <a:gd name="connsiteX4" fmla="*/ 9013 w 14409"/>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 h="14764">
                          <a:moveTo>
                            <a:pt x="9013" y="235"/>
                          </a:moveTo>
                          <a:cubicBezTo>
                            <a:pt x="5396" y="-823"/>
                            <a:pt x="1263" y="1824"/>
                            <a:pt x="230" y="5529"/>
                          </a:cubicBezTo>
                          <a:cubicBezTo>
                            <a:pt x="-804" y="9235"/>
                            <a:pt x="1780" y="13470"/>
                            <a:pt x="5396" y="14529"/>
                          </a:cubicBezTo>
                          <a:cubicBezTo>
                            <a:pt x="9013" y="15588"/>
                            <a:pt x="13146" y="12941"/>
                            <a:pt x="14179" y="9235"/>
                          </a:cubicBezTo>
                          <a:cubicBezTo>
                            <a:pt x="15213" y="5529"/>
                            <a:pt x="12630"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6" name="Freeform: Shape 1545">
                      <a:extLst>
                        <a:ext uri="{FF2B5EF4-FFF2-40B4-BE49-F238E27FC236}">
                          <a16:creationId xmlns:a16="http://schemas.microsoft.com/office/drawing/2014/main" id="{281C716D-5E40-E230-7677-7CFDA5828476}"/>
                        </a:ext>
                      </a:extLst>
                    </p:cNvPr>
                    <p:cNvSpPr/>
                    <p:nvPr/>
                  </p:nvSpPr>
                  <p:spPr>
                    <a:xfrm>
                      <a:off x="5037112" y="3430183"/>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000"/>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7" name="Freeform: Shape 1546">
                      <a:extLst>
                        <a:ext uri="{FF2B5EF4-FFF2-40B4-BE49-F238E27FC236}">
                          <a16:creationId xmlns:a16="http://schemas.microsoft.com/office/drawing/2014/main" id="{A3BA9F10-453E-0945-403C-D3649F0605C0}"/>
                        </a:ext>
                      </a:extLst>
                    </p:cNvPr>
                    <p:cNvSpPr/>
                    <p:nvPr/>
                  </p:nvSpPr>
                  <p:spPr>
                    <a:xfrm>
                      <a:off x="4900714" y="3269247"/>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000"/>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8" name="Freeform: Shape 1547">
                      <a:extLst>
                        <a:ext uri="{FF2B5EF4-FFF2-40B4-BE49-F238E27FC236}">
                          <a16:creationId xmlns:a16="http://schemas.microsoft.com/office/drawing/2014/main" id="{76FB0C8D-0659-C75E-300C-A0C42167AA79}"/>
                        </a:ext>
                      </a:extLst>
                    </p:cNvPr>
                    <p:cNvSpPr/>
                    <p:nvPr/>
                  </p:nvSpPr>
                  <p:spPr>
                    <a:xfrm>
                      <a:off x="5909747" y="4107811"/>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4"/>
                            <a:pt x="1263" y="1823"/>
                            <a:pt x="230" y="5529"/>
                          </a:cubicBezTo>
                          <a:cubicBezTo>
                            <a:pt x="-804" y="9235"/>
                            <a:pt x="1779" y="13470"/>
                            <a:pt x="5396" y="14529"/>
                          </a:cubicBezTo>
                          <a:cubicBezTo>
                            <a:pt x="9013" y="15588"/>
                            <a:pt x="13146" y="12941"/>
                            <a:pt x="14179" y="9235"/>
                          </a:cubicBezTo>
                          <a:cubicBezTo>
                            <a:pt x="15213" y="5000"/>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9" name="Freeform: Shape 1548">
                      <a:extLst>
                        <a:ext uri="{FF2B5EF4-FFF2-40B4-BE49-F238E27FC236}">
                          <a16:creationId xmlns:a16="http://schemas.microsoft.com/office/drawing/2014/main" id="{9C071587-53C1-24B4-CE32-AD0A828B87A4}"/>
                        </a:ext>
                      </a:extLst>
                    </p:cNvPr>
                    <p:cNvSpPr/>
                    <p:nvPr/>
                  </p:nvSpPr>
                  <p:spPr>
                    <a:xfrm>
                      <a:off x="7473406" y="5076336"/>
                      <a:ext cx="27166" cy="28009"/>
                    </a:xfrm>
                    <a:custGeom>
                      <a:avLst/>
                      <a:gdLst>
                        <a:gd name="connsiteX0" fmla="*/ 17027 w 27166"/>
                        <a:gd name="connsiteY0" fmla="*/ 505 h 28009"/>
                        <a:gd name="connsiteX1" fmla="*/ 493 w 27166"/>
                        <a:gd name="connsiteY1" fmla="*/ 10564 h 28009"/>
                        <a:gd name="connsiteX2" fmla="*/ 10310 w 27166"/>
                        <a:gd name="connsiteY2" fmla="*/ 27505 h 28009"/>
                        <a:gd name="connsiteX3" fmla="*/ 26843 w 27166"/>
                        <a:gd name="connsiteY3" fmla="*/ 17446 h 28009"/>
                        <a:gd name="connsiteX4" fmla="*/ 17027 w 27166"/>
                        <a:gd name="connsiteY4" fmla="*/ 505 h 2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66" h="28009">
                          <a:moveTo>
                            <a:pt x="17027" y="505"/>
                          </a:moveTo>
                          <a:cubicBezTo>
                            <a:pt x="9793" y="-1612"/>
                            <a:pt x="2560" y="3152"/>
                            <a:pt x="493" y="10564"/>
                          </a:cubicBezTo>
                          <a:cubicBezTo>
                            <a:pt x="-1574" y="17976"/>
                            <a:pt x="3076" y="25387"/>
                            <a:pt x="10310" y="27505"/>
                          </a:cubicBezTo>
                          <a:cubicBezTo>
                            <a:pt x="17543" y="29622"/>
                            <a:pt x="24776" y="24858"/>
                            <a:pt x="26843" y="17446"/>
                          </a:cubicBezTo>
                          <a:cubicBezTo>
                            <a:pt x="28393" y="9505"/>
                            <a:pt x="24259" y="2094"/>
                            <a:pt x="17027" y="50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0" name="Freeform: Shape 1549">
                      <a:extLst>
                        <a:ext uri="{FF2B5EF4-FFF2-40B4-BE49-F238E27FC236}">
                          <a16:creationId xmlns:a16="http://schemas.microsoft.com/office/drawing/2014/main" id="{F8A3E872-F2E5-72AA-586E-9F28F4BF8D96}"/>
                        </a:ext>
                      </a:extLst>
                    </p:cNvPr>
                    <p:cNvSpPr/>
                    <p:nvPr/>
                  </p:nvSpPr>
                  <p:spPr>
                    <a:xfrm>
                      <a:off x="6636168" y="3686940"/>
                      <a:ext cx="14257" cy="14764"/>
                    </a:xfrm>
                    <a:custGeom>
                      <a:avLst/>
                      <a:gdLst>
                        <a:gd name="connsiteX0" fmla="*/ 9012 w 14257"/>
                        <a:gd name="connsiteY0" fmla="*/ 235 h 14764"/>
                        <a:gd name="connsiteX1" fmla="*/ 230 w 14257"/>
                        <a:gd name="connsiteY1" fmla="*/ 5529 h 14764"/>
                        <a:gd name="connsiteX2" fmla="*/ 5396 w 14257"/>
                        <a:gd name="connsiteY2" fmla="*/ 14529 h 14764"/>
                        <a:gd name="connsiteX3" fmla="*/ 14179 w 14257"/>
                        <a:gd name="connsiteY3" fmla="*/ 9235 h 14764"/>
                        <a:gd name="connsiteX4" fmla="*/ 9012 w 14257"/>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9012" y="235"/>
                          </a:moveTo>
                          <a:cubicBezTo>
                            <a:pt x="5396" y="-824"/>
                            <a:pt x="1263" y="1823"/>
                            <a:pt x="230" y="5529"/>
                          </a:cubicBezTo>
                          <a:cubicBezTo>
                            <a:pt x="-804" y="9235"/>
                            <a:pt x="1780" y="13470"/>
                            <a:pt x="5396" y="14529"/>
                          </a:cubicBezTo>
                          <a:cubicBezTo>
                            <a:pt x="9012" y="15588"/>
                            <a:pt x="13146" y="12941"/>
                            <a:pt x="14179" y="9235"/>
                          </a:cubicBezTo>
                          <a:cubicBezTo>
                            <a:pt x="14696" y="5529"/>
                            <a:pt x="12629" y="1294"/>
                            <a:pt x="9012"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1" name="Freeform: Shape 1550">
                      <a:extLst>
                        <a:ext uri="{FF2B5EF4-FFF2-40B4-BE49-F238E27FC236}">
                          <a16:creationId xmlns:a16="http://schemas.microsoft.com/office/drawing/2014/main" id="{E8FC3BA9-360A-C937-92DF-54904170C906}"/>
                        </a:ext>
                      </a:extLst>
                    </p:cNvPr>
                    <p:cNvSpPr/>
                    <p:nvPr/>
                  </p:nvSpPr>
                  <p:spPr>
                    <a:xfrm>
                      <a:off x="6747640" y="3619048"/>
                      <a:ext cx="24478" cy="25081"/>
                    </a:xfrm>
                    <a:custGeom>
                      <a:avLst/>
                      <a:gdLst>
                        <a:gd name="connsiteX0" fmla="*/ 15339 w 24478"/>
                        <a:gd name="connsiteY0" fmla="*/ 365 h 25081"/>
                        <a:gd name="connsiteX1" fmla="*/ 356 w 24478"/>
                        <a:gd name="connsiteY1" fmla="*/ 9365 h 25081"/>
                        <a:gd name="connsiteX2" fmla="*/ 9139 w 24478"/>
                        <a:gd name="connsiteY2" fmla="*/ 24717 h 25081"/>
                        <a:gd name="connsiteX3" fmla="*/ 24122 w 24478"/>
                        <a:gd name="connsiteY3" fmla="*/ 15717 h 25081"/>
                        <a:gd name="connsiteX4" fmla="*/ 15339 w 24478"/>
                        <a:gd name="connsiteY4" fmla="*/ 365 h 25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8" h="25081">
                          <a:moveTo>
                            <a:pt x="15339" y="365"/>
                          </a:moveTo>
                          <a:cubicBezTo>
                            <a:pt x="8622" y="-1223"/>
                            <a:pt x="1906" y="2483"/>
                            <a:pt x="356" y="9365"/>
                          </a:cubicBezTo>
                          <a:cubicBezTo>
                            <a:pt x="-1194" y="16247"/>
                            <a:pt x="2423" y="23129"/>
                            <a:pt x="9139" y="24717"/>
                          </a:cubicBezTo>
                          <a:cubicBezTo>
                            <a:pt x="15856" y="26305"/>
                            <a:pt x="22572" y="22600"/>
                            <a:pt x="24122" y="15717"/>
                          </a:cubicBezTo>
                          <a:cubicBezTo>
                            <a:pt x="25672" y="9365"/>
                            <a:pt x="22056" y="2483"/>
                            <a:pt x="15339" y="36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2" name="Freeform: Shape 1551">
                      <a:extLst>
                        <a:ext uri="{FF2B5EF4-FFF2-40B4-BE49-F238E27FC236}">
                          <a16:creationId xmlns:a16="http://schemas.microsoft.com/office/drawing/2014/main" id="{01ED224A-EDE4-AE08-4C1E-074CEC4DD4C2}"/>
                        </a:ext>
                      </a:extLst>
                    </p:cNvPr>
                    <p:cNvSpPr/>
                    <p:nvPr/>
                  </p:nvSpPr>
                  <p:spPr>
                    <a:xfrm>
                      <a:off x="6853458" y="3827885"/>
                      <a:ext cx="34143" cy="35161"/>
                    </a:xfrm>
                    <a:custGeom>
                      <a:avLst/>
                      <a:gdLst>
                        <a:gd name="connsiteX0" fmla="*/ 21119 w 34143"/>
                        <a:gd name="connsiteY0" fmla="*/ 640 h 35161"/>
                        <a:gd name="connsiteX1" fmla="*/ 452 w 34143"/>
                        <a:gd name="connsiteY1" fmla="*/ 13346 h 35161"/>
                        <a:gd name="connsiteX2" fmla="*/ 12852 w 34143"/>
                        <a:gd name="connsiteY2" fmla="*/ 34521 h 35161"/>
                        <a:gd name="connsiteX3" fmla="*/ 33519 w 34143"/>
                        <a:gd name="connsiteY3" fmla="*/ 21816 h 35161"/>
                        <a:gd name="connsiteX4" fmla="*/ 21119 w 34143"/>
                        <a:gd name="connsiteY4" fmla="*/ 640 h 35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3" h="35161">
                          <a:moveTo>
                            <a:pt x="21119" y="640"/>
                          </a:moveTo>
                          <a:cubicBezTo>
                            <a:pt x="11819" y="-2007"/>
                            <a:pt x="2519" y="3816"/>
                            <a:pt x="452" y="13346"/>
                          </a:cubicBezTo>
                          <a:cubicBezTo>
                            <a:pt x="-1614" y="22875"/>
                            <a:pt x="3552" y="32404"/>
                            <a:pt x="12852" y="34521"/>
                          </a:cubicBezTo>
                          <a:cubicBezTo>
                            <a:pt x="22152" y="37168"/>
                            <a:pt x="31452" y="31345"/>
                            <a:pt x="33519" y="21816"/>
                          </a:cubicBezTo>
                          <a:cubicBezTo>
                            <a:pt x="36102" y="12816"/>
                            <a:pt x="30419" y="3287"/>
                            <a:pt x="21119" y="64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3" name="Freeform: Shape 1552">
                      <a:extLst>
                        <a:ext uri="{FF2B5EF4-FFF2-40B4-BE49-F238E27FC236}">
                          <a16:creationId xmlns:a16="http://schemas.microsoft.com/office/drawing/2014/main" id="{A86BD869-8571-D119-7DC9-D575AA86B348}"/>
                        </a:ext>
                      </a:extLst>
                    </p:cNvPr>
                    <p:cNvSpPr/>
                    <p:nvPr/>
                  </p:nvSpPr>
                  <p:spPr>
                    <a:xfrm rot="-1562846">
                      <a:off x="6358196" y="5009960"/>
                      <a:ext cx="120893" cy="123874"/>
                    </a:xfrm>
                    <a:custGeom>
                      <a:avLst/>
                      <a:gdLst>
                        <a:gd name="connsiteX0" fmla="*/ 120894 w 120893"/>
                        <a:gd name="connsiteY0" fmla="*/ 61937 h 123874"/>
                        <a:gd name="connsiteX1" fmla="*/ 60447 w 120893"/>
                        <a:gd name="connsiteY1" fmla="*/ 123875 h 123874"/>
                        <a:gd name="connsiteX2" fmla="*/ 0 w 120893"/>
                        <a:gd name="connsiteY2" fmla="*/ 61937 h 123874"/>
                        <a:gd name="connsiteX3" fmla="*/ 60447 w 120893"/>
                        <a:gd name="connsiteY3" fmla="*/ 0 h 123874"/>
                        <a:gd name="connsiteX4" fmla="*/ 120894 w 120893"/>
                        <a:gd name="connsiteY4" fmla="*/ 61937 h 123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93" h="123874">
                          <a:moveTo>
                            <a:pt x="120894" y="61937"/>
                          </a:moveTo>
                          <a:cubicBezTo>
                            <a:pt x="120894" y="96144"/>
                            <a:pt x="93831" y="123875"/>
                            <a:pt x="60447" y="123875"/>
                          </a:cubicBezTo>
                          <a:cubicBezTo>
                            <a:pt x="27063" y="123875"/>
                            <a:pt x="0" y="96144"/>
                            <a:pt x="0" y="61937"/>
                          </a:cubicBezTo>
                          <a:cubicBezTo>
                            <a:pt x="0" y="27730"/>
                            <a:pt x="27063" y="0"/>
                            <a:pt x="60447" y="0"/>
                          </a:cubicBezTo>
                          <a:cubicBezTo>
                            <a:pt x="93831" y="0"/>
                            <a:pt x="120894" y="27730"/>
                            <a:pt x="120894" y="6193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4" name="Freeform: Shape 1553">
                      <a:extLst>
                        <a:ext uri="{FF2B5EF4-FFF2-40B4-BE49-F238E27FC236}">
                          <a16:creationId xmlns:a16="http://schemas.microsoft.com/office/drawing/2014/main" id="{709F0BCF-29A7-2DA5-2D17-5F6A5B6D0FE8}"/>
                        </a:ext>
                      </a:extLst>
                    </p:cNvPr>
                    <p:cNvSpPr/>
                    <p:nvPr/>
                  </p:nvSpPr>
                  <p:spPr>
                    <a:xfrm>
                      <a:off x="5772316" y="4112575"/>
                      <a:ext cx="14257" cy="14764"/>
                    </a:xfrm>
                    <a:custGeom>
                      <a:avLst/>
                      <a:gdLst>
                        <a:gd name="connsiteX0" fmla="*/ 9013 w 14257"/>
                        <a:gd name="connsiteY0" fmla="*/ 235 h 14764"/>
                        <a:gd name="connsiteX1" fmla="*/ 230 w 14257"/>
                        <a:gd name="connsiteY1" fmla="*/ 5529 h 14764"/>
                        <a:gd name="connsiteX2" fmla="*/ 5396 w 14257"/>
                        <a:gd name="connsiteY2" fmla="*/ 14529 h 14764"/>
                        <a:gd name="connsiteX3" fmla="*/ 14179 w 14257"/>
                        <a:gd name="connsiteY3" fmla="*/ 9235 h 14764"/>
                        <a:gd name="connsiteX4" fmla="*/ 9013 w 14257"/>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9013" y="235"/>
                          </a:moveTo>
                          <a:cubicBezTo>
                            <a:pt x="5396" y="-824"/>
                            <a:pt x="1263" y="1823"/>
                            <a:pt x="230" y="5529"/>
                          </a:cubicBezTo>
                          <a:cubicBezTo>
                            <a:pt x="-804" y="9235"/>
                            <a:pt x="1779" y="13470"/>
                            <a:pt x="5396" y="14529"/>
                          </a:cubicBezTo>
                          <a:cubicBezTo>
                            <a:pt x="9013" y="15588"/>
                            <a:pt x="13146" y="12941"/>
                            <a:pt x="14179" y="9235"/>
                          </a:cubicBezTo>
                          <a:cubicBezTo>
                            <a:pt x="14696" y="5529"/>
                            <a:pt x="12629"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5" name="Freeform: Shape 1554">
                      <a:extLst>
                        <a:ext uri="{FF2B5EF4-FFF2-40B4-BE49-F238E27FC236}">
                          <a16:creationId xmlns:a16="http://schemas.microsoft.com/office/drawing/2014/main" id="{71251E94-E4F2-1054-B8E4-CC44D67B92C1}"/>
                        </a:ext>
                      </a:extLst>
                    </p:cNvPr>
                    <p:cNvSpPr/>
                    <p:nvPr/>
                  </p:nvSpPr>
                  <p:spPr>
                    <a:xfrm>
                      <a:off x="6471768" y="4044178"/>
                      <a:ext cx="51813" cy="53090"/>
                    </a:xfrm>
                    <a:custGeom>
                      <a:avLst/>
                      <a:gdLst>
                        <a:gd name="connsiteX0" fmla="*/ 32365 w 51813"/>
                        <a:gd name="connsiteY0" fmla="*/ 870 h 53090"/>
                        <a:gd name="connsiteX1" fmla="*/ 849 w 51813"/>
                        <a:gd name="connsiteY1" fmla="*/ 19928 h 53090"/>
                        <a:gd name="connsiteX2" fmla="*/ 19449 w 51813"/>
                        <a:gd name="connsiteY2" fmla="*/ 52221 h 53090"/>
                        <a:gd name="connsiteX3" fmla="*/ 50965 w 51813"/>
                        <a:gd name="connsiteY3" fmla="*/ 33163 h 53090"/>
                        <a:gd name="connsiteX4" fmla="*/ 32365 w 51813"/>
                        <a:gd name="connsiteY4" fmla="*/ 870 h 53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3" h="53090">
                          <a:moveTo>
                            <a:pt x="32365" y="870"/>
                          </a:moveTo>
                          <a:cubicBezTo>
                            <a:pt x="18415" y="-2836"/>
                            <a:pt x="4465" y="5634"/>
                            <a:pt x="849" y="19928"/>
                          </a:cubicBezTo>
                          <a:cubicBezTo>
                            <a:pt x="-2768" y="34222"/>
                            <a:pt x="5498" y="48515"/>
                            <a:pt x="19449" y="52221"/>
                          </a:cubicBezTo>
                          <a:cubicBezTo>
                            <a:pt x="33398" y="55927"/>
                            <a:pt x="47348" y="47457"/>
                            <a:pt x="50965" y="33163"/>
                          </a:cubicBezTo>
                          <a:cubicBezTo>
                            <a:pt x="54581" y="18869"/>
                            <a:pt x="46314" y="4575"/>
                            <a:pt x="32365" y="87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6" name="Freeform: Shape 1555">
                      <a:extLst>
                        <a:ext uri="{FF2B5EF4-FFF2-40B4-BE49-F238E27FC236}">
                          <a16:creationId xmlns:a16="http://schemas.microsoft.com/office/drawing/2014/main" id="{57475E9F-EFE0-FF88-40F3-B1098163703F}"/>
                        </a:ext>
                      </a:extLst>
                    </p:cNvPr>
                    <p:cNvSpPr/>
                    <p:nvPr/>
                  </p:nvSpPr>
                  <p:spPr>
                    <a:xfrm>
                      <a:off x="7123274" y="4657219"/>
                      <a:ext cx="51615" cy="53090"/>
                    </a:xfrm>
                    <a:custGeom>
                      <a:avLst/>
                      <a:gdLst>
                        <a:gd name="connsiteX0" fmla="*/ 32365 w 51615"/>
                        <a:gd name="connsiteY0" fmla="*/ 870 h 53090"/>
                        <a:gd name="connsiteX1" fmla="*/ 849 w 51615"/>
                        <a:gd name="connsiteY1" fmla="*/ 19928 h 53090"/>
                        <a:gd name="connsiteX2" fmla="*/ 19448 w 51615"/>
                        <a:gd name="connsiteY2" fmla="*/ 52221 h 53090"/>
                        <a:gd name="connsiteX3" fmla="*/ 50964 w 51615"/>
                        <a:gd name="connsiteY3" fmla="*/ 33163 h 53090"/>
                        <a:gd name="connsiteX4" fmla="*/ 32365 w 51615"/>
                        <a:gd name="connsiteY4" fmla="*/ 870 h 53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5" h="53090">
                          <a:moveTo>
                            <a:pt x="32365" y="870"/>
                          </a:moveTo>
                          <a:cubicBezTo>
                            <a:pt x="18415" y="-2836"/>
                            <a:pt x="4465" y="5634"/>
                            <a:pt x="849" y="19928"/>
                          </a:cubicBezTo>
                          <a:cubicBezTo>
                            <a:pt x="-2768" y="34222"/>
                            <a:pt x="5499" y="48515"/>
                            <a:pt x="19448" y="52221"/>
                          </a:cubicBezTo>
                          <a:cubicBezTo>
                            <a:pt x="33398" y="55927"/>
                            <a:pt x="47348" y="47457"/>
                            <a:pt x="50964" y="33163"/>
                          </a:cubicBezTo>
                          <a:cubicBezTo>
                            <a:pt x="54064" y="18869"/>
                            <a:pt x="45798" y="4576"/>
                            <a:pt x="32365" y="87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7" name="Freeform: Shape 1556">
                      <a:extLst>
                        <a:ext uri="{FF2B5EF4-FFF2-40B4-BE49-F238E27FC236}">
                          <a16:creationId xmlns:a16="http://schemas.microsoft.com/office/drawing/2014/main" id="{AFABF8A9-71EE-00F0-E724-61FC0D6E41EF}"/>
                        </a:ext>
                      </a:extLst>
                    </p:cNvPr>
                    <p:cNvSpPr/>
                    <p:nvPr/>
                  </p:nvSpPr>
                  <p:spPr>
                    <a:xfrm>
                      <a:off x="6837827" y="3561640"/>
                      <a:ext cx="40608" cy="41430"/>
                    </a:xfrm>
                    <a:custGeom>
                      <a:avLst/>
                      <a:gdLst>
                        <a:gd name="connsiteX0" fmla="*/ 25384 w 40608"/>
                        <a:gd name="connsiteY0" fmla="*/ 598 h 41430"/>
                        <a:gd name="connsiteX1" fmla="*/ 584 w 40608"/>
                        <a:gd name="connsiteY1" fmla="*/ 15421 h 41430"/>
                        <a:gd name="connsiteX2" fmla="*/ 15050 w 40608"/>
                        <a:gd name="connsiteY2" fmla="*/ 40832 h 41430"/>
                        <a:gd name="connsiteX3" fmla="*/ 39850 w 40608"/>
                        <a:gd name="connsiteY3" fmla="*/ 26009 h 41430"/>
                        <a:gd name="connsiteX4" fmla="*/ 25384 w 40608"/>
                        <a:gd name="connsiteY4" fmla="*/ 598 h 4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8" h="41430">
                          <a:moveTo>
                            <a:pt x="25384" y="598"/>
                          </a:moveTo>
                          <a:cubicBezTo>
                            <a:pt x="14534" y="-2049"/>
                            <a:pt x="3167" y="4304"/>
                            <a:pt x="584" y="15421"/>
                          </a:cubicBezTo>
                          <a:cubicBezTo>
                            <a:pt x="-2000" y="26539"/>
                            <a:pt x="4201" y="38185"/>
                            <a:pt x="15050" y="40832"/>
                          </a:cubicBezTo>
                          <a:cubicBezTo>
                            <a:pt x="25900" y="43479"/>
                            <a:pt x="37266" y="37126"/>
                            <a:pt x="39850" y="26009"/>
                          </a:cubicBezTo>
                          <a:cubicBezTo>
                            <a:pt x="42950" y="14892"/>
                            <a:pt x="36233" y="3775"/>
                            <a:pt x="25384" y="59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8" name="Freeform: Shape 1557">
                      <a:extLst>
                        <a:ext uri="{FF2B5EF4-FFF2-40B4-BE49-F238E27FC236}">
                          <a16:creationId xmlns:a16="http://schemas.microsoft.com/office/drawing/2014/main" id="{9EF6A6FE-D230-B14D-AFB7-6EF0D9B03F31}"/>
                        </a:ext>
                      </a:extLst>
                    </p:cNvPr>
                    <p:cNvSpPr/>
                    <p:nvPr/>
                  </p:nvSpPr>
                  <p:spPr>
                    <a:xfrm>
                      <a:off x="6893781" y="4668767"/>
                      <a:ext cx="60273" cy="61759"/>
                    </a:xfrm>
                    <a:custGeom>
                      <a:avLst/>
                      <a:gdLst>
                        <a:gd name="connsiteX0" fmla="*/ 37628 w 60273"/>
                        <a:gd name="connsiteY0" fmla="*/ 969 h 61759"/>
                        <a:gd name="connsiteX1" fmla="*/ 945 w 60273"/>
                        <a:gd name="connsiteY1" fmla="*/ 23203 h 61759"/>
                        <a:gd name="connsiteX2" fmla="*/ 22645 w 60273"/>
                        <a:gd name="connsiteY2" fmla="*/ 60790 h 61759"/>
                        <a:gd name="connsiteX3" fmla="*/ 59328 w 60273"/>
                        <a:gd name="connsiteY3" fmla="*/ 38556 h 61759"/>
                        <a:gd name="connsiteX4" fmla="*/ 37628 w 60273"/>
                        <a:gd name="connsiteY4" fmla="*/ 969 h 6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73" h="61759">
                          <a:moveTo>
                            <a:pt x="37628" y="969"/>
                          </a:moveTo>
                          <a:cubicBezTo>
                            <a:pt x="21612" y="-3266"/>
                            <a:pt x="5079" y="6792"/>
                            <a:pt x="945" y="23203"/>
                          </a:cubicBezTo>
                          <a:cubicBezTo>
                            <a:pt x="-3188" y="39615"/>
                            <a:pt x="6629" y="56555"/>
                            <a:pt x="22645" y="60790"/>
                          </a:cubicBezTo>
                          <a:cubicBezTo>
                            <a:pt x="38662" y="65026"/>
                            <a:pt x="55195" y="54967"/>
                            <a:pt x="59328" y="38556"/>
                          </a:cubicBezTo>
                          <a:cubicBezTo>
                            <a:pt x="63461" y="22145"/>
                            <a:pt x="53644" y="5733"/>
                            <a:pt x="37628" y="96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9" name="Freeform: Shape 1558">
                      <a:extLst>
                        <a:ext uri="{FF2B5EF4-FFF2-40B4-BE49-F238E27FC236}">
                          <a16:creationId xmlns:a16="http://schemas.microsoft.com/office/drawing/2014/main" id="{FB72A987-439F-8023-B64B-BD9CCFBF79BC}"/>
                        </a:ext>
                      </a:extLst>
                    </p:cNvPr>
                    <p:cNvSpPr/>
                    <p:nvPr/>
                  </p:nvSpPr>
                  <p:spPr>
                    <a:xfrm>
                      <a:off x="7895581" y="4355893"/>
                      <a:ext cx="60305" cy="61759"/>
                    </a:xfrm>
                    <a:custGeom>
                      <a:avLst/>
                      <a:gdLst>
                        <a:gd name="connsiteX0" fmla="*/ 37628 w 60305"/>
                        <a:gd name="connsiteY0" fmla="*/ 969 h 61759"/>
                        <a:gd name="connsiteX1" fmla="*/ 945 w 60305"/>
                        <a:gd name="connsiteY1" fmla="*/ 23203 h 61759"/>
                        <a:gd name="connsiteX2" fmla="*/ 22645 w 60305"/>
                        <a:gd name="connsiteY2" fmla="*/ 60791 h 61759"/>
                        <a:gd name="connsiteX3" fmla="*/ 59327 w 60305"/>
                        <a:gd name="connsiteY3" fmla="*/ 38556 h 61759"/>
                        <a:gd name="connsiteX4" fmla="*/ 37628 w 60305"/>
                        <a:gd name="connsiteY4" fmla="*/ 969 h 6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05" h="61759">
                          <a:moveTo>
                            <a:pt x="37628" y="969"/>
                          </a:moveTo>
                          <a:cubicBezTo>
                            <a:pt x="21612" y="-3266"/>
                            <a:pt x="5078" y="6792"/>
                            <a:pt x="945" y="23203"/>
                          </a:cubicBezTo>
                          <a:cubicBezTo>
                            <a:pt x="-3188" y="39615"/>
                            <a:pt x="6629" y="56555"/>
                            <a:pt x="22645" y="60791"/>
                          </a:cubicBezTo>
                          <a:cubicBezTo>
                            <a:pt x="38661" y="65026"/>
                            <a:pt x="55195" y="54967"/>
                            <a:pt x="59327" y="38556"/>
                          </a:cubicBezTo>
                          <a:cubicBezTo>
                            <a:pt x="63461" y="22145"/>
                            <a:pt x="54161" y="5204"/>
                            <a:pt x="37628" y="96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0" name="Freeform: Shape 1559">
                      <a:extLst>
                        <a:ext uri="{FF2B5EF4-FFF2-40B4-BE49-F238E27FC236}">
                          <a16:creationId xmlns:a16="http://schemas.microsoft.com/office/drawing/2014/main" id="{9D0EAE2C-D719-17BD-08EF-6F3170D2E514}"/>
                        </a:ext>
                      </a:extLst>
                    </p:cNvPr>
                    <p:cNvSpPr/>
                    <p:nvPr/>
                  </p:nvSpPr>
                  <p:spPr>
                    <a:xfrm>
                      <a:off x="5406681" y="2453609"/>
                      <a:ext cx="37340" cy="38261"/>
                    </a:xfrm>
                    <a:custGeom>
                      <a:avLst/>
                      <a:gdLst>
                        <a:gd name="connsiteX0" fmla="*/ 23320 w 37340"/>
                        <a:gd name="connsiteY0" fmla="*/ 602 h 38261"/>
                        <a:gd name="connsiteX1" fmla="*/ 587 w 37340"/>
                        <a:gd name="connsiteY1" fmla="*/ 14366 h 38261"/>
                        <a:gd name="connsiteX2" fmla="*/ 14020 w 37340"/>
                        <a:gd name="connsiteY2" fmla="*/ 37660 h 38261"/>
                        <a:gd name="connsiteX3" fmla="*/ 36753 w 37340"/>
                        <a:gd name="connsiteY3" fmla="*/ 23895 h 38261"/>
                        <a:gd name="connsiteX4" fmla="*/ 23320 w 37340"/>
                        <a:gd name="connsiteY4" fmla="*/ 602 h 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40" h="38261">
                          <a:moveTo>
                            <a:pt x="23320" y="602"/>
                          </a:moveTo>
                          <a:cubicBezTo>
                            <a:pt x="13504" y="-2045"/>
                            <a:pt x="3171" y="4308"/>
                            <a:pt x="587" y="14366"/>
                          </a:cubicBezTo>
                          <a:cubicBezTo>
                            <a:pt x="-1996" y="24425"/>
                            <a:pt x="4204" y="35013"/>
                            <a:pt x="14020" y="37660"/>
                          </a:cubicBezTo>
                          <a:cubicBezTo>
                            <a:pt x="23837" y="40307"/>
                            <a:pt x="34170" y="33954"/>
                            <a:pt x="36753" y="23895"/>
                          </a:cubicBezTo>
                          <a:cubicBezTo>
                            <a:pt x="39337" y="13837"/>
                            <a:pt x="33137" y="3249"/>
                            <a:pt x="23320" y="60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1" name="Freeform: Shape 1560">
                      <a:extLst>
                        <a:ext uri="{FF2B5EF4-FFF2-40B4-BE49-F238E27FC236}">
                          <a16:creationId xmlns:a16="http://schemas.microsoft.com/office/drawing/2014/main" id="{3C5C2613-0341-488C-4A66-E85A695016E6}"/>
                        </a:ext>
                      </a:extLst>
                    </p:cNvPr>
                    <p:cNvSpPr/>
                    <p:nvPr/>
                  </p:nvSpPr>
                  <p:spPr>
                    <a:xfrm>
                      <a:off x="5637110" y="2955477"/>
                      <a:ext cx="37373" cy="38261"/>
                    </a:xfrm>
                    <a:custGeom>
                      <a:avLst/>
                      <a:gdLst>
                        <a:gd name="connsiteX0" fmla="*/ 23320 w 37373"/>
                        <a:gd name="connsiteY0" fmla="*/ 602 h 38261"/>
                        <a:gd name="connsiteX1" fmla="*/ 587 w 37373"/>
                        <a:gd name="connsiteY1" fmla="*/ 14366 h 38261"/>
                        <a:gd name="connsiteX2" fmla="*/ 14021 w 37373"/>
                        <a:gd name="connsiteY2" fmla="*/ 37660 h 38261"/>
                        <a:gd name="connsiteX3" fmla="*/ 36753 w 37373"/>
                        <a:gd name="connsiteY3" fmla="*/ 23895 h 38261"/>
                        <a:gd name="connsiteX4" fmla="*/ 23320 w 37373"/>
                        <a:gd name="connsiteY4" fmla="*/ 602 h 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73" h="38261">
                          <a:moveTo>
                            <a:pt x="23320" y="602"/>
                          </a:moveTo>
                          <a:cubicBezTo>
                            <a:pt x="13504" y="-2045"/>
                            <a:pt x="3171" y="4308"/>
                            <a:pt x="587" y="14366"/>
                          </a:cubicBezTo>
                          <a:cubicBezTo>
                            <a:pt x="-1996" y="24425"/>
                            <a:pt x="4204" y="35013"/>
                            <a:pt x="14021" y="37660"/>
                          </a:cubicBezTo>
                          <a:cubicBezTo>
                            <a:pt x="23837" y="40307"/>
                            <a:pt x="34170" y="33954"/>
                            <a:pt x="36753" y="23895"/>
                          </a:cubicBezTo>
                          <a:cubicBezTo>
                            <a:pt x="39337" y="13837"/>
                            <a:pt x="33654" y="3249"/>
                            <a:pt x="23320" y="60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2" name="Freeform: Shape 1561">
                      <a:extLst>
                        <a:ext uri="{FF2B5EF4-FFF2-40B4-BE49-F238E27FC236}">
                          <a16:creationId xmlns:a16="http://schemas.microsoft.com/office/drawing/2014/main" id="{D095BAEE-58B4-4E70-2A51-B7CBB545906E}"/>
                        </a:ext>
                      </a:extLst>
                    </p:cNvPr>
                    <p:cNvSpPr/>
                    <p:nvPr/>
                  </p:nvSpPr>
                  <p:spPr>
                    <a:xfrm>
                      <a:off x="4040996" y="2998196"/>
                      <a:ext cx="14442" cy="14764"/>
                    </a:xfrm>
                    <a:custGeom>
                      <a:avLst/>
                      <a:gdLst>
                        <a:gd name="connsiteX0" fmla="*/ 9013 w 14442"/>
                        <a:gd name="connsiteY0" fmla="*/ 235 h 14764"/>
                        <a:gd name="connsiteX1" fmla="*/ 230 w 14442"/>
                        <a:gd name="connsiteY1" fmla="*/ 5529 h 14764"/>
                        <a:gd name="connsiteX2" fmla="*/ 5396 w 14442"/>
                        <a:gd name="connsiteY2" fmla="*/ 14529 h 14764"/>
                        <a:gd name="connsiteX3" fmla="*/ 14179 w 14442"/>
                        <a:gd name="connsiteY3" fmla="*/ 9235 h 14764"/>
                        <a:gd name="connsiteX4" fmla="*/ 9013 w 14442"/>
                        <a:gd name="connsiteY4" fmla="*/ 235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9013" y="235"/>
                          </a:moveTo>
                          <a:cubicBezTo>
                            <a:pt x="5396" y="-824"/>
                            <a:pt x="1263" y="1823"/>
                            <a:pt x="230" y="5529"/>
                          </a:cubicBezTo>
                          <a:cubicBezTo>
                            <a:pt x="-804" y="9235"/>
                            <a:pt x="1780" y="13470"/>
                            <a:pt x="5396" y="14529"/>
                          </a:cubicBezTo>
                          <a:cubicBezTo>
                            <a:pt x="9013" y="15588"/>
                            <a:pt x="13146" y="12941"/>
                            <a:pt x="14179" y="9235"/>
                          </a:cubicBezTo>
                          <a:cubicBezTo>
                            <a:pt x="15213" y="5000"/>
                            <a:pt x="13146" y="1294"/>
                            <a:pt x="9013" y="23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 name="Graphic 139">
                  <a:extLst>
                    <a:ext uri="{FF2B5EF4-FFF2-40B4-BE49-F238E27FC236}">
                      <a16:creationId xmlns:a16="http://schemas.microsoft.com/office/drawing/2014/main" id="{A4B047A5-2875-4D31-80F1-1692490C42A4}"/>
                    </a:ext>
                  </a:extLst>
                </p:cNvPr>
                <p:cNvGrpSpPr/>
                <p:nvPr/>
              </p:nvGrpSpPr>
              <p:grpSpPr>
                <a:xfrm>
                  <a:off x="6778926" y="2868129"/>
                  <a:ext cx="5079401" cy="2972110"/>
                  <a:chOff x="6778926" y="2868129"/>
                  <a:chExt cx="5079401" cy="2972110"/>
                </a:xfrm>
                <a:grpFill/>
              </p:grpSpPr>
              <p:grpSp>
                <p:nvGrpSpPr>
                  <p:cNvPr id="12" name="Graphic 139">
                    <a:extLst>
                      <a:ext uri="{FF2B5EF4-FFF2-40B4-BE49-F238E27FC236}">
                        <a16:creationId xmlns:a16="http://schemas.microsoft.com/office/drawing/2014/main" id="{A18E8167-8E1B-A4EA-D11C-4C72DACC1E98}"/>
                      </a:ext>
                    </a:extLst>
                  </p:cNvPr>
                  <p:cNvGrpSpPr/>
                  <p:nvPr/>
                </p:nvGrpSpPr>
                <p:grpSpPr>
                  <a:xfrm>
                    <a:off x="6788295" y="2882493"/>
                    <a:ext cx="5056530" cy="2929679"/>
                    <a:chOff x="6788295" y="2882493"/>
                    <a:chExt cx="5056530" cy="2929679"/>
                  </a:xfrm>
                  <a:grpFill/>
                </p:grpSpPr>
                <p:grpSp>
                  <p:nvGrpSpPr>
                    <p:cNvPr id="1321" name="Graphic 139">
                      <a:extLst>
                        <a:ext uri="{FF2B5EF4-FFF2-40B4-BE49-F238E27FC236}">
                          <a16:creationId xmlns:a16="http://schemas.microsoft.com/office/drawing/2014/main" id="{5264E0D5-CD3C-2002-3A6C-0C494BDEE968}"/>
                        </a:ext>
                      </a:extLst>
                    </p:cNvPr>
                    <p:cNvGrpSpPr/>
                    <p:nvPr/>
                  </p:nvGrpSpPr>
                  <p:grpSpPr>
                    <a:xfrm>
                      <a:off x="6926759" y="2882493"/>
                      <a:ext cx="4918066" cy="2929679"/>
                      <a:chOff x="6926759" y="2882493"/>
                      <a:chExt cx="4918066" cy="2929679"/>
                    </a:xfrm>
                    <a:grpFill/>
                  </p:grpSpPr>
                  <p:sp>
                    <p:nvSpPr>
                      <p:cNvPr id="1379" name="Freeform: Shape 1378">
                        <a:extLst>
                          <a:ext uri="{FF2B5EF4-FFF2-40B4-BE49-F238E27FC236}">
                            <a16:creationId xmlns:a16="http://schemas.microsoft.com/office/drawing/2014/main" id="{14DC1DE5-7397-9F29-7AF3-8E9BC767E5D8}"/>
                          </a:ext>
                        </a:extLst>
                      </p:cNvPr>
                      <p:cNvSpPr/>
                      <p:nvPr/>
                    </p:nvSpPr>
                    <p:spPr>
                      <a:xfrm>
                        <a:off x="10454499" y="4629501"/>
                        <a:ext cx="7749" cy="6352"/>
                      </a:xfrm>
                      <a:custGeom>
                        <a:avLst/>
                        <a:gdLst>
                          <a:gd name="connsiteX0" fmla="*/ 6717 w 7749"/>
                          <a:gd name="connsiteY0" fmla="*/ 1588 h 6352"/>
                          <a:gd name="connsiteX1" fmla="*/ 4134 w 7749"/>
                          <a:gd name="connsiteY1" fmla="*/ 0 h 6352"/>
                          <a:gd name="connsiteX2" fmla="*/ 0 w 7749"/>
                          <a:gd name="connsiteY2" fmla="*/ 6353 h 6352"/>
                          <a:gd name="connsiteX3" fmla="*/ 7750 w 7749"/>
                          <a:gd name="connsiteY3" fmla="*/ 4235 h 6352"/>
                        </a:gdLst>
                        <a:ahLst/>
                        <a:cxnLst>
                          <a:cxn ang="0">
                            <a:pos x="connsiteX0" y="connsiteY0"/>
                          </a:cxn>
                          <a:cxn ang="0">
                            <a:pos x="connsiteX1" y="connsiteY1"/>
                          </a:cxn>
                          <a:cxn ang="0">
                            <a:pos x="connsiteX2" y="connsiteY2"/>
                          </a:cxn>
                          <a:cxn ang="0">
                            <a:pos x="connsiteX3" y="connsiteY3"/>
                          </a:cxn>
                        </a:cxnLst>
                        <a:rect l="l" t="t" r="r" b="b"/>
                        <a:pathLst>
                          <a:path w="7749" h="6352">
                            <a:moveTo>
                              <a:pt x="6717" y="1588"/>
                            </a:moveTo>
                            <a:lnTo>
                              <a:pt x="4134" y="0"/>
                            </a:lnTo>
                            <a:lnTo>
                              <a:pt x="0" y="6353"/>
                            </a:lnTo>
                            <a:lnTo>
                              <a:pt x="775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0" name="Freeform: Shape 1379">
                        <a:extLst>
                          <a:ext uri="{FF2B5EF4-FFF2-40B4-BE49-F238E27FC236}">
                            <a16:creationId xmlns:a16="http://schemas.microsoft.com/office/drawing/2014/main" id="{751DBC03-69CC-0E28-05CF-FFDEC768C0F7}"/>
                          </a:ext>
                        </a:extLst>
                      </p:cNvPr>
                      <p:cNvSpPr/>
                      <p:nvPr/>
                    </p:nvSpPr>
                    <p:spPr>
                      <a:xfrm>
                        <a:off x="9921308" y="4625796"/>
                        <a:ext cx="546623" cy="386988"/>
                      </a:xfrm>
                      <a:custGeom>
                        <a:avLst/>
                        <a:gdLst>
                          <a:gd name="connsiteX0" fmla="*/ 546624 w 546623"/>
                          <a:gd name="connsiteY0" fmla="*/ 0 h 386988"/>
                          <a:gd name="connsiteX1" fmla="*/ 539390 w 546623"/>
                          <a:gd name="connsiteY1" fmla="*/ 2117 h 386988"/>
                          <a:gd name="connsiteX2" fmla="*/ 539907 w 546623"/>
                          <a:gd name="connsiteY2" fmla="*/ 5294 h 386988"/>
                          <a:gd name="connsiteX3" fmla="*/ 540941 w 546623"/>
                          <a:gd name="connsiteY3" fmla="*/ 7941 h 386988"/>
                          <a:gd name="connsiteX4" fmla="*/ 533191 w 546623"/>
                          <a:gd name="connsiteY4" fmla="*/ 10058 h 386988"/>
                          <a:gd name="connsiteX5" fmla="*/ 302245 w 546623"/>
                          <a:gd name="connsiteY5" fmla="*/ 377989 h 386988"/>
                          <a:gd name="connsiteX6" fmla="*/ 13433 w 546623"/>
                          <a:gd name="connsiteY6" fmla="*/ 158289 h 386988"/>
                          <a:gd name="connsiteX7" fmla="*/ 533191 w 546623"/>
                          <a:gd name="connsiteY7" fmla="*/ 10058 h 386988"/>
                          <a:gd name="connsiteX8" fmla="*/ 537324 w 546623"/>
                          <a:gd name="connsiteY8" fmla="*/ 3706 h 386988"/>
                          <a:gd name="connsiteX9" fmla="*/ 539907 w 546623"/>
                          <a:gd name="connsiteY9" fmla="*/ 5294 h 386988"/>
                          <a:gd name="connsiteX10" fmla="*/ 539390 w 546623"/>
                          <a:gd name="connsiteY10" fmla="*/ 2117 h 386988"/>
                          <a:gd name="connsiteX11" fmla="*/ 0 w 546623"/>
                          <a:gd name="connsiteY11" fmla="*/ 155642 h 386988"/>
                          <a:gd name="connsiteX12" fmla="*/ 303794 w 546623"/>
                          <a:gd name="connsiteY12" fmla="*/ 386989 h 38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623" h="386988">
                            <a:moveTo>
                              <a:pt x="546624" y="0"/>
                            </a:moveTo>
                            <a:lnTo>
                              <a:pt x="539390" y="2117"/>
                            </a:lnTo>
                            <a:lnTo>
                              <a:pt x="539907" y="5294"/>
                            </a:lnTo>
                            <a:lnTo>
                              <a:pt x="540941" y="7941"/>
                            </a:lnTo>
                            <a:lnTo>
                              <a:pt x="533191" y="10058"/>
                            </a:lnTo>
                            <a:lnTo>
                              <a:pt x="302245" y="377989"/>
                            </a:lnTo>
                            <a:lnTo>
                              <a:pt x="13433" y="158289"/>
                            </a:lnTo>
                            <a:lnTo>
                              <a:pt x="533191" y="10058"/>
                            </a:lnTo>
                            <a:lnTo>
                              <a:pt x="537324" y="3706"/>
                            </a:lnTo>
                            <a:lnTo>
                              <a:pt x="539907" y="5294"/>
                            </a:lnTo>
                            <a:lnTo>
                              <a:pt x="539390" y="2117"/>
                            </a:lnTo>
                            <a:lnTo>
                              <a:pt x="0" y="155642"/>
                            </a:lnTo>
                            <a:lnTo>
                              <a:pt x="303794" y="38698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1" name="Freeform: Shape 1380">
                        <a:extLst>
                          <a:ext uri="{FF2B5EF4-FFF2-40B4-BE49-F238E27FC236}">
                            <a16:creationId xmlns:a16="http://schemas.microsoft.com/office/drawing/2014/main" id="{3C7B8DA3-DA9C-8076-4205-85C6A5B44B9E}"/>
                          </a:ext>
                        </a:extLst>
                      </p:cNvPr>
                      <p:cNvSpPr/>
                      <p:nvPr/>
                    </p:nvSpPr>
                    <p:spPr>
                      <a:xfrm>
                        <a:off x="9926475" y="4782497"/>
                        <a:ext cx="3616" cy="4235"/>
                      </a:xfrm>
                      <a:custGeom>
                        <a:avLst/>
                        <a:gdLst>
                          <a:gd name="connsiteX0" fmla="*/ 3616 w 3616"/>
                          <a:gd name="connsiteY0" fmla="*/ 2647 h 4235"/>
                          <a:gd name="connsiteX1" fmla="*/ 1550 w 3616"/>
                          <a:gd name="connsiteY1" fmla="*/ 0 h 4235"/>
                          <a:gd name="connsiteX2" fmla="*/ 0 w 3616"/>
                          <a:gd name="connsiteY2" fmla="*/ 2647 h 4235"/>
                          <a:gd name="connsiteX3" fmla="*/ 1550 w 3616"/>
                          <a:gd name="connsiteY3" fmla="*/ 4235 h 4235"/>
                        </a:gdLst>
                        <a:ahLst/>
                        <a:cxnLst>
                          <a:cxn ang="0">
                            <a:pos x="connsiteX0" y="connsiteY0"/>
                          </a:cxn>
                          <a:cxn ang="0">
                            <a:pos x="connsiteX1" y="connsiteY1"/>
                          </a:cxn>
                          <a:cxn ang="0">
                            <a:pos x="connsiteX2" y="connsiteY2"/>
                          </a:cxn>
                          <a:cxn ang="0">
                            <a:pos x="connsiteX3" y="connsiteY3"/>
                          </a:cxn>
                        </a:cxnLst>
                        <a:rect l="l" t="t" r="r" b="b"/>
                        <a:pathLst>
                          <a:path w="3616" h="4235">
                            <a:moveTo>
                              <a:pt x="3616" y="2647"/>
                            </a:moveTo>
                            <a:lnTo>
                              <a:pt x="1550" y="0"/>
                            </a:lnTo>
                            <a:lnTo>
                              <a:pt x="0" y="2647"/>
                            </a:lnTo>
                            <a:lnTo>
                              <a:pt x="155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2" name="Freeform: Shape 1381">
                        <a:extLst>
                          <a:ext uri="{FF2B5EF4-FFF2-40B4-BE49-F238E27FC236}">
                            <a16:creationId xmlns:a16="http://schemas.microsoft.com/office/drawing/2014/main" id="{BF4D67F3-0A0A-87E3-1EC5-49C494BA78D1}"/>
                          </a:ext>
                        </a:extLst>
                      </p:cNvPr>
                      <p:cNvSpPr/>
                      <p:nvPr/>
                    </p:nvSpPr>
                    <p:spPr>
                      <a:xfrm>
                        <a:off x="8985124" y="4778791"/>
                        <a:ext cx="1244628" cy="931208"/>
                      </a:xfrm>
                      <a:custGeom>
                        <a:avLst/>
                        <a:gdLst>
                          <a:gd name="connsiteX0" fmla="*/ 1244629 w 1244628"/>
                          <a:gd name="connsiteY0" fmla="*/ 229758 h 931208"/>
                          <a:gd name="connsiteX1" fmla="*/ 942901 w 1244628"/>
                          <a:gd name="connsiteY1" fmla="*/ 0 h 931208"/>
                          <a:gd name="connsiteX2" fmla="*/ 940834 w 1244628"/>
                          <a:gd name="connsiteY2" fmla="*/ 1588 h 931208"/>
                          <a:gd name="connsiteX3" fmla="*/ 942901 w 1244628"/>
                          <a:gd name="connsiteY3" fmla="*/ 3706 h 931208"/>
                          <a:gd name="connsiteX4" fmla="*/ 944967 w 1244628"/>
                          <a:gd name="connsiteY4" fmla="*/ 6353 h 931208"/>
                          <a:gd name="connsiteX5" fmla="*/ 942901 w 1244628"/>
                          <a:gd name="connsiteY5" fmla="*/ 7941 h 931208"/>
                          <a:gd name="connsiteX6" fmla="*/ 1233779 w 1244628"/>
                          <a:gd name="connsiteY6" fmla="*/ 229229 h 931208"/>
                          <a:gd name="connsiteX7" fmla="*/ 20666 w 1244628"/>
                          <a:gd name="connsiteY7" fmla="*/ 914268 h 931208"/>
                          <a:gd name="connsiteX8" fmla="*/ 942901 w 1244628"/>
                          <a:gd name="connsiteY8" fmla="*/ 7941 h 931208"/>
                          <a:gd name="connsiteX9" fmla="*/ 941351 w 1244628"/>
                          <a:gd name="connsiteY9" fmla="*/ 6353 h 931208"/>
                          <a:gd name="connsiteX10" fmla="*/ 942901 w 1244628"/>
                          <a:gd name="connsiteY10" fmla="*/ 3706 h 931208"/>
                          <a:gd name="connsiteX11" fmla="*/ 940834 w 1244628"/>
                          <a:gd name="connsiteY11" fmla="*/ 1588 h 931208"/>
                          <a:gd name="connsiteX12" fmla="*/ 0 w 1244628"/>
                          <a:gd name="connsiteY12" fmla="*/ 925915 h 931208"/>
                          <a:gd name="connsiteX13" fmla="*/ 3617 w 1244628"/>
                          <a:gd name="connsiteY13" fmla="*/ 931209 h 93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4628" h="931208">
                            <a:moveTo>
                              <a:pt x="1244629" y="229758"/>
                            </a:moveTo>
                            <a:lnTo>
                              <a:pt x="942901" y="0"/>
                            </a:lnTo>
                            <a:lnTo>
                              <a:pt x="940834" y="1588"/>
                            </a:lnTo>
                            <a:lnTo>
                              <a:pt x="942901" y="3706"/>
                            </a:lnTo>
                            <a:lnTo>
                              <a:pt x="944967" y="6353"/>
                            </a:lnTo>
                            <a:lnTo>
                              <a:pt x="942901" y="7941"/>
                            </a:lnTo>
                            <a:lnTo>
                              <a:pt x="1233779" y="229229"/>
                            </a:lnTo>
                            <a:lnTo>
                              <a:pt x="20666" y="914268"/>
                            </a:lnTo>
                            <a:lnTo>
                              <a:pt x="942901" y="7941"/>
                            </a:lnTo>
                            <a:lnTo>
                              <a:pt x="941351" y="6353"/>
                            </a:lnTo>
                            <a:lnTo>
                              <a:pt x="942901" y="3706"/>
                            </a:lnTo>
                            <a:lnTo>
                              <a:pt x="940834" y="1588"/>
                            </a:lnTo>
                            <a:lnTo>
                              <a:pt x="0" y="925915"/>
                            </a:lnTo>
                            <a:lnTo>
                              <a:pt x="3617" y="93120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3" name="Freeform: Shape 1382">
                        <a:extLst>
                          <a:ext uri="{FF2B5EF4-FFF2-40B4-BE49-F238E27FC236}">
                            <a16:creationId xmlns:a16="http://schemas.microsoft.com/office/drawing/2014/main" id="{4037D686-A1ED-2367-918F-37FC8ED4D3B3}"/>
                          </a:ext>
                        </a:extLst>
                      </p:cNvPr>
                      <p:cNvSpPr/>
                      <p:nvPr/>
                    </p:nvSpPr>
                    <p:spPr>
                      <a:xfrm>
                        <a:off x="9914075" y="4780379"/>
                        <a:ext cx="14983" cy="12176"/>
                      </a:xfrm>
                      <a:custGeom>
                        <a:avLst/>
                        <a:gdLst>
                          <a:gd name="connsiteX0" fmla="*/ 13950 w 14983"/>
                          <a:gd name="connsiteY0" fmla="*/ 2118 h 12176"/>
                          <a:gd name="connsiteX1" fmla="*/ 11883 w 14983"/>
                          <a:gd name="connsiteY1" fmla="*/ 0 h 12176"/>
                          <a:gd name="connsiteX2" fmla="*/ 0 w 14983"/>
                          <a:gd name="connsiteY2" fmla="*/ 12176 h 12176"/>
                          <a:gd name="connsiteX3" fmla="*/ 14983 w 14983"/>
                          <a:gd name="connsiteY3" fmla="*/ 5294 h 12176"/>
                        </a:gdLst>
                        <a:ahLst/>
                        <a:cxnLst>
                          <a:cxn ang="0">
                            <a:pos x="connsiteX0" y="connsiteY0"/>
                          </a:cxn>
                          <a:cxn ang="0">
                            <a:pos x="connsiteX1" y="connsiteY1"/>
                          </a:cxn>
                          <a:cxn ang="0">
                            <a:pos x="connsiteX2" y="connsiteY2"/>
                          </a:cxn>
                          <a:cxn ang="0">
                            <a:pos x="connsiteX3" y="connsiteY3"/>
                          </a:cxn>
                        </a:cxnLst>
                        <a:rect l="l" t="t" r="r" b="b"/>
                        <a:pathLst>
                          <a:path w="14983" h="12176">
                            <a:moveTo>
                              <a:pt x="13950" y="2118"/>
                            </a:moveTo>
                            <a:lnTo>
                              <a:pt x="11883" y="0"/>
                            </a:lnTo>
                            <a:lnTo>
                              <a:pt x="0" y="12176"/>
                            </a:lnTo>
                            <a:lnTo>
                              <a:pt x="14983"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4" name="Freeform: Shape 1383">
                        <a:extLst>
                          <a:ext uri="{FF2B5EF4-FFF2-40B4-BE49-F238E27FC236}">
                            <a16:creationId xmlns:a16="http://schemas.microsoft.com/office/drawing/2014/main" id="{B5072C50-CAE4-1CFF-0700-0A2734453532}"/>
                          </a:ext>
                        </a:extLst>
                      </p:cNvPr>
                      <p:cNvSpPr/>
                      <p:nvPr/>
                    </p:nvSpPr>
                    <p:spPr>
                      <a:xfrm>
                        <a:off x="8569731" y="4779850"/>
                        <a:ext cx="1360360" cy="931208"/>
                      </a:xfrm>
                      <a:custGeom>
                        <a:avLst/>
                        <a:gdLst>
                          <a:gd name="connsiteX0" fmla="*/ 1360360 w 1360360"/>
                          <a:gd name="connsiteY0" fmla="*/ 5294 h 931208"/>
                          <a:gd name="connsiteX1" fmla="*/ 1357261 w 1360360"/>
                          <a:gd name="connsiteY1" fmla="*/ 0 h 931208"/>
                          <a:gd name="connsiteX2" fmla="*/ 1358294 w 1360360"/>
                          <a:gd name="connsiteY2" fmla="*/ 2647 h 931208"/>
                          <a:gd name="connsiteX3" fmla="*/ 1359327 w 1360360"/>
                          <a:gd name="connsiteY3" fmla="*/ 5823 h 931208"/>
                          <a:gd name="connsiteX4" fmla="*/ 1344344 w 1360360"/>
                          <a:gd name="connsiteY4" fmla="*/ 12706 h 931208"/>
                          <a:gd name="connsiteX5" fmla="*/ 417460 w 1360360"/>
                          <a:gd name="connsiteY5" fmla="*/ 923268 h 931208"/>
                          <a:gd name="connsiteX6" fmla="*/ 11883 w 1360360"/>
                          <a:gd name="connsiteY6" fmla="*/ 598747 h 931208"/>
                          <a:gd name="connsiteX7" fmla="*/ 1344344 w 1360360"/>
                          <a:gd name="connsiteY7" fmla="*/ 12706 h 931208"/>
                          <a:gd name="connsiteX8" fmla="*/ 1356227 w 1360360"/>
                          <a:gd name="connsiteY8" fmla="*/ 529 h 931208"/>
                          <a:gd name="connsiteX9" fmla="*/ 1358294 w 1360360"/>
                          <a:gd name="connsiteY9" fmla="*/ 2647 h 931208"/>
                          <a:gd name="connsiteX10" fmla="*/ 1357261 w 1360360"/>
                          <a:gd name="connsiteY10" fmla="*/ 0 h 931208"/>
                          <a:gd name="connsiteX11" fmla="*/ 0 w 1360360"/>
                          <a:gd name="connsiteY11" fmla="*/ 597159 h 931208"/>
                          <a:gd name="connsiteX12" fmla="*/ 417976 w 1360360"/>
                          <a:gd name="connsiteY12" fmla="*/ 931209 h 93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0360" h="931208">
                            <a:moveTo>
                              <a:pt x="1360360" y="5294"/>
                            </a:moveTo>
                            <a:lnTo>
                              <a:pt x="1357261" y="0"/>
                            </a:lnTo>
                            <a:lnTo>
                              <a:pt x="1358294" y="2647"/>
                            </a:lnTo>
                            <a:lnTo>
                              <a:pt x="1359327" y="5823"/>
                            </a:lnTo>
                            <a:lnTo>
                              <a:pt x="1344344" y="12706"/>
                            </a:lnTo>
                            <a:lnTo>
                              <a:pt x="417460" y="923268"/>
                            </a:lnTo>
                            <a:lnTo>
                              <a:pt x="11883" y="598747"/>
                            </a:lnTo>
                            <a:lnTo>
                              <a:pt x="1344344" y="12706"/>
                            </a:lnTo>
                            <a:lnTo>
                              <a:pt x="1356227" y="529"/>
                            </a:lnTo>
                            <a:lnTo>
                              <a:pt x="1358294" y="2647"/>
                            </a:lnTo>
                            <a:lnTo>
                              <a:pt x="1357261" y="0"/>
                            </a:lnTo>
                            <a:lnTo>
                              <a:pt x="0" y="597159"/>
                            </a:lnTo>
                            <a:lnTo>
                              <a:pt x="417976" y="93120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5" name="Freeform: Shape 1384">
                        <a:extLst>
                          <a:ext uri="{FF2B5EF4-FFF2-40B4-BE49-F238E27FC236}">
                            <a16:creationId xmlns:a16="http://schemas.microsoft.com/office/drawing/2014/main" id="{800594F4-090C-651F-27EA-EEDB70575DA5}"/>
                          </a:ext>
                        </a:extLst>
                      </p:cNvPr>
                      <p:cNvSpPr/>
                      <p:nvPr/>
                    </p:nvSpPr>
                    <p:spPr>
                      <a:xfrm>
                        <a:off x="10221486" y="5008020"/>
                        <a:ext cx="4650" cy="5293"/>
                      </a:xfrm>
                      <a:custGeom>
                        <a:avLst/>
                        <a:gdLst>
                          <a:gd name="connsiteX0" fmla="*/ 4650 w 4650"/>
                          <a:gd name="connsiteY0" fmla="*/ 2647 h 5293"/>
                          <a:gd name="connsiteX1" fmla="*/ 3100 w 4650"/>
                          <a:gd name="connsiteY1" fmla="*/ 0 h 5293"/>
                          <a:gd name="connsiteX2" fmla="*/ 0 w 4650"/>
                          <a:gd name="connsiteY2" fmla="*/ 530 h 5293"/>
                          <a:gd name="connsiteX3" fmla="*/ 517 w 4650"/>
                          <a:gd name="connsiteY3" fmla="*/ 5294 h 5293"/>
                        </a:gdLst>
                        <a:ahLst/>
                        <a:cxnLst>
                          <a:cxn ang="0">
                            <a:pos x="connsiteX0" y="connsiteY0"/>
                          </a:cxn>
                          <a:cxn ang="0">
                            <a:pos x="connsiteX1" y="connsiteY1"/>
                          </a:cxn>
                          <a:cxn ang="0">
                            <a:pos x="connsiteX2" y="connsiteY2"/>
                          </a:cxn>
                          <a:cxn ang="0">
                            <a:pos x="connsiteX3" y="connsiteY3"/>
                          </a:cxn>
                        </a:cxnLst>
                        <a:rect l="l" t="t" r="r" b="b"/>
                        <a:pathLst>
                          <a:path w="4650" h="5293">
                            <a:moveTo>
                              <a:pt x="4650" y="2647"/>
                            </a:moveTo>
                            <a:lnTo>
                              <a:pt x="3100" y="0"/>
                            </a:lnTo>
                            <a:lnTo>
                              <a:pt x="0" y="530"/>
                            </a:lnTo>
                            <a:lnTo>
                              <a:pt x="517"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6" name="Freeform: Shape 1385">
                        <a:extLst>
                          <a:ext uri="{FF2B5EF4-FFF2-40B4-BE49-F238E27FC236}">
                            <a16:creationId xmlns:a16="http://schemas.microsoft.com/office/drawing/2014/main" id="{DDA213E9-D350-67D1-F069-C6D296C91325}"/>
                          </a:ext>
                        </a:extLst>
                      </p:cNvPr>
                      <p:cNvSpPr/>
                      <p:nvPr/>
                    </p:nvSpPr>
                    <p:spPr>
                      <a:xfrm>
                        <a:off x="7502832" y="2890434"/>
                        <a:ext cx="4650" cy="4764"/>
                      </a:xfrm>
                      <a:custGeom>
                        <a:avLst/>
                        <a:gdLst>
                          <a:gd name="connsiteX0" fmla="*/ 4650 w 4650"/>
                          <a:gd name="connsiteY0" fmla="*/ 2118 h 4764"/>
                          <a:gd name="connsiteX1" fmla="*/ 2583 w 4650"/>
                          <a:gd name="connsiteY1" fmla="*/ 0 h 4764"/>
                          <a:gd name="connsiteX2" fmla="*/ 0 w 4650"/>
                          <a:gd name="connsiteY2" fmla="*/ 2647 h 4764"/>
                          <a:gd name="connsiteX3" fmla="*/ 3100 w 4650"/>
                          <a:gd name="connsiteY3" fmla="*/ 4765 h 4764"/>
                        </a:gdLst>
                        <a:ahLst/>
                        <a:cxnLst>
                          <a:cxn ang="0">
                            <a:pos x="connsiteX0" y="connsiteY0"/>
                          </a:cxn>
                          <a:cxn ang="0">
                            <a:pos x="connsiteX1" y="connsiteY1"/>
                          </a:cxn>
                          <a:cxn ang="0">
                            <a:pos x="connsiteX2" y="connsiteY2"/>
                          </a:cxn>
                          <a:cxn ang="0">
                            <a:pos x="connsiteX3" y="connsiteY3"/>
                          </a:cxn>
                        </a:cxnLst>
                        <a:rect l="l" t="t" r="r" b="b"/>
                        <a:pathLst>
                          <a:path w="4650" h="4764">
                            <a:moveTo>
                              <a:pt x="4650" y="2118"/>
                            </a:moveTo>
                            <a:lnTo>
                              <a:pt x="2583" y="0"/>
                            </a:lnTo>
                            <a:lnTo>
                              <a:pt x="0" y="2647"/>
                            </a:lnTo>
                            <a:lnTo>
                              <a:pt x="3100"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7" name="Freeform: Shape 1386">
                        <a:extLst>
                          <a:ext uri="{FF2B5EF4-FFF2-40B4-BE49-F238E27FC236}">
                            <a16:creationId xmlns:a16="http://schemas.microsoft.com/office/drawing/2014/main" id="{9F7D05AC-B6CD-FBEE-2A46-96F8F2943A9E}"/>
                          </a:ext>
                        </a:extLst>
                      </p:cNvPr>
                      <p:cNvSpPr/>
                      <p:nvPr/>
                    </p:nvSpPr>
                    <p:spPr>
                      <a:xfrm>
                        <a:off x="10367184" y="3872994"/>
                        <a:ext cx="5683" cy="10058"/>
                      </a:xfrm>
                      <a:custGeom>
                        <a:avLst/>
                        <a:gdLst>
                          <a:gd name="connsiteX0" fmla="*/ 5683 w 5683"/>
                          <a:gd name="connsiteY0" fmla="*/ 1059 h 10058"/>
                          <a:gd name="connsiteX1" fmla="*/ 3100 w 5683"/>
                          <a:gd name="connsiteY1" fmla="*/ 0 h 10058"/>
                          <a:gd name="connsiteX2" fmla="*/ 0 w 5683"/>
                          <a:gd name="connsiteY2" fmla="*/ 0 h 10058"/>
                          <a:gd name="connsiteX3" fmla="*/ 1550 w 5683"/>
                          <a:gd name="connsiteY3" fmla="*/ 10059 h 10058"/>
                        </a:gdLst>
                        <a:ahLst/>
                        <a:cxnLst>
                          <a:cxn ang="0">
                            <a:pos x="connsiteX0" y="connsiteY0"/>
                          </a:cxn>
                          <a:cxn ang="0">
                            <a:pos x="connsiteX1" y="connsiteY1"/>
                          </a:cxn>
                          <a:cxn ang="0">
                            <a:pos x="connsiteX2" y="connsiteY2"/>
                          </a:cxn>
                          <a:cxn ang="0">
                            <a:pos x="connsiteX3" y="connsiteY3"/>
                          </a:cxn>
                        </a:cxnLst>
                        <a:rect l="l" t="t" r="r" b="b"/>
                        <a:pathLst>
                          <a:path w="5683" h="10058">
                            <a:moveTo>
                              <a:pt x="5683" y="1059"/>
                            </a:moveTo>
                            <a:lnTo>
                              <a:pt x="3100" y="0"/>
                            </a:lnTo>
                            <a:lnTo>
                              <a:pt x="0" y="0"/>
                            </a:lnTo>
                            <a:lnTo>
                              <a:pt x="1550" y="10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8" name="Freeform: Shape 1387">
                        <a:extLst>
                          <a:ext uri="{FF2B5EF4-FFF2-40B4-BE49-F238E27FC236}">
                            <a16:creationId xmlns:a16="http://schemas.microsoft.com/office/drawing/2014/main" id="{4D498A15-A3F7-A0CF-C47E-8AE994BD2264}"/>
                          </a:ext>
                        </a:extLst>
                      </p:cNvPr>
                      <p:cNvSpPr/>
                      <p:nvPr/>
                    </p:nvSpPr>
                    <p:spPr>
                      <a:xfrm>
                        <a:off x="9922341" y="3862406"/>
                        <a:ext cx="541974" cy="924855"/>
                      </a:xfrm>
                      <a:custGeom>
                        <a:avLst/>
                        <a:gdLst>
                          <a:gd name="connsiteX0" fmla="*/ 449492 w 541974"/>
                          <a:gd name="connsiteY0" fmla="*/ 0 h 924855"/>
                          <a:gd name="connsiteX1" fmla="*/ 445359 w 541974"/>
                          <a:gd name="connsiteY1" fmla="*/ 9000 h 924855"/>
                          <a:gd name="connsiteX2" fmla="*/ 447942 w 541974"/>
                          <a:gd name="connsiteY2" fmla="*/ 10588 h 924855"/>
                          <a:gd name="connsiteX3" fmla="*/ 450525 w 541974"/>
                          <a:gd name="connsiteY3" fmla="*/ 11647 h 924855"/>
                          <a:gd name="connsiteX4" fmla="*/ 446393 w 541974"/>
                          <a:gd name="connsiteY4" fmla="*/ 20646 h 924855"/>
                          <a:gd name="connsiteX5" fmla="*/ 535774 w 541974"/>
                          <a:gd name="connsiteY5" fmla="*/ 766037 h 924855"/>
                          <a:gd name="connsiteX6" fmla="*/ 11366 w 541974"/>
                          <a:gd name="connsiteY6" fmla="*/ 915326 h 924855"/>
                          <a:gd name="connsiteX7" fmla="*/ 446393 w 541974"/>
                          <a:gd name="connsiteY7" fmla="*/ 20646 h 924855"/>
                          <a:gd name="connsiteX8" fmla="*/ 444842 w 541974"/>
                          <a:gd name="connsiteY8" fmla="*/ 10588 h 924855"/>
                          <a:gd name="connsiteX9" fmla="*/ 447942 w 541974"/>
                          <a:gd name="connsiteY9" fmla="*/ 10588 h 924855"/>
                          <a:gd name="connsiteX10" fmla="*/ 445359 w 541974"/>
                          <a:gd name="connsiteY10" fmla="*/ 9000 h 924855"/>
                          <a:gd name="connsiteX11" fmla="*/ 0 w 541974"/>
                          <a:gd name="connsiteY11" fmla="*/ 924856 h 924855"/>
                          <a:gd name="connsiteX12" fmla="*/ 541974 w 541974"/>
                          <a:gd name="connsiteY12" fmla="*/ 770801 h 92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1974" h="924855">
                            <a:moveTo>
                              <a:pt x="449492" y="0"/>
                            </a:moveTo>
                            <a:lnTo>
                              <a:pt x="445359" y="9000"/>
                            </a:lnTo>
                            <a:lnTo>
                              <a:pt x="447942" y="10588"/>
                            </a:lnTo>
                            <a:lnTo>
                              <a:pt x="450525" y="11647"/>
                            </a:lnTo>
                            <a:lnTo>
                              <a:pt x="446393" y="20646"/>
                            </a:lnTo>
                            <a:lnTo>
                              <a:pt x="535774" y="766037"/>
                            </a:lnTo>
                            <a:lnTo>
                              <a:pt x="11366" y="915326"/>
                            </a:lnTo>
                            <a:lnTo>
                              <a:pt x="446393" y="20646"/>
                            </a:lnTo>
                            <a:lnTo>
                              <a:pt x="444842" y="10588"/>
                            </a:lnTo>
                            <a:lnTo>
                              <a:pt x="447942" y="10588"/>
                            </a:lnTo>
                            <a:lnTo>
                              <a:pt x="445359" y="9000"/>
                            </a:lnTo>
                            <a:lnTo>
                              <a:pt x="0" y="924856"/>
                            </a:lnTo>
                            <a:lnTo>
                              <a:pt x="541974" y="77080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9" name="Freeform: Shape 1388">
                        <a:extLst>
                          <a:ext uri="{FF2B5EF4-FFF2-40B4-BE49-F238E27FC236}">
                            <a16:creationId xmlns:a16="http://schemas.microsoft.com/office/drawing/2014/main" id="{97A968A8-4A0F-C925-CC6A-7A90FE2F6EFD}"/>
                          </a:ext>
                        </a:extLst>
                      </p:cNvPr>
                      <p:cNvSpPr/>
                      <p:nvPr/>
                    </p:nvSpPr>
                    <p:spPr>
                      <a:xfrm>
                        <a:off x="7381418" y="2888316"/>
                        <a:ext cx="713504" cy="490750"/>
                      </a:xfrm>
                      <a:custGeom>
                        <a:avLst/>
                        <a:gdLst>
                          <a:gd name="connsiteX0" fmla="*/ 123998 w 713504"/>
                          <a:gd name="connsiteY0" fmla="*/ 0 h 490750"/>
                          <a:gd name="connsiteX1" fmla="*/ 123481 w 713504"/>
                          <a:gd name="connsiteY1" fmla="*/ 3706 h 490750"/>
                          <a:gd name="connsiteX2" fmla="*/ 126065 w 713504"/>
                          <a:gd name="connsiteY2" fmla="*/ 4235 h 490750"/>
                          <a:gd name="connsiteX3" fmla="*/ 129164 w 713504"/>
                          <a:gd name="connsiteY3" fmla="*/ 4765 h 490750"/>
                          <a:gd name="connsiteX4" fmla="*/ 128131 w 713504"/>
                          <a:gd name="connsiteY4" fmla="*/ 8470 h 490750"/>
                          <a:gd name="connsiteX5" fmla="*/ 696455 w 713504"/>
                          <a:gd name="connsiteY5" fmla="*/ 231346 h 490750"/>
                          <a:gd name="connsiteX6" fmla="*/ 8784 w 713504"/>
                          <a:gd name="connsiteY6" fmla="*/ 480692 h 490750"/>
                          <a:gd name="connsiteX7" fmla="*/ 128131 w 713504"/>
                          <a:gd name="connsiteY7" fmla="*/ 8470 h 490750"/>
                          <a:gd name="connsiteX8" fmla="*/ 125032 w 713504"/>
                          <a:gd name="connsiteY8" fmla="*/ 6882 h 490750"/>
                          <a:gd name="connsiteX9" fmla="*/ 126065 w 713504"/>
                          <a:gd name="connsiteY9" fmla="*/ 4235 h 490750"/>
                          <a:gd name="connsiteX10" fmla="*/ 123481 w 713504"/>
                          <a:gd name="connsiteY10" fmla="*/ 3706 h 490750"/>
                          <a:gd name="connsiteX11" fmla="*/ 0 w 713504"/>
                          <a:gd name="connsiteY11" fmla="*/ 490750 h 490750"/>
                          <a:gd name="connsiteX12" fmla="*/ 713505 w 713504"/>
                          <a:gd name="connsiteY12" fmla="*/ 231346 h 4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3504" h="490750">
                            <a:moveTo>
                              <a:pt x="123998" y="0"/>
                            </a:moveTo>
                            <a:lnTo>
                              <a:pt x="123481" y="3706"/>
                            </a:lnTo>
                            <a:lnTo>
                              <a:pt x="126065" y="4235"/>
                            </a:lnTo>
                            <a:lnTo>
                              <a:pt x="129164" y="4765"/>
                            </a:lnTo>
                            <a:lnTo>
                              <a:pt x="128131" y="8470"/>
                            </a:lnTo>
                            <a:lnTo>
                              <a:pt x="696455" y="231346"/>
                            </a:lnTo>
                            <a:lnTo>
                              <a:pt x="8784" y="480692"/>
                            </a:lnTo>
                            <a:lnTo>
                              <a:pt x="128131" y="8470"/>
                            </a:lnTo>
                            <a:lnTo>
                              <a:pt x="125032" y="6882"/>
                            </a:lnTo>
                            <a:lnTo>
                              <a:pt x="126065" y="4235"/>
                            </a:lnTo>
                            <a:lnTo>
                              <a:pt x="123481" y="3706"/>
                            </a:lnTo>
                            <a:lnTo>
                              <a:pt x="0" y="490750"/>
                            </a:lnTo>
                            <a:lnTo>
                              <a:pt x="713505" y="23134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0" name="Freeform: Shape 1389">
                        <a:extLst>
                          <a:ext uri="{FF2B5EF4-FFF2-40B4-BE49-F238E27FC236}">
                            <a16:creationId xmlns:a16="http://schemas.microsoft.com/office/drawing/2014/main" id="{AF6DA2DE-CEAA-96AF-9604-4813EA65E28B}"/>
                          </a:ext>
                        </a:extLst>
                      </p:cNvPr>
                      <p:cNvSpPr/>
                      <p:nvPr/>
                    </p:nvSpPr>
                    <p:spPr>
                      <a:xfrm>
                        <a:off x="7506449" y="2892552"/>
                        <a:ext cx="4132" cy="4235"/>
                      </a:xfrm>
                      <a:custGeom>
                        <a:avLst/>
                        <a:gdLst>
                          <a:gd name="connsiteX0" fmla="*/ 4133 w 4132"/>
                          <a:gd name="connsiteY0" fmla="*/ 529 h 4235"/>
                          <a:gd name="connsiteX1" fmla="*/ 1033 w 4132"/>
                          <a:gd name="connsiteY1" fmla="*/ 0 h 4235"/>
                          <a:gd name="connsiteX2" fmla="*/ 0 w 4132"/>
                          <a:gd name="connsiteY2" fmla="*/ 2647 h 4235"/>
                          <a:gd name="connsiteX3" fmla="*/ 3100 w 4132"/>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2" h="4235">
                            <a:moveTo>
                              <a:pt x="4133" y="529"/>
                            </a:moveTo>
                            <a:lnTo>
                              <a:pt x="1033" y="0"/>
                            </a:lnTo>
                            <a:lnTo>
                              <a:pt x="0" y="2647"/>
                            </a:lnTo>
                            <a:lnTo>
                              <a:pt x="310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1" name="Freeform: Shape 1390">
                        <a:extLst>
                          <a:ext uri="{FF2B5EF4-FFF2-40B4-BE49-F238E27FC236}">
                            <a16:creationId xmlns:a16="http://schemas.microsoft.com/office/drawing/2014/main" id="{E253E290-1D2D-9F8F-20AB-2BA27CF80DD2}"/>
                          </a:ext>
                        </a:extLst>
                      </p:cNvPr>
                      <p:cNvSpPr/>
                      <p:nvPr/>
                    </p:nvSpPr>
                    <p:spPr>
                      <a:xfrm>
                        <a:off x="7525049" y="3921698"/>
                        <a:ext cx="4650" cy="4764"/>
                      </a:xfrm>
                      <a:custGeom>
                        <a:avLst/>
                        <a:gdLst>
                          <a:gd name="connsiteX0" fmla="*/ 4134 w 4650"/>
                          <a:gd name="connsiteY0" fmla="*/ 4235 h 4764"/>
                          <a:gd name="connsiteX1" fmla="*/ 4650 w 4650"/>
                          <a:gd name="connsiteY1" fmla="*/ 1059 h 4764"/>
                          <a:gd name="connsiteX2" fmla="*/ 0 w 4650"/>
                          <a:gd name="connsiteY2" fmla="*/ 0 h 4764"/>
                          <a:gd name="connsiteX3" fmla="*/ 1550 w 4650"/>
                          <a:gd name="connsiteY3" fmla="*/ 4765 h 4764"/>
                        </a:gdLst>
                        <a:ahLst/>
                        <a:cxnLst>
                          <a:cxn ang="0">
                            <a:pos x="connsiteX0" y="connsiteY0"/>
                          </a:cxn>
                          <a:cxn ang="0">
                            <a:pos x="connsiteX1" y="connsiteY1"/>
                          </a:cxn>
                          <a:cxn ang="0">
                            <a:pos x="connsiteX2" y="connsiteY2"/>
                          </a:cxn>
                          <a:cxn ang="0">
                            <a:pos x="connsiteX3" y="connsiteY3"/>
                          </a:cxn>
                        </a:cxnLst>
                        <a:rect l="l" t="t" r="r" b="b"/>
                        <a:pathLst>
                          <a:path w="4650" h="4764">
                            <a:moveTo>
                              <a:pt x="4134" y="4235"/>
                            </a:moveTo>
                            <a:lnTo>
                              <a:pt x="4650" y="1059"/>
                            </a:lnTo>
                            <a:lnTo>
                              <a:pt x="0" y="0"/>
                            </a:lnTo>
                            <a:lnTo>
                              <a:pt x="1550"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2" name="Freeform: Shape 1391">
                        <a:extLst>
                          <a:ext uri="{FF2B5EF4-FFF2-40B4-BE49-F238E27FC236}">
                            <a16:creationId xmlns:a16="http://schemas.microsoft.com/office/drawing/2014/main" id="{2189D9D4-FB86-3E34-1DBA-831D8F5D20CA}"/>
                          </a:ext>
                        </a:extLst>
                      </p:cNvPr>
                      <p:cNvSpPr/>
                      <p:nvPr/>
                    </p:nvSpPr>
                    <p:spPr>
                      <a:xfrm>
                        <a:off x="7382968" y="3373243"/>
                        <a:ext cx="150347" cy="556925"/>
                      </a:xfrm>
                      <a:custGeom>
                        <a:avLst/>
                        <a:gdLst>
                          <a:gd name="connsiteX0" fmla="*/ 150347 w 150347"/>
                          <a:gd name="connsiteY0" fmla="*/ 556925 h 556925"/>
                          <a:gd name="connsiteX1" fmla="*/ 148798 w 150347"/>
                          <a:gd name="connsiteY1" fmla="*/ 551631 h 556925"/>
                          <a:gd name="connsiteX2" fmla="*/ 146214 w 150347"/>
                          <a:gd name="connsiteY2" fmla="*/ 552690 h 556925"/>
                          <a:gd name="connsiteX3" fmla="*/ 143631 w 150347"/>
                          <a:gd name="connsiteY3" fmla="*/ 553219 h 556925"/>
                          <a:gd name="connsiteX4" fmla="*/ 142081 w 150347"/>
                          <a:gd name="connsiteY4" fmla="*/ 548455 h 556925"/>
                          <a:gd name="connsiteX5" fmla="*/ 16533 w 150347"/>
                          <a:gd name="connsiteY5" fmla="*/ 515103 h 556925"/>
                          <a:gd name="connsiteX6" fmla="*/ 6200 w 150347"/>
                          <a:gd name="connsiteY6" fmla="*/ 25941 h 556925"/>
                          <a:gd name="connsiteX7" fmla="*/ 142081 w 150347"/>
                          <a:gd name="connsiteY7" fmla="*/ 548455 h 556925"/>
                          <a:gd name="connsiteX8" fmla="*/ 146731 w 150347"/>
                          <a:gd name="connsiteY8" fmla="*/ 549514 h 556925"/>
                          <a:gd name="connsiteX9" fmla="*/ 146214 w 150347"/>
                          <a:gd name="connsiteY9" fmla="*/ 552690 h 556925"/>
                          <a:gd name="connsiteX10" fmla="*/ 148798 w 150347"/>
                          <a:gd name="connsiteY10" fmla="*/ 551631 h 556925"/>
                          <a:gd name="connsiteX11" fmla="*/ 5683 w 150347"/>
                          <a:gd name="connsiteY11" fmla="*/ 0 h 556925"/>
                          <a:gd name="connsiteX12" fmla="*/ 0 w 150347"/>
                          <a:gd name="connsiteY12" fmla="*/ 1059 h 556925"/>
                          <a:gd name="connsiteX13" fmla="*/ 10850 w 150347"/>
                          <a:gd name="connsiteY13" fmla="*/ 519867 h 55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347" h="556925">
                            <a:moveTo>
                              <a:pt x="150347" y="556925"/>
                            </a:moveTo>
                            <a:lnTo>
                              <a:pt x="148798" y="551631"/>
                            </a:lnTo>
                            <a:lnTo>
                              <a:pt x="146214" y="552690"/>
                            </a:lnTo>
                            <a:lnTo>
                              <a:pt x="143631" y="553219"/>
                            </a:lnTo>
                            <a:lnTo>
                              <a:pt x="142081" y="548455"/>
                            </a:lnTo>
                            <a:lnTo>
                              <a:pt x="16533" y="515103"/>
                            </a:lnTo>
                            <a:lnTo>
                              <a:pt x="6200" y="25941"/>
                            </a:lnTo>
                            <a:lnTo>
                              <a:pt x="142081" y="548455"/>
                            </a:lnTo>
                            <a:lnTo>
                              <a:pt x="146731" y="549514"/>
                            </a:lnTo>
                            <a:lnTo>
                              <a:pt x="146214" y="552690"/>
                            </a:lnTo>
                            <a:lnTo>
                              <a:pt x="148798" y="551631"/>
                            </a:lnTo>
                            <a:lnTo>
                              <a:pt x="5683" y="0"/>
                            </a:lnTo>
                            <a:lnTo>
                              <a:pt x="0" y="1059"/>
                            </a:lnTo>
                            <a:lnTo>
                              <a:pt x="10850" y="51986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3" name="Freeform: Shape 1392">
                        <a:extLst>
                          <a:ext uri="{FF2B5EF4-FFF2-40B4-BE49-F238E27FC236}">
                            <a16:creationId xmlns:a16="http://schemas.microsoft.com/office/drawing/2014/main" id="{279A8F1C-EA9F-7775-36BC-71837AD15448}"/>
                          </a:ext>
                        </a:extLst>
                      </p:cNvPr>
                      <p:cNvSpPr/>
                      <p:nvPr/>
                    </p:nvSpPr>
                    <p:spPr>
                      <a:xfrm>
                        <a:off x="6929859" y="3370067"/>
                        <a:ext cx="470158" cy="527278"/>
                      </a:xfrm>
                      <a:custGeom>
                        <a:avLst/>
                        <a:gdLst>
                          <a:gd name="connsiteX0" fmla="*/ 458792 w 470158"/>
                          <a:gd name="connsiteY0" fmla="*/ 0 h 527278"/>
                          <a:gd name="connsiteX1" fmla="*/ 455175 w 470158"/>
                          <a:gd name="connsiteY1" fmla="*/ 1059 h 527278"/>
                          <a:gd name="connsiteX2" fmla="*/ 456209 w 470158"/>
                          <a:gd name="connsiteY2" fmla="*/ 3706 h 527278"/>
                          <a:gd name="connsiteX3" fmla="*/ 456725 w 470158"/>
                          <a:gd name="connsiteY3" fmla="*/ 6882 h 527278"/>
                          <a:gd name="connsiteX4" fmla="*/ 453109 w 470158"/>
                          <a:gd name="connsiteY4" fmla="*/ 7941 h 527278"/>
                          <a:gd name="connsiteX5" fmla="*/ 463442 w 470158"/>
                          <a:gd name="connsiteY5" fmla="*/ 513515 h 527278"/>
                          <a:gd name="connsiteX6" fmla="*/ 12916 w 470158"/>
                          <a:gd name="connsiteY6" fmla="*/ 106409 h 527278"/>
                          <a:gd name="connsiteX7" fmla="*/ 453109 w 470158"/>
                          <a:gd name="connsiteY7" fmla="*/ 7941 h 527278"/>
                          <a:gd name="connsiteX8" fmla="*/ 453109 w 470158"/>
                          <a:gd name="connsiteY8" fmla="*/ 4235 h 527278"/>
                          <a:gd name="connsiteX9" fmla="*/ 456209 w 470158"/>
                          <a:gd name="connsiteY9" fmla="*/ 3706 h 527278"/>
                          <a:gd name="connsiteX10" fmla="*/ 455175 w 470158"/>
                          <a:gd name="connsiteY10" fmla="*/ 1059 h 527278"/>
                          <a:gd name="connsiteX11" fmla="*/ 0 w 470158"/>
                          <a:gd name="connsiteY11" fmla="*/ 103232 h 527278"/>
                          <a:gd name="connsiteX12" fmla="*/ 470159 w 470158"/>
                          <a:gd name="connsiteY12" fmla="*/ 527279 h 52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0158" h="527278">
                            <a:moveTo>
                              <a:pt x="458792" y="0"/>
                            </a:moveTo>
                            <a:lnTo>
                              <a:pt x="455175" y="1059"/>
                            </a:lnTo>
                            <a:lnTo>
                              <a:pt x="456209" y="3706"/>
                            </a:lnTo>
                            <a:lnTo>
                              <a:pt x="456725" y="6882"/>
                            </a:lnTo>
                            <a:lnTo>
                              <a:pt x="453109" y="7941"/>
                            </a:lnTo>
                            <a:lnTo>
                              <a:pt x="463442" y="513515"/>
                            </a:lnTo>
                            <a:lnTo>
                              <a:pt x="12916" y="106409"/>
                            </a:lnTo>
                            <a:lnTo>
                              <a:pt x="453109" y="7941"/>
                            </a:lnTo>
                            <a:lnTo>
                              <a:pt x="453109" y="4235"/>
                            </a:lnTo>
                            <a:lnTo>
                              <a:pt x="456209" y="3706"/>
                            </a:lnTo>
                            <a:lnTo>
                              <a:pt x="455175" y="1059"/>
                            </a:lnTo>
                            <a:lnTo>
                              <a:pt x="0" y="103232"/>
                            </a:lnTo>
                            <a:lnTo>
                              <a:pt x="470159" y="52727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4" name="Freeform: Shape 1393">
                        <a:extLst>
                          <a:ext uri="{FF2B5EF4-FFF2-40B4-BE49-F238E27FC236}">
                            <a16:creationId xmlns:a16="http://schemas.microsoft.com/office/drawing/2014/main" id="{6D75BA3B-2DFD-B25A-D613-2149AF7646FA}"/>
                          </a:ext>
                        </a:extLst>
                      </p:cNvPr>
                      <p:cNvSpPr/>
                      <p:nvPr/>
                    </p:nvSpPr>
                    <p:spPr>
                      <a:xfrm>
                        <a:off x="7382968" y="3373773"/>
                        <a:ext cx="3616" cy="4235"/>
                      </a:xfrm>
                      <a:custGeom>
                        <a:avLst/>
                        <a:gdLst>
                          <a:gd name="connsiteX0" fmla="*/ 3616 w 3616"/>
                          <a:gd name="connsiteY0" fmla="*/ 3176 h 4235"/>
                          <a:gd name="connsiteX1" fmla="*/ 3100 w 3616"/>
                          <a:gd name="connsiteY1" fmla="*/ 0 h 4235"/>
                          <a:gd name="connsiteX2" fmla="*/ 0 w 3616"/>
                          <a:gd name="connsiteY2" fmla="*/ 529 h 4235"/>
                          <a:gd name="connsiteX3" fmla="*/ 0 w 3616"/>
                          <a:gd name="connsiteY3" fmla="*/ 4235 h 4235"/>
                        </a:gdLst>
                        <a:ahLst/>
                        <a:cxnLst>
                          <a:cxn ang="0">
                            <a:pos x="connsiteX0" y="connsiteY0"/>
                          </a:cxn>
                          <a:cxn ang="0">
                            <a:pos x="connsiteX1" y="connsiteY1"/>
                          </a:cxn>
                          <a:cxn ang="0">
                            <a:pos x="connsiteX2" y="connsiteY2"/>
                          </a:cxn>
                          <a:cxn ang="0">
                            <a:pos x="connsiteX3" y="connsiteY3"/>
                          </a:cxn>
                        </a:cxnLst>
                        <a:rect l="l" t="t" r="r" b="b"/>
                        <a:pathLst>
                          <a:path w="3616" h="4235">
                            <a:moveTo>
                              <a:pt x="3616" y="3176"/>
                            </a:moveTo>
                            <a:lnTo>
                              <a:pt x="3100" y="0"/>
                            </a:lnTo>
                            <a:lnTo>
                              <a:pt x="0" y="529"/>
                            </a:lnTo>
                            <a:lnTo>
                              <a:pt x="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5" name="Freeform: Shape 1394">
                        <a:extLst>
                          <a:ext uri="{FF2B5EF4-FFF2-40B4-BE49-F238E27FC236}">
                            <a16:creationId xmlns:a16="http://schemas.microsoft.com/office/drawing/2014/main" id="{EBFEB797-4D51-E04C-295C-1112305FF0F0}"/>
                          </a:ext>
                        </a:extLst>
                      </p:cNvPr>
                      <p:cNvSpPr/>
                      <p:nvPr/>
                    </p:nvSpPr>
                    <p:spPr>
                      <a:xfrm>
                        <a:off x="7501799" y="2892022"/>
                        <a:ext cx="7749" cy="10587"/>
                      </a:xfrm>
                      <a:custGeom>
                        <a:avLst/>
                        <a:gdLst>
                          <a:gd name="connsiteX0" fmla="*/ 5683 w 7749"/>
                          <a:gd name="connsiteY0" fmla="*/ 529 h 10587"/>
                          <a:gd name="connsiteX1" fmla="*/ 3100 w 7749"/>
                          <a:gd name="connsiteY1" fmla="*/ 0 h 10587"/>
                          <a:gd name="connsiteX2" fmla="*/ 0 w 7749"/>
                          <a:gd name="connsiteY2" fmla="*/ 10588 h 10587"/>
                          <a:gd name="connsiteX3" fmla="*/ 7750 w 7749"/>
                          <a:gd name="connsiteY3" fmla="*/ 2647 h 10587"/>
                        </a:gdLst>
                        <a:ahLst/>
                        <a:cxnLst>
                          <a:cxn ang="0">
                            <a:pos x="connsiteX0" y="connsiteY0"/>
                          </a:cxn>
                          <a:cxn ang="0">
                            <a:pos x="connsiteX1" y="connsiteY1"/>
                          </a:cxn>
                          <a:cxn ang="0">
                            <a:pos x="connsiteX2" y="connsiteY2"/>
                          </a:cxn>
                          <a:cxn ang="0">
                            <a:pos x="connsiteX3" y="connsiteY3"/>
                          </a:cxn>
                        </a:cxnLst>
                        <a:rect l="l" t="t" r="r" b="b"/>
                        <a:pathLst>
                          <a:path w="7749" h="10587">
                            <a:moveTo>
                              <a:pt x="5683" y="529"/>
                            </a:moveTo>
                            <a:lnTo>
                              <a:pt x="3100" y="0"/>
                            </a:lnTo>
                            <a:lnTo>
                              <a:pt x="0" y="10588"/>
                            </a:lnTo>
                            <a:lnTo>
                              <a:pt x="7750"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6" name="Freeform: Shape 1395">
                        <a:extLst>
                          <a:ext uri="{FF2B5EF4-FFF2-40B4-BE49-F238E27FC236}">
                            <a16:creationId xmlns:a16="http://schemas.microsoft.com/office/drawing/2014/main" id="{77C65F3C-E4E5-708C-151A-1184C1802067}"/>
                          </a:ext>
                        </a:extLst>
                      </p:cNvPr>
                      <p:cNvSpPr/>
                      <p:nvPr/>
                    </p:nvSpPr>
                    <p:spPr>
                      <a:xfrm>
                        <a:off x="6926759" y="2882493"/>
                        <a:ext cx="586406" cy="597688"/>
                      </a:xfrm>
                      <a:custGeom>
                        <a:avLst/>
                        <a:gdLst>
                          <a:gd name="connsiteX0" fmla="*/ 586407 w 586406"/>
                          <a:gd name="connsiteY0" fmla="*/ 0 h 597688"/>
                          <a:gd name="connsiteX1" fmla="*/ 578657 w 586406"/>
                          <a:gd name="connsiteY1" fmla="*/ 7941 h 597688"/>
                          <a:gd name="connsiteX2" fmla="*/ 580724 w 586406"/>
                          <a:gd name="connsiteY2" fmla="*/ 10059 h 597688"/>
                          <a:gd name="connsiteX3" fmla="*/ 582790 w 586406"/>
                          <a:gd name="connsiteY3" fmla="*/ 12176 h 597688"/>
                          <a:gd name="connsiteX4" fmla="*/ 575040 w 586406"/>
                          <a:gd name="connsiteY4" fmla="*/ 20117 h 597688"/>
                          <a:gd name="connsiteX5" fmla="*/ 456726 w 586406"/>
                          <a:gd name="connsiteY5" fmla="*/ 488633 h 597688"/>
                          <a:gd name="connsiteX6" fmla="*/ 19117 w 586406"/>
                          <a:gd name="connsiteY6" fmla="*/ 587101 h 597688"/>
                          <a:gd name="connsiteX7" fmla="*/ 575040 w 586406"/>
                          <a:gd name="connsiteY7" fmla="*/ 20117 h 597688"/>
                          <a:gd name="connsiteX8" fmla="*/ 578140 w 586406"/>
                          <a:gd name="connsiteY8" fmla="*/ 9529 h 597688"/>
                          <a:gd name="connsiteX9" fmla="*/ 580724 w 586406"/>
                          <a:gd name="connsiteY9" fmla="*/ 10059 h 597688"/>
                          <a:gd name="connsiteX10" fmla="*/ 578657 w 586406"/>
                          <a:gd name="connsiteY10" fmla="*/ 7941 h 597688"/>
                          <a:gd name="connsiteX11" fmla="*/ 0 w 586406"/>
                          <a:gd name="connsiteY11" fmla="*/ 597689 h 597688"/>
                          <a:gd name="connsiteX12" fmla="*/ 461376 w 586406"/>
                          <a:gd name="connsiteY12" fmla="*/ 493927 h 5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406" h="597688">
                            <a:moveTo>
                              <a:pt x="586407" y="0"/>
                            </a:moveTo>
                            <a:lnTo>
                              <a:pt x="578657" y="7941"/>
                            </a:lnTo>
                            <a:lnTo>
                              <a:pt x="580724" y="10059"/>
                            </a:lnTo>
                            <a:lnTo>
                              <a:pt x="582790" y="12176"/>
                            </a:lnTo>
                            <a:lnTo>
                              <a:pt x="575040" y="20117"/>
                            </a:lnTo>
                            <a:lnTo>
                              <a:pt x="456726" y="488633"/>
                            </a:lnTo>
                            <a:lnTo>
                              <a:pt x="19117" y="587101"/>
                            </a:lnTo>
                            <a:lnTo>
                              <a:pt x="575040" y="20117"/>
                            </a:lnTo>
                            <a:lnTo>
                              <a:pt x="578140" y="9529"/>
                            </a:lnTo>
                            <a:lnTo>
                              <a:pt x="580724" y="10059"/>
                            </a:lnTo>
                            <a:lnTo>
                              <a:pt x="578657" y="7941"/>
                            </a:lnTo>
                            <a:lnTo>
                              <a:pt x="0" y="597689"/>
                            </a:lnTo>
                            <a:lnTo>
                              <a:pt x="461376" y="49392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7" name="Freeform: Shape 1396">
                        <a:extLst>
                          <a:ext uri="{FF2B5EF4-FFF2-40B4-BE49-F238E27FC236}">
                            <a16:creationId xmlns:a16="http://schemas.microsoft.com/office/drawing/2014/main" id="{5D23B52C-9523-433D-3789-8C919B034DB8}"/>
                          </a:ext>
                        </a:extLst>
                      </p:cNvPr>
                      <p:cNvSpPr/>
                      <p:nvPr/>
                    </p:nvSpPr>
                    <p:spPr>
                      <a:xfrm>
                        <a:off x="8083556" y="3119663"/>
                        <a:ext cx="5683" cy="10058"/>
                      </a:xfrm>
                      <a:custGeom>
                        <a:avLst/>
                        <a:gdLst>
                          <a:gd name="connsiteX0" fmla="*/ 5683 w 5683"/>
                          <a:gd name="connsiteY0" fmla="*/ 1588 h 10058"/>
                          <a:gd name="connsiteX1" fmla="*/ 3100 w 5683"/>
                          <a:gd name="connsiteY1" fmla="*/ 0 h 10058"/>
                          <a:gd name="connsiteX2" fmla="*/ 0 w 5683"/>
                          <a:gd name="connsiteY2" fmla="*/ 529 h 10058"/>
                          <a:gd name="connsiteX3" fmla="*/ 1034 w 5683"/>
                          <a:gd name="connsiteY3" fmla="*/ 10059 h 10058"/>
                        </a:gdLst>
                        <a:ahLst/>
                        <a:cxnLst>
                          <a:cxn ang="0">
                            <a:pos x="connsiteX0" y="connsiteY0"/>
                          </a:cxn>
                          <a:cxn ang="0">
                            <a:pos x="connsiteX1" y="connsiteY1"/>
                          </a:cxn>
                          <a:cxn ang="0">
                            <a:pos x="connsiteX2" y="connsiteY2"/>
                          </a:cxn>
                          <a:cxn ang="0">
                            <a:pos x="connsiteX3" y="connsiteY3"/>
                          </a:cxn>
                        </a:cxnLst>
                        <a:rect l="l" t="t" r="r" b="b"/>
                        <a:pathLst>
                          <a:path w="5683" h="10058">
                            <a:moveTo>
                              <a:pt x="5683" y="1588"/>
                            </a:moveTo>
                            <a:lnTo>
                              <a:pt x="3100" y="0"/>
                            </a:lnTo>
                            <a:lnTo>
                              <a:pt x="0" y="529"/>
                            </a:lnTo>
                            <a:lnTo>
                              <a:pt x="1034" y="10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8" name="Freeform: Shape 1397">
                        <a:extLst>
                          <a:ext uri="{FF2B5EF4-FFF2-40B4-BE49-F238E27FC236}">
                            <a16:creationId xmlns:a16="http://schemas.microsoft.com/office/drawing/2014/main" id="{F1CA9B1E-338E-E9EB-59EB-E235C2F1B108}"/>
                          </a:ext>
                        </a:extLst>
                      </p:cNvPr>
                      <p:cNvSpPr/>
                      <p:nvPr/>
                    </p:nvSpPr>
                    <p:spPr>
                      <a:xfrm>
                        <a:off x="8079940" y="3118075"/>
                        <a:ext cx="7233" cy="7411"/>
                      </a:xfrm>
                      <a:custGeom>
                        <a:avLst/>
                        <a:gdLst>
                          <a:gd name="connsiteX0" fmla="*/ 6716 w 7233"/>
                          <a:gd name="connsiteY0" fmla="*/ 1588 h 7411"/>
                          <a:gd name="connsiteX1" fmla="*/ 4133 w 7233"/>
                          <a:gd name="connsiteY1" fmla="*/ 0 h 7411"/>
                          <a:gd name="connsiteX2" fmla="*/ 0 w 7233"/>
                          <a:gd name="connsiteY2" fmla="*/ 7412 h 7411"/>
                          <a:gd name="connsiteX3" fmla="*/ 7233 w 7233"/>
                          <a:gd name="connsiteY3" fmla="*/ 4765 h 7411"/>
                        </a:gdLst>
                        <a:ahLst/>
                        <a:cxnLst>
                          <a:cxn ang="0">
                            <a:pos x="connsiteX0" y="connsiteY0"/>
                          </a:cxn>
                          <a:cxn ang="0">
                            <a:pos x="connsiteX1" y="connsiteY1"/>
                          </a:cxn>
                          <a:cxn ang="0">
                            <a:pos x="connsiteX2" y="connsiteY2"/>
                          </a:cxn>
                          <a:cxn ang="0">
                            <a:pos x="connsiteX3" y="connsiteY3"/>
                          </a:cxn>
                        </a:cxnLst>
                        <a:rect l="l" t="t" r="r" b="b"/>
                        <a:pathLst>
                          <a:path w="7233" h="7411">
                            <a:moveTo>
                              <a:pt x="6716" y="1588"/>
                            </a:moveTo>
                            <a:lnTo>
                              <a:pt x="4133" y="0"/>
                            </a:lnTo>
                            <a:lnTo>
                              <a:pt x="0" y="7412"/>
                            </a:lnTo>
                            <a:lnTo>
                              <a:pt x="7233"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9" name="Freeform: Shape 1398">
                        <a:extLst>
                          <a:ext uri="{FF2B5EF4-FFF2-40B4-BE49-F238E27FC236}">
                            <a16:creationId xmlns:a16="http://schemas.microsoft.com/office/drawing/2014/main" id="{224196F8-BEB6-97AE-8045-6359F320B1E8}"/>
                          </a:ext>
                        </a:extLst>
                      </p:cNvPr>
                      <p:cNvSpPr/>
                      <p:nvPr/>
                    </p:nvSpPr>
                    <p:spPr>
                      <a:xfrm>
                        <a:off x="7381418" y="3114369"/>
                        <a:ext cx="711438" cy="784036"/>
                      </a:xfrm>
                      <a:custGeom>
                        <a:avLst/>
                        <a:gdLst>
                          <a:gd name="connsiteX0" fmla="*/ 711438 w 711438"/>
                          <a:gd name="connsiteY0" fmla="*/ 0 h 784036"/>
                          <a:gd name="connsiteX1" fmla="*/ 704205 w 711438"/>
                          <a:gd name="connsiteY1" fmla="*/ 2647 h 784036"/>
                          <a:gd name="connsiteX2" fmla="*/ 705238 w 711438"/>
                          <a:gd name="connsiteY2" fmla="*/ 5294 h 784036"/>
                          <a:gd name="connsiteX3" fmla="*/ 705755 w 711438"/>
                          <a:gd name="connsiteY3" fmla="*/ 8470 h 784036"/>
                          <a:gd name="connsiteX4" fmla="*/ 698522 w 711438"/>
                          <a:gd name="connsiteY4" fmla="*/ 11117 h 784036"/>
                          <a:gd name="connsiteX5" fmla="*/ 297595 w 711438"/>
                          <a:gd name="connsiteY5" fmla="*/ 771331 h 784036"/>
                          <a:gd name="connsiteX6" fmla="*/ 8784 w 711438"/>
                          <a:gd name="connsiteY6" fmla="*/ 260993 h 784036"/>
                          <a:gd name="connsiteX7" fmla="*/ 698522 w 711438"/>
                          <a:gd name="connsiteY7" fmla="*/ 11117 h 784036"/>
                          <a:gd name="connsiteX8" fmla="*/ 702655 w 711438"/>
                          <a:gd name="connsiteY8" fmla="*/ 3706 h 784036"/>
                          <a:gd name="connsiteX9" fmla="*/ 705238 w 711438"/>
                          <a:gd name="connsiteY9" fmla="*/ 5294 h 784036"/>
                          <a:gd name="connsiteX10" fmla="*/ 704205 w 711438"/>
                          <a:gd name="connsiteY10" fmla="*/ 2647 h 784036"/>
                          <a:gd name="connsiteX11" fmla="*/ 0 w 711438"/>
                          <a:gd name="connsiteY11" fmla="*/ 257816 h 784036"/>
                          <a:gd name="connsiteX12" fmla="*/ 297595 w 711438"/>
                          <a:gd name="connsiteY12" fmla="*/ 784036 h 78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438" h="784036">
                            <a:moveTo>
                              <a:pt x="711438" y="0"/>
                            </a:moveTo>
                            <a:lnTo>
                              <a:pt x="704205" y="2647"/>
                            </a:lnTo>
                            <a:lnTo>
                              <a:pt x="705238" y="5294"/>
                            </a:lnTo>
                            <a:lnTo>
                              <a:pt x="705755" y="8470"/>
                            </a:lnTo>
                            <a:lnTo>
                              <a:pt x="698522" y="11117"/>
                            </a:lnTo>
                            <a:lnTo>
                              <a:pt x="297595" y="771331"/>
                            </a:lnTo>
                            <a:lnTo>
                              <a:pt x="8784" y="260993"/>
                            </a:lnTo>
                            <a:lnTo>
                              <a:pt x="698522" y="11117"/>
                            </a:lnTo>
                            <a:lnTo>
                              <a:pt x="702655" y="3706"/>
                            </a:lnTo>
                            <a:lnTo>
                              <a:pt x="705238" y="5294"/>
                            </a:lnTo>
                            <a:lnTo>
                              <a:pt x="704205" y="2647"/>
                            </a:lnTo>
                            <a:lnTo>
                              <a:pt x="0" y="257816"/>
                            </a:lnTo>
                            <a:lnTo>
                              <a:pt x="297595" y="78403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0" name="Freeform: Shape 1399">
                        <a:extLst>
                          <a:ext uri="{FF2B5EF4-FFF2-40B4-BE49-F238E27FC236}">
                            <a16:creationId xmlns:a16="http://schemas.microsoft.com/office/drawing/2014/main" id="{C0DD4FCF-F78D-402D-F1F9-DB5C1C651746}"/>
                          </a:ext>
                        </a:extLst>
                      </p:cNvPr>
                      <p:cNvSpPr/>
                      <p:nvPr/>
                    </p:nvSpPr>
                    <p:spPr>
                      <a:xfrm>
                        <a:off x="7382968" y="3372185"/>
                        <a:ext cx="300694" cy="556924"/>
                      </a:xfrm>
                      <a:custGeom>
                        <a:avLst/>
                        <a:gdLst>
                          <a:gd name="connsiteX0" fmla="*/ 300695 w 300694"/>
                          <a:gd name="connsiteY0" fmla="*/ 521985 h 556924"/>
                          <a:gd name="connsiteX1" fmla="*/ 298628 w 300694"/>
                          <a:gd name="connsiteY1" fmla="*/ 518279 h 556924"/>
                          <a:gd name="connsiteX2" fmla="*/ 296045 w 300694"/>
                          <a:gd name="connsiteY2" fmla="*/ 519867 h 556924"/>
                          <a:gd name="connsiteX3" fmla="*/ 293462 w 300694"/>
                          <a:gd name="connsiteY3" fmla="*/ 521456 h 556924"/>
                          <a:gd name="connsiteX4" fmla="*/ 291395 w 300694"/>
                          <a:gd name="connsiteY4" fmla="*/ 517750 h 556924"/>
                          <a:gd name="connsiteX5" fmla="*/ 148281 w 300694"/>
                          <a:gd name="connsiteY5" fmla="*/ 550043 h 556924"/>
                          <a:gd name="connsiteX6" fmla="*/ 11366 w 300694"/>
                          <a:gd name="connsiteY6" fmla="*/ 23293 h 556924"/>
                          <a:gd name="connsiteX7" fmla="*/ 291395 w 300694"/>
                          <a:gd name="connsiteY7" fmla="*/ 517750 h 556924"/>
                          <a:gd name="connsiteX8" fmla="*/ 295528 w 300694"/>
                          <a:gd name="connsiteY8" fmla="*/ 516691 h 556924"/>
                          <a:gd name="connsiteX9" fmla="*/ 296045 w 300694"/>
                          <a:gd name="connsiteY9" fmla="*/ 519867 h 556924"/>
                          <a:gd name="connsiteX10" fmla="*/ 298628 w 300694"/>
                          <a:gd name="connsiteY10" fmla="*/ 518279 h 556924"/>
                          <a:gd name="connsiteX11" fmla="*/ 5683 w 300694"/>
                          <a:gd name="connsiteY11" fmla="*/ 0 h 556924"/>
                          <a:gd name="connsiteX12" fmla="*/ 0 w 300694"/>
                          <a:gd name="connsiteY12" fmla="*/ 2647 h 556924"/>
                          <a:gd name="connsiteX13" fmla="*/ 144148 w 300694"/>
                          <a:gd name="connsiteY13" fmla="*/ 556925 h 55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0694" h="556924">
                            <a:moveTo>
                              <a:pt x="300695" y="521985"/>
                            </a:moveTo>
                            <a:lnTo>
                              <a:pt x="298628" y="518279"/>
                            </a:lnTo>
                            <a:lnTo>
                              <a:pt x="296045" y="519867"/>
                            </a:lnTo>
                            <a:lnTo>
                              <a:pt x="293462" y="521456"/>
                            </a:lnTo>
                            <a:lnTo>
                              <a:pt x="291395" y="517750"/>
                            </a:lnTo>
                            <a:lnTo>
                              <a:pt x="148281" y="550043"/>
                            </a:lnTo>
                            <a:lnTo>
                              <a:pt x="11366" y="23293"/>
                            </a:lnTo>
                            <a:lnTo>
                              <a:pt x="291395" y="517750"/>
                            </a:lnTo>
                            <a:lnTo>
                              <a:pt x="295528" y="516691"/>
                            </a:lnTo>
                            <a:lnTo>
                              <a:pt x="296045" y="519867"/>
                            </a:lnTo>
                            <a:lnTo>
                              <a:pt x="298628" y="518279"/>
                            </a:lnTo>
                            <a:lnTo>
                              <a:pt x="5683" y="0"/>
                            </a:lnTo>
                            <a:lnTo>
                              <a:pt x="0" y="2647"/>
                            </a:lnTo>
                            <a:lnTo>
                              <a:pt x="144148" y="55692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1" name="Freeform: Shape 1400">
                        <a:extLst>
                          <a:ext uri="{FF2B5EF4-FFF2-40B4-BE49-F238E27FC236}">
                            <a16:creationId xmlns:a16="http://schemas.microsoft.com/office/drawing/2014/main" id="{4F096FDA-BA34-9ACC-0C5D-876BC2B116AE}"/>
                          </a:ext>
                        </a:extLst>
                      </p:cNvPr>
                      <p:cNvSpPr/>
                      <p:nvPr/>
                    </p:nvSpPr>
                    <p:spPr>
                      <a:xfrm>
                        <a:off x="7674363" y="3888876"/>
                        <a:ext cx="4650" cy="4764"/>
                      </a:xfrm>
                      <a:custGeom>
                        <a:avLst/>
                        <a:gdLst>
                          <a:gd name="connsiteX0" fmla="*/ 4650 w 4650"/>
                          <a:gd name="connsiteY0" fmla="*/ 3176 h 4764"/>
                          <a:gd name="connsiteX1" fmla="*/ 4133 w 4650"/>
                          <a:gd name="connsiteY1" fmla="*/ 0 h 4764"/>
                          <a:gd name="connsiteX2" fmla="*/ 0 w 4650"/>
                          <a:gd name="connsiteY2" fmla="*/ 1059 h 4764"/>
                          <a:gd name="connsiteX3" fmla="*/ 2067 w 4650"/>
                          <a:gd name="connsiteY3" fmla="*/ 4765 h 4764"/>
                        </a:gdLst>
                        <a:ahLst/>
                        <a:cxnLst>
                          <a:cxn ang="0">
                            <a:pos x="connsiteX0" y="connsiteY0"/>
                          </a:cxn>
                          <a:cxn ang="0">
                            <a:pos x="connsiteX1" y="connsiteY1"/>
                          </a:cxn>
                          <a:cxn ang="0">
                            <a:pos x="connsiteX2" y="connsiteY2"/>
                          </a:cxn>
                          <a:cxn ang="0">
                            <a:pos x="connsiteX3" y="connsiteY3"/>
                          </a:cxn>
                        </a:cxnLst>
                        <a:rect l="l" t="t" r="r" b="b"/>
                        <a:pathLst>
                          <a:path w="4650" h="4764">
                            <a:moveTo>
                              <a:pt x="4650" y="3176"/>
                            </a:moveTo>
                            <a:lnTo>
                              <a:pt x="4133" y="0"/>
                            </a:lnTo>
                            <a:lnTo>
                              <a:pt x="0" y="1059"/>
                            </a:lnTo>
                            <a:lnTo>
                              <a:pt x="2067"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2" name="Freeform: Shape 1401">
                        <a:extLst>
                          <a:ext uri="{FF2B5EF4-FFF2-40B4-BE49-F238E27FC236}">
                            <a16:creationId xmlns:a16="http://schemas.microsoft.com/office/drawing/2014/main" id="{163A9868-981A-7377-ECE0-CDC404D43D32}"/>
                          </a:ext>
                        </a:extLst>
                      </p:cNvPr>
                      <p:cNvSpPr/>
                      <p:nvPr/>
                    </p:nvSpPr>
                    <p:spPr>
                      <a:xfrm>
                        <a:off x="8460200" y="4779850"/>
                        <a:ext cx="1468858" cy="601923"/>
                      </a:xfrm>
                      <a:custGeom>
                        <a:avLst/>
                        <a:gdLst>
                          <a:gd name="connsiteX0" fmla="*/ 1468859 w 1468858"/>
                          <a:gd name="connsiteY0" fmla="*/ 5823 h 601923"/>
                          <a:gd name="connsiteX1" fmla="*/ 1467308 w 1468858"/>
                          <a:gd name="connsiteY1" fmla="*/ 0 h 601923"/>
                          <a:gd name="connsiteX2" fmla="*/ 1467825 w 1468858"/>
                          <a:gd name="connsiteY2" fmla="*/ 2647 h 601923"/>
                          <a:gd name="connsiteX3" fmla="*/ 1468341 w 1468858"/>
                          <a:gd name="connsiteY3" fmla="*/ 5823 h 601923"/>
                          <a:gd name="connsiteX4" fmla="*/ 1446642 w 1468858"/>
                          <a:gd name="connsiteY4" fmla="*/ 9000 h 601923"/>
                          <a:gd name="connsiteX5" fmla="*/ 117798 w 1468858"/>
                          <a:gd name="connsiteY5" fmla="*/ 593983 h 601923"/>
                          <a:gd name="connsiteX6" fmla="*/ 7750 w 1468858"/>
                          <a:gd name="connsiteY6" fmla="*/ 203818 h 601923"/>
                          <a:gd name="connsiteX7" fmla="*/ 1446642 w 1468858"/>
                          <a:gd name="connsiteY7" fmla="*/ 9000 h 601923"/>
                          <a:gd name="connsiteX8" fmla="*/ 1466792 w 1468858"/>
                          <a:gd name="connsiteY8" fmla="*/ 0 h 601923"/>
                          <a:gd name="connsiteX9" fmla="*/ 1467825 w 1468858"/>
                          <a:gd name="connsiteY9" fmla="*/ 2647 h 601923"/>
                          <a:gd name="connsiteX10" fmla="*/ 1467308 w 1468858"/>
                          <a:gd name="connsiteY10" fmla="*/ 0 h 601923"/>
                          <a:gd name="connsiteX11" fmla="*/ 0 w 1468858"/>
                          <a:gd name="connsiteY11" fmla="*/ 199053 h 601923"/>
                          <a:gd name="connsiteX12" fmla="*/ 113665 w 1468858"/>
                          <a:gd name="connsiteY12" fmla="*/ 601924 h 601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8858" h="601923">
                            <a:moveTo>
                              <a:pt x="1468859" y="5823"/>
                            </a:moveTo>
                            <a:lnTo>
                              <a:pt x="1467308" y="0"/>
                            </a:lnTo>
                            <a:lnTo>
                              <a:pt x="1467825" y="2647"/>
                            </a:lnTo>
                            <a:lnTo>
                              <a:pt x="1468341" y="5823"/>
                            </a:lnTo>
                            <a:lnTo>
                              <a:pt x="1446642" y="9000"/>
                            </a:lnTo>
                            <a:lnTo>
                              <a:pt x="117798" y="593983"/>
                            </a:lnTo>
                            <a:lnTo>
                              <a:pt x="7750" y="203818"/>
                            </a:lnTo>
                            <a:lnTo>
                              <a:pt x="1446642" y="9000"/>
                            </a:lnTo>
                            <a:lnTo>
                              <a:pt x="1466792" y="0"/>
                            </a:lnTo>
                            <a:lnTo>
                              <a:pt x="1467825" y="2647"/>
                            </a:lnTo>
                            <a:lnTo>
                              <a:pt x="1467308" y="0"/>
                            </a:lnTo>
                            <a:lnTo>
                              <a:pt x="0" y="199053"/>
                            </a:lnTo>
                            <a:lnTo>
                              <a:pt x="113665" y="60192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3" name="Freeform: Shape 1402">
                        <a:extLst>
                          <a:ext uri="{FF2B5EF4-FFF2-40B4-BE49-F238E27FC236}">
                            <a16:creationId xmlns:a16="http://schemas.microsoft.com/office/drawing/2014/main" id="{C53128B5-81EF-34FC-6040-05B10E7F5015}"/>
                          </a:ext>
                        </a:extLst>
                      </p:cNvPr>
                      <p:cNvSpPr/>
                      <p:nvPr/>
                    </p:nvSpPr>
                    <p:spPr>
                      <a:xfrm>
                        <a:off x="9906842" y="4779850"/>
                        <a:ext cx="21699" cy="8999"/>
                      </a:xfrm>
                      <a:custGeom>
                        <a:avLst/>
                        <a:gdLst>
                          <a:gd name="connsiteX0" fmla="*/ 21183 w 21699"/>
                          <a:gd name="connsiteY0" fmla="*/ 2647 h 8999"/>
                          <a:gd name="connsiteX1" fmla="*/ 20150 w 21699"/>
                          <a:gd name="connsiteY1" fmla="*/ 0 h 8999"/>
                          <a:gd name="connsiteX2" fmla="*/ 0 w 21699"/>
                          <a:gd name="connsiteY2" fmla="*/ 9000 h 8999"/>
                          <a:gd name="connsiteX3" fmla="*/ 21699 w 21699"/>
                          <a:gd name="connsiteY3" fmla="*/ 5823 h 8999"/>
                        </a:gdLst>
                        <a:ahLst/>
                        <a:cxnLst>
                          <a:cxn ang="0">
                            <a:pos x="connsiteX0" y="connsiteY0"/>
                          </a:cxn>
                          <a:cxn ang="0">
                            <a:pos x="connsiteX1" y="connsiteY1"/>
                          </a:cxn>
                          <a:cxn ang="0">
                            <a:pos x="connsiteX2" y="connsiteY2"/>
                          </a:cxn>
                          <a:cxn ang="0">
                            <a:pos x="connsiteX3" y="connsiteY3"/>
                          </a:cxn>
                        </a:cxnLst>
                        <a:rect l="l" t="t" r="r" b="b"/>
                        <a:pathLst>
                          <a:path w="21699" h="8999">
                            <a:moveTo>
                              <a:pt x="21183" y="2647"/>
                            </a:moveTo>
                            <a:lnTo>
                              <a:pt x="20150" y="0"/>
                            </a:lnTo>
                            <a:lnTo>
                              <a:pt x="0" y="9000"/>
                            </a:lnTo>
                            <a:lnTo>
                              <a:pt x="21699"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4" name="Freeform: Shape 1403">
                        <a:extLst>
                          <a:ext uri="{FF2B5EF4-FFF2-40B4-BE49-F238E27FC236}">
                            <a16:creationId xmlns:a16="http://schemas.microsoft.com/office/drawing/2014/main" id="{23FFBAC5-9CEB-3038-5501-1E39AF6401D7}"/>
                          </a:ext>
                        </a:extLst>
                      </p:cNvPr>
                      <p:cNvSpPr/>
                      <p:nvPr/>
                    </p:nvSpPr>
                    <p:spPr>
                      <a:xfrm>
                        <a:off x="7665063" y="4977844"/>
                        <a:ext cx="915000" cy="404458"/>
                      </a:xfrm>
                      <a:custGeom>
                        <a:avLst/>
                        <a:gdLst>
                          <a:gd name="connsiteX0" fmla="*/ 915001 w 915000"/>
                          <a:gd name="connsiteY0" fmla="*/ 404459 h 404458"/>
                          <a:gd name="connsiteX1" fmla="*/ 801336 w 915000"/>
                          <a:gd name="connsiteY1" fmla="*/ 0 h 404458"/>
                          <a:gd name="connsiteX2" fmla="*/ 798753 w 915000"/>
                          <a:gd name="connsiteY2" fmla="*/ 0 h 404458"/>
                          <a:gd name="connsiteX3" fmla="*/ 798753 w 915000"/>
                          <a:gd name="connsiteY3" fmla="*/ 3176 h 404458"/>
                          <a:gd name="connsiteX4" fmla="*/ 799270 w 915000"/>
                          <a:gd name="connsiteY4" fmla="*/ 6352 h 404458"/>
                          <a:gd name="connsiteX5" fmla="*/ 796687 w 915000"/>
                          <a:gd name="connsiteY5" fmla="*/ 6882 h 404458"/>
                          <a:gd name="connsiteX6" fmla="*/ 906218 w 915000"/>
                          <a:gd name="connsiteY6" fmla="*/ 394930 h 404458"/>
                          <a:gd name="connsiteX7" fmla="*/ 14983 w 915000"/>
                          <a:gd name="connsiteY7" fmla="*/ 86821 h 404458"/>
                          <a:gd name="connsiteX8" fmla="*/ 796687 w 915000"/>
                          <a:gd name="connsiteY8" fmla="*/ 6882 h 404458"/>
                          <a:gd name="connsiteX9" fmla="*/ 796170 w 915000"/>
                          <a:gd name="connsiteY9" fmla="*/ 4235 h 404458"/>
                          <a:gd name="connsiteX10" fmla="*/ 798753 w 915000"/>
                          <a:gd name="connsiteY10" fmla="*/ 3176 h 404458"/>
                          <a:gd name="connsiteX11" fmla="*/ 798753 w 915000"/>
                          <a:gd name="connsiteY11" fmla="*/ 0 h 404458"/>
                          <a:gd name="connsiteX12" fmla="*/ 517 w 915000"/>
                          <a:gd name="connsiteY12" fmla="*/ 82056 h 404458"/>
                          <a:gd name="connsiteX13" fmla="*/ 0 w 915000"/>
                          <a:gd name="connsiteY13" fmla="*/ 87880 h 40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5000" h="404458">
                            <a:moveTo>
                              <a:pt x="915001" y="404459"/>
                            </a:moveTo>
                            <a:lnTo>
                              <a:pt x="801336" y="0"/>
                            </a:lnTo>
                            <a:lnTo>
                              <a:pt x="798753" y="0"/>
                            </a:lnTo>
                            <a:lnTo>
                              <a:pt x="798753" y="3176"/>
                            </a:lnTo>
                            <a:lnTo>
                              <a:pt x="799270" y="6352"/>
                            </a:lnTo>
                            <a:lnTo>
                              <a:pt x="796687" y="6882"/>
                            </a:lnTo>
                            <a:lnTo>
                              <a:pt x="906218" y="394930"/>
                            </a:lnTo>
                            <a:lnTo>
                              <a:pt x="14983" y="86821"/>
                            </a:lnTo>
                            <a:lnTo>
                              <a:pt x="796687" y="6882"/>
                            </a:lnTo>
                            <a:lnTo>
                              <a:pt x="796170" y="4235"/>
                            </a:lnTo>
                            <a:lnTo>
                              <a:pt x="798753" y="3176"/>
                            </a:lnTo>
                            <a:lnTo>
                              <a:pt x="798753" y="0"/>
                            </a:lnTo>
                            <a:lnTo>
                              <a:pt x="517" y="82056"/>
                            </a:lnTo>
                            <a:lnTo>
                              <a:pt x="0" y="8788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5" name="Freeform: Shape 1404">
                        <a:extLst>
                          <a:ext uri="{FF2B5EF4-FFF2-40B4-BE49-F238E27FC236}">
                            <a16:creationId xmlns:a16="http://schemas.microsoft.com/office/drawing/2014/main" id="{A33A1B04-997C-4895-F2D3-DE0B0388F789}"/>
                          </a:ext>
                        </a:extLst>
                      </p:cNvPr>
                      <p:cNvSpPr/>
                      <p:nvPr/>
                    </p:nvSpPr>
                    <p:spPr>
                      <a:xfrm>
                        <a:off x="8461233" y="4981021"/>
                        <a:ext cx="3100" cy="3705"/>
                      </a:xfrm>
                      <a:custGeom>
                        <a:avLst/>
                        <a:gdLst>
                          <a:gd name="connsiteX0" fmla="*/ 3100 w 3100"/>
                          <a:gd name="connsiteY0" fmla="*/ 3176 h 3705"/>
                          <a:gd name="connsiteX1" fmla="*/ 2583 w 3100"/>
                          <a:gd name="connsiteY1" fmla="*/ 0 h 3705"/>
                          <a:gd name="connsiteX2" fmla="*/ 0 w 3100"/>
                          <a:gd name="connsiteY2" fmla="*/ 1059 h 3705"/>
                          <a:gd name="connsiteX3" fmla="*/ 517 w 3100"/>
                          <a:gd name="connsiteY3" fmla="*/ 3706 h 3705"/>
                        </a:gdLst>
                        <a:ahLst/>
                        <a:cxnLst>
                          <a:cxn ang="0">
                            <a:pos x="connsiteX0" y="connsiteY0"/>
                          </a:cxn>
                          <a:cxn ang="0">
                            <a:pos x="connsiteX1" y="connsiteY1"/>
                          </a:cxn>
                          <a:cxn ang="0">
                            <a:pos x="connsiteX2" y="connsiteY2"/>
                          </a:cxn>
                          <a:cxn ang="0">
                            <a:pos x="connsiteX3" y="connsiteY3"/>
                          </a:cxn>
                        </a:cxnLst>
                        <a:rect l="l" t="t" r="r" b="b"/>
                        <a:pathLst>
                          <a:path w="3100" h="3705">
                            <a:moveTo>
                              <a:pt x="3100" y="3176"/>
                            </a:moveTo>
                            <a:lnTo>
                              <a:pt x="2583" y="0"/>
                            </a:lnTo>
                            <a:lnTo>
                              <a:pt x="0" y="1059"/>
                            </a:lnTo>
                            <a:lnTo>
                              <a:pt x="517"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6" name="Freeform: Shape 1405">
                        <a:extLst>
                          <a:ext uri="{FF2B5EF4-FFF2-40B4-BE49-F238E27FC236}">
                            <a16:creationId xmlns:a16="http://schemas.microsoft.com/office/drawing/2014/main" id="{1D1962D3-C435-B1C7-CDB3-3E145EC4CA05}"/>
                          </a:ext>
                        </a:extLst>
                      </p:cNvPr>
                      <p:cNvSpPr/>
                      <p:nvPr/>
                    </p:nvSpPr>
                    <p:spPr>
                      <a:xfrm>
                        <a:off x="8234420" y="4479153"/>
                        <a:ext cx="232496" cy="503985"/>
                      </a:xfrm>
                      <a:custGeom>
                        <a:avLst/>
                        <a:gdLst>
                          <a:gd name="connsiteX0" fmla="*/ 227329 w 232496"/>
                          <a:gd name="connsiteY0" fmla="*/ 503985 h 503985"/>
                          <a:gd name="connsiteX1" fmla="*/ 232496 w 232496"/>
                          <a:gd name="connsiteY1" fmla="*/ 500809 h 503985"/>
                          <a:gd name="connsiteX2" fmla="*/ 229396 w 232496"/>
                          <a:gd name="connsiteY2" fmla="*/ 501868 h 503985"/>
                          <a:gd name="connsiteX3" fmla="*/ 226812 w 232496"/>
                          <a:gd name="connsiteY3" fmla="*/ 503456 h 503985"/>
                          <a:gd name="connsiteX4" fmla="*/ 218029 w 232496"/>
                          <a:gd name="connsiteY4" fmla="*/ 483868 h 503985"/>
                          <a:gd name="connsiteX5" fmla="*/ 68715 w 232496"/>
                          <a:gd name="connsiteY5" fmla="*/ 310226 h 503985"/>
                          <a:gd name="connsiteX6" fmla="*/ 10850 w 232496"/>
                          <a:gd name="connsiteY6" fmla="*/ 26999 h 503985"/>
                          <a:gd name="connsiteX7" fmla="*/ 218029 w 232496"/>
                          <a:gd name="connsiteY7" fmla="*/ 483868 h 503985"/>
                          <a:gd name="connsiteX8" fmla="*/ 231979 w 232496"/>
                          <a:gd name="connsiteY8" fmla="*/ 499750 h 503985"/>
                          <a:gd name="connsiteX9" fmla="*/ 229396 w 232496"/>
                          <a:gd name="connsiteY9" fmla="*/ 501868 h 503985"/>
                          <a:gd name="connsiteX10" fmla="*/ 232496 w 232496"/>
                          <a:gd name="connsiteY10" fmla="*/ 500809 h 503985"/>
                          <a:gd name="connsiteX11" fmla="*/ 5683 w 232496"/>
                          <a:gd name="connsiteY11" fmla="*/ 0 h 503985"/>
                          <a:gd name="connsiteX12" fmla="*/ 0 w 232496"/>
                          <a:gd name="connsiteY12" fmla="*/ 2117 h 503985"/>
                          <a:gd name="connsiteX13" fmla="*/ 63032 w 232496"/>
                          <a:gd name="connsiteY13" fmla="*/ 313403 h 50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496" h="503985">
                            <a:moveTo>
                              <a:pt x="227329" y="503985"/>
                            </a:moveTo>
                            <a:lnTo>
                              <a:pt x="232496" y="500809"/>
                            </a:lnTo>
                            <a:lnTo>
                              <a:pt x="229396" y="501868"/>
                            </a:lnTo>
                            <a:lnTo>
                              <a:pt x="226812" y="503456"/>
                            </a:lnTo>
                            <a:lnTo>
                              <a:pt x="218029" y="483868"/>
                            </a:lnTo>
                            <a:lnTo>
                              <a:pt x="68715" y="310226"/>
                            </a:lnTo>
                            <a:lnTo>
                              <a:pt x="10850" y="26999"/>
                            </a:lnTo>
                            <a:lnTo>
                              <a:pt x="218029" y="483868"/>
                            </a:lnTo>
                            <a:lnTo>
                              <a:pt x="231979" y="499750"/>
                            </a:lnTo>
                            <a:lnTo>
                              <a:pt x="229396" y="501868"/>
                            </a:lnTo>
                            <a:lnTo>
                              <a:pt x="232496" y="500809"/>
                            </a:lnTo>
                            <a:lnTo>
                              <a:pt x="5683" y="0"/>
                            </a:lnTo>
                            <a:lnTo>
                              <a:pt x="0" y="2117"/>
                            </a:lnTo>
                            <a:lnTo>
                              <a:pt x="63032" y="31340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7" name="Freeform: Shape 1406">
                        <a:extLst>
                          <a:ext uri="{FF2B5EF4-FFF2-40B4-BE49-F238E27FC236}">
                            <a16:creationId xmlns:a16="http://schemas.microsoft.com/office/drawing/2014/main" id="{F26D9012-D107-11F3-1221-FE08EFAA1AEB}"/>
                          </a:ext>
                        </a:extLst>
                      </p:cNvPr>
                      <p:cNvSpPr/>
                      <p:nvPr/>
                    </p:nvSpPr>
                    <p:spPr>
                      <a:xfrm>
                        <a:off x="8452450" y="4963021"/>
                        <a:ext cx="13949" cy="19587"/>
                      </a:xfrm>
                      <a:custGeom>
                        <a:avLst/>
                        <a:gdLst>
                          <a:gd name="connsiteX0" fmla="*/ 11366 w 13949"/>
                          <a:gd name="connsiteY0" fmla="*/ 18000 h 19587"/>
                          <a:gd name="connsiteX1" fmla="*/ 13950 w 13949"/>
                          <a:gd name="connsiteY1" fmla="*/ 15882 h 19587"/>
                          <a:gd name="connsiteX2" fmla="*/ 0 w 13949"/>
                          <a:gd name="connsiteY2" fmla="*/ 0 h 19587"/>
                          <a:gd name="connsiteX3" fmla="*/ 8783 w 13949"/>
                          <a:gd name="connsiteY3" fmla="*/ 19588 h 19587"/>
                        </a:gdLst>
                        <a:ahLst/>
                        <a:cxnLst>
                          <a:cxn ang="0">
                            <a:pos x="connsiteX0" y="connsiteY0"/>
                          </a:cxn>
                          <a:cxn ang="0">
                            <a:pos x="connsiteX1" y="connsiteY1"/>
                          </a:cxn>
                          <a:cxn ang="0">
                            <a:pos x="connsiteX2" y="connsiteY2"/>
                          </a:cxn>
                          <a:cxn ang="0">
                            <a:pos x="connsiteX3" y="connsiteY3"/>
                          </a:cxn>
                        </a:cxnLst>
                        <a:rect l="l" t="t" r="r" b="b"/>
                        <a:pathLst>
                          <a:path w="13949" h="19587">
                            <a:moveTo>
                              <a:pt x="11366" y="18000"/>
                            </a:moveTo>
                            <a:lnTo>
                              <a:pt x="13950" y="15882"/>
                            </a:lnTo>
                            <a:lnTo>
                              <a:pt x="0" y="0"/>
                            </a:lnTo>
                            <a:lnTo>
                              <a:pt x="8783" y="19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8" name="Freeform: Shape 1407">
                        <a:extLst>
                          <a:ext uri="{FF2B5EF4-FFF2-40B4-BE49-F238E27FC236}">
                            <a16:creationId xmlns:a16="http://schemas.microsoft.com/office/drawing/2014/main" id="{D66C28CD-D67D-F1AD-24E5-0947CE151F3A}"/>
                          </a:ext>
                        </a:extLst>
                      </p:cNvPr>
                      <p:cNvSpPr/>
                      <p:nvPr/>
                    </p:nvSpPr>
                    <p:spPr>
                      <a:xfrm>
                        <a:off x="7664547" y="4787262"/>
                        <a:ext cx="805469" cy="278462"/>
                      </a:xfrm>
                      <a:custGeom>
                        <a:avLst/>
                        <a:gdLst>
                          <a:gd name="connsiteX0" fmla="*/ 805470 w 805469"/>
                          <a:gd name="connsiteY0" fmla="*/ 196406 h 278462"/>
                          <a:gd name="connsiteX1" fmla="*/ 636522 w 805469"/>
                          <a:gd name="connsiteY1" fmla="*/ 0 h 278462"/>
                          <a:gd name="connsiteX2" fmla="*/ 634456 w 805469"/>
                          <a:gd name="connsiteY2" fmla="*/ 1059 h 278462"/>
                          <a:gd name="connsiteX3" fmla="*/ 635489 w 805469"/>
                          <a:gd name="connsiteY3" fmla="*/ 3706 h 278462"/>
                          <a:gd name="connsiteX4" fmla="*/ 636522 w 805469"/>
                          <a:gd name="connsiteY4" fmla="*/ 6352 h 278462"/>
                          <a:gd name="connsiteX5" fmla="*/ 634456 w 805469"/>
                          <a:gd name="connsiteY5" fmla="*/ 7411 h 278462"/>
                          <a:gd name="connsiteX6" fmla="*/ 793586 w 805469"/>
                          <a:gd name="connsiteY6" fmla="*/ 191641 h 278462"/>
                          <a:gd name="connsiteX7" fmla="*/ 21183 w 805469"/>
                          <a:gd name="connsiteY7" fmla="*/ 270521 h 278462"/>
                          <a:gd name="connsiteX8" fmla="*/ 634456 w 805469"/>
                          <a:gd name="connsiteY8" fmla="*/ 7411 h 278462"/>
                          <a:gd name="connsiteX9" fmla="*/ 633422 w 805469"/>
                          <a:gd name="connsiteY9" fmla="*/ 5823 h 278462"/>
                          <a:gd name="connsiteX10" fmla="*/ 635489 w 805469"/>
                          <a:gd name="connsiteY10" fmla="*/ 3706 h 278462"/>
                          <a:gd name="connsiteX11" fmla="*/ 634456 w 805469"/>
                          <a:gd name="connsiteY11" fmla="*/ 1059 h 278462"/>
                          <a:gd name="connsiteX12" fmla="*/ 0 w 805469"/>
                          <a:gd name="connsiteY12" fmla="*/ 272639 h 278462"/>
                          <a:gd name="connsiteX13" fmla="*/ 1550 w 805469"/>
                          <a:gd name="connsiteY13" fmla="*/ 278462 h 27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5469" h="278462">
                            <a:moveTo>
                              <a:pt x="805470" y="196406"/>
                            </a:moveTo>
                            <a:lnTo>
                              <a:pt x="636522" y="0"/>
                            </a:lnTo>
                            <a:lnTo>
                              <a:pt x="634456" y="1059"/>
                            </a:lnTo>
                            <a:lnTo>
                              <a:pt x="635489" y="3706"/>
                            </a:lnTo>
                            <a:lnTo>
                              <a:pt x="636522" y="6352"/>
                            </a:lnTo>
                            <a:lnTo>
                              <a:pt x="634456" y="7411"/>
                            </a:lnTo>
                            <a:lnTo>
                              <a:pt x="793586" y="191641"/>
                            </a:lnTo>
                            <a:lnTo>
                              <a:pt x="21183" y="270521"/>
                            </a:lnTo>
                            <a:lnTo>
                              <a:pt x="634456" y="7411"/>
                            </a:lnTo>
                            <a:lnTo>
                              <a:pt x="633422" y="5823"/>
                            </a:lnTo>
                            <a:lnTo>
                              <a:pt x="635489" y="3706"/>
                            </a:lnTo>
                            <a:lnTo>
                              <a:pt x="634456" y="1059"/>
                            </a:lnTo>
                            <a:lnTo>
                              <a:pt x="0" y="272639"/>
                            </a:lnTo>
                            <a:lnTo>
                              <a:pt x="1550" y="27846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9" name="Freeform: Shape 1408">
                        <a:extLst>
                          <a:ext uri="{FF2B5EF4-FFF2-40B4-BE49-F238E27FC236}">
                            <a16:creationId xmlns:a16="http://schemas.microsoft.com/office/drawing/2014/main" id="{E967F445-3EBF-5A3A-1ABB-08F9F95E5563}"/>
                          </a:ext>
                        </a:extLst>
                      </p:cNvPr>
                      <p:cNvSpPr/>
                      <p:nvPr/>
                    </p:nvSpPr>
                    <p:spPr>
                      <a:xfrm>
                        <a:off x="8297969" y="4790967"/>
                        <a:ext cx="3099" cy="3705"/>
                      </a:xfrm>
                      <a:custGeom>
                        <a:avLst/>
                        <a:gdLst>
                          <a:gd name="connsiteX0" fmla="*/ 3100 w 3099"/>
                          <a:gd name="connsiteY0" fmla="*/ 2647 h 3705"/>
                          <a:gd name="connsiteX1" fmla="*/ 2067 w 3099"/>
                          <a:gd name="connsiteY1" fmla="*/ 0 h 3705"/>
                          <a:gd name="connsiteX2" fmla="*/ 0 w 3099"/>
                          <a:gd name="connsiteY2" fmla="*/ 2118 h 3705"/>
                          <a:gd name="connsiteX3" fmla="*/ 1034 w 3099"/>
                          <a:gd name="connsiteY3" fmla="*/ 3706 h 3705"/>
                        </a:gdLst>
                        <a:ahLst/>
                        <a:cxnLst>
                          <a:cxn ang="0">
                            <a:pos x="connsiteX0" y="connsiteY0"/>
                          </a:cxn>
                          <a:cxn ang="0">
                            <a:pos x="connsiteX1" y="connsiteY1"/>
                          </a:cxn>
                          <a:cxn ang="0">
                            <a:pos x="connsiteX2" y="connsiteY2"/>
                          </a:cxn>
                          <a:cxn ang="0">
                            <a:pos x="connsiteX3" y="connsiteY3"/>
                          </a:cxn>
                        </a:cxnLst>
                        <a:rect l="l" t="t" r="r" b="b"/>
                        <a:pathLst>
                          <a:path w="3099" h="3705">
                            <a:moveTo>
                              <a:pt x="3100" y="2647"/>
                            </a:moveTo>
                            <a:lnTo>
                              <a:pt x="2067" y="0"/>
                            </a:lnTo>
                            <a:lnTo>
                              <a:pt x="0" y="2118"/>
                            </a:lnTo>
                            <a:lnTo>
                              <a:pt x="1034"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0" name="Freeform: Shape 1409">
                        <a:extLst>
                          <a:ext uri="{FF2B5EF4-FFF2-40B4-BE49-F238E27FC236}">
                            <a16:creationId xmlns:a16="http://schemas.microsoft.com/office/drawing/2014/main" id="{1F386EB0-FBD9-C4D4-D235-4B19AB6BDB93}"/>
                          </a:ext>
                        </a:extLst>
                      </p:cNvPr>
                      <p:cNvSpPr/>
                      <p:nvPr/>
                    </p:nvSpPr>
                    <p:spPr>
                      <a:xfrm>
                        <a:off x="11294585" y="5806350"/>
                        <a:ext cx="3099" cy="3176"/>
                      </a:xfrm>
                      <a:custGeom>
                        <a:avLst/>
                        <a:gdLst>
                          <a:gd name="connsiteX0" fmla="*/ 3099 w 3099"/>
                          <a:gd name="connsiteY0" fmla="*/ 1588 h 3176"/>
                          <a:gd name="connsiteX1" fmla="*/ 516 w 3099"/>
                          <a:gd name="connsiteY1" fmla="*/ 0 h 3176"/>
                          <a:gd name="connsiteX2" fmla="*/ 0 w 3099"/>
                          <a:gd name="connsiteY2" fmla="*/ 2647 h 3176"/>
                          <a:gd name="connsiteX3" fmla="*/ 2066 w 3099"/>
                          <a:gd name="connsiteY3" fmla="*/ 3176 h 3176"/>
                        </a:gdLst>
                        <a:ahLst/>
                        <a:cxnLst>
                          <a:cxn ang="0">
                            <a:pos x="connsiteX0" y="connsiteY0"/>
                          </a:cxn>
                          <a:cxn ang="0">
                            <a:pos x="connsiteX1" y="connsiteY1"/>
                          </a:cxn>
                          <a:cxn ang="0">
                            <a:pos x="connsiteX2" y="connsiteY2"/>
                          </a:cxn>
                          <a:cxn ang="0">
                            <a:pos x="connsiteX3" y="connsiteY3"/>
                          </a:cxn>
                        </a:cxnLst>
                        <a:rect l="l" t="t" r="r" b="b"/>
                        <a:pathLst>
                          <a:path w="3099" h="3176">
                            <a:moveTo>
                              <a:pt x="3099" y="1588"/>
                            </a:moveTo>
                            <a:lnTo>
                              <a:pt x="516" y="0"/>
                            </a:lnTo>
                            <a:lnTo>
                              <a:pt x="0" y="2647"/>
                            </a:lnTo>
                            <a:lnTo>
                              <a:pt x="2066"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1" name="Freeform: Shape 1410">
                        <a:extLst>
                          <a:ext uri="{FF2B5EF4-FFF2-40B4-BE49-F238E27FC236}">
                            <a16:creationId xmlns:a16="http://schemas.microsoft.com/office/drawing/2014/main" id="{51CD8EF0-FB02-0788-B6B5-D02C2DAFE5A7}"/>
                          </a:ext>
                        </a:extLst>
                      </p:cNvPr>
                      <p:cNvSpPr/>
                      <p:nvPr/>
                    </p:nvSpPr>
                    <p:spPr>
                      <a:xfrm>
                        <a:off x="8234420" y="4480741"/>
                        <a:ext cx="4132" cy="4764"/>
                      </a:xfrm>
                      <a:custGeom>
                        <a:avLst/>
                        <a:gdLst>
                          <a:gd name="connsiteX0" fmla="*/ 4133 w 4132"/>
                          <a:gd name="connsiteY0" fmla="*/ 2647 h 4764"/>
                          <a:gd name="connsiteX1" fmla="*/ 2583 w 4132"/>
                          <a:gd name="connsiteY1" fmla="*/ 0 h 4764"/>
                          <a:gd name="connsiteX2" fmla="*/ 0 w 4132"/>
                          <a:gd name="connsiteY2" fmla="*/ 529 h 4764"/>
                          <a:gd name="connsiteX3" fmla="*/ 517 w 4132"/>
                          <a:gd name="connsiteY3" fmla="*/ 4765 h 4764"/>
                        </a:gdLst>
                        <a:ahLst/>
                        <a:cxnLst>
                          <a:cxn ang="0">
                            <a:pos x="connsiteX0" y="connsiteY0"/>
                          </a:cxn>
                          <a:cxn ang="0">
                            <a:pos x="connsiteX1" y="connsiteY1"/>
                          </a:cxn>
                          <a:cxn ang="0">
                            <a:pos x="connsiteX2" y="connsiteY2"/>
                          </a:cxn>
                          <a:cxn ang="0">
                            <a:pos x="connsiteX3" y="connsiteY3"/>
                          </a:cxn>
                        </a:cxnLst>
                        <a:rect l="l" t="t" r="r" b="b"/>
                        <a:pathLst>
                          <a:path w="4132" h="4764">
                            <a:moveTo>
                              <a:pt x="4133" y="2647"/>
                            </a:moveTo>
                            <a:lnTo>
                              <a:pt x="2583" y="0"/>
                            </a:lnTo>
                            <a:lnTo>
                              <a:pt x="0" y="529"/>
                            </a:lnTo>
                            <a:lnTo>
                              <a:pt x="517"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2" name="Freeform: Shape 1411">
                        <a:extLst>
                          <a:ext uri="{FF2B5EF4-FFF2-40B4-BE49-F238E27FC236}">
                            <a16:creationId xmlns:a16="http://schemas.microsoft.com/office/drawing/2014/main" id="{A7953167-BB14-C2D6-83D8-CF643EC91136}"/>
                          </a:ext>
                        </a:extLst>
                      </p:cNvPr>
                      <p:cNvSpPr/>
                      <p:nvPr/>
                    </p:nvSpPr>
                    <p:spPr>
                      <a:xfrm>
                        <a:off x="7980224" y="4475976"/>
                        <a:ext cx="323944" cy="320284"/>
                      </a:xfrm>
                      <a:custGeom>
                        <a:avLst/>
                        <a:gdLst>
                          <a:gd name="connsiteX0" fmla="*/ 258845 w 323944"/>
                          <a:gd name="connsiteY0" fmla="*/ 0 h 320284"/>
                          <a:gd name="connsiteX1" fmla="*/ 255229 w 323944"/>
                          <a:gd name="connsiteY1" fmla="*/ 2118 h 320284"/>
                          <a:gd name="connsiteX2" fmla="*/ 256779 w 323944"/>
                          <a:gd name="connsiteY2" fmla="*/ 4765 h 320284"/>
                          <a:gd name="connsiteX3" fmla="*/ 258329 w 323944"/>
                          <a:gd name="connsiteY3" fmla="*/ 7412 h 320284"/>
                          <a:gd name="connsiteX4" fmla="*/ 254713 w 323944"/>
                          <a:gd name="connsiteY4" fmla="*/ 9529 h 320284"/>
                          <a:gd name="connsiteX5" fmla="*/ 315678 w 323944"/>
                          <a:gd name="connsiteY5" fmla="*/ 309697 h 320284"/>
                          <a:gd name="connsiteX6" fmla="*/ 12400 w 323944"/>
                          <a:gd name="connsiteY6" fmla="*/ 157760 h 320284"/>
                          <a:gd name="connsiteX7" fmla="*/ 254713 w 323944"/>
                          <a:gd name="connsiteY7" fmla="*/ 9529 h 320284"/>
                          <a:gd name="connsiteX8" fmla="*/ 254196 w 323944"/>
                          <a:gd name="connsiteY8" fmla="*/ 5294 h 320284"/>
                          <a:gd name="connsiteX9" fmla="*/ 256779 w 323944"/>
                          <a:gd name="connsiteY9" fmla="*/ 4765 h 320284"/>
                          <a:gd name="connsiteX10" fmla="*/ 255229 w 323944"/>
                          <a:gd name="connsiteY10" fmla="*/ 2118 h 320284"/>
                          <a:gd name="connsiteX11" fmla="*/ 0 w 323944"/>
                          <a:gd name="connsiteY11" fmla="*/ 158290 h 320284"/>
                          <a:gd name="connsiteX12" fmla="*/ 323945 w 323944"/>
                          <a:gd name="connsiteY12" fmla="*/ 320285 h 32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944" h="320284">
                            <a:moveTo>
                              <a:pt x="258845" y="0"/>
                            </a:moveTo>
                            <a:lnTo>
                              <a:pt x="255229" y="2118"/>
                            </a:lnTo>
                            <a:lnTo>
                              <a:pt x="256779" y="4765"/>
                            </a:lnTo>
                            <a:lnTo>
                              <a:pt x="258329" y="7412"/>
                            </a:lnTo>
                            <a:lnTo>
                              <a:pt x="254713" y="9529"/>
                            </a:lnTo>
                            <a:lnTo>
                              <a:pt x="315678" y="309697"/>
                            </a:lnTo>
                            <a:lnTo>
                              <a:pt x="12400" y="157760"/>
                            </a:lnTo>
                            <a:lnTo>
                              <a:pt x="254713" y="9529"/>
                            </a:lnTo>
                            <a:lnTo>
                              <a:pt x="254196" y="5294"/>
                            </a:lnTo>
                            <a:lnTo>
                              <a:pt x="256779" y="4765"/>
                            </a:lnTo>
                            <a:lnTo>
                              <a:pt x="255229" y="2118"/>
                            </a:lnTo>
                            <a:lnTo>
                              <a:pt x="0" y="158290"/>
                            </a:lnTo>
                            <a:lnTo>
                              <a:pt x="323945" y="32028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3" name="Freeform: Shape 1412">
                        <a:extLst>
                          <a:ext uri="{FF2B5EF4-FFF2-40B4-BE49-F238E27FC236}">
                            <a16:creationId xmlns:a16="http://schemas.microsoft.com/office/drawing/2014/main" id="{0C2AD1BE-28CA-F773-8DB5-CE6C3967A3CA}"/>
                          </a:ext>
                        </a:extLst>
                      </p:cNvPr>
                      <p:cNvSpPr/>
                      <p:nvPr/>
                    </p:nvSpPr>
                    <p:spPr>
                      <a:xfrm>
                        <a:off x="7984874" y="4634266"/>
                        <a:ext cx="3616" cy="3705"/>
                      </a:xfrm>
                      <a:custGeom>
                        <a:avLst/>
                        <a:gdLst>
                          <a:gd name="connsiteX0" fmla="*/ 3616 w 3616"/>
                          <a:gd name="connsiteY0" fmla="*/ 1588 h 3705"/>
                          <a:gd name="connsiteX1" fmla="*/ 1550 w 3616"/>
                          <a:gd name="connsiteY1" fmla="*/ 0 h 3705"/>
                          <a:gd name="connsiteX2" fmla="*/ 0 w 3616"/>
                          <a:gd name="connsiteY2" fmla="*/ 2647 h 3705"/>
                          <a:gd name="connsiteX3" fmla="*/ 2067 w 3616"/>
                          <a:gd name="connsiteY3" fmla="*/ 3706 h 3705"/>
                        </a:gdLst>
                        <a:ahLst/>
                        <a:cxnLst>
                          <a:cxn ang="0">
                            <a:pos x="connsiteX0" y="connsiteY0"/>
                          </a:cxn>
                          <a:cxn ang="0">
                            <a:pos x="connsiteX1" y="connsiteY1"/>
                          </a:cxn>
                          <a:cxn ang="0">
                            <a:pos x="connsiteX2" y="connsiteY2"/>
                          </a:cxn>
                          <a:cxn ang="0">
                            <a:pos x="connsiteX3" y="connsiteY3"/>
                          </a:cxn>
                        </a:cxnLst>
                        <a:rect l="l" t="t" r="r" b="b"/>
                        <a:pathLst>
                          <a:path w="3616" h="3705">
                            <a:moveTo>
                              <a:pt x="3616" y="1588"/>
                            </a:moveTo>
                            <a:lnTo>
                              <a:pt x="1550" y="0"/>
                            </a:lnTo>
                            <a:lnTo>
                              <a:pt x="0" y="2647"/>
                            </a:lnTo>
                            <a:lnTo>
                              <a:pt x="2067"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4" name="Freeform: Shape 1413">
                        <a:extLst>
                          <a:ext uri="{FF2B5EF4-FFF2-40B4-BE49-F238E27FC236}">
                            <a16:creationId xmlns:a16="http://schemas.microsoft.com/office/drawing/2014/main" id="{EAAD951D-588D-0AF9-5055-EAB80F3C672C}"/>
                          </a:ext>
                        </a:extLst>
                      </p:cNvPr>
                      <p:cNvSpPr/>
                      <p:nvPr/>
                    </p:nvSpPr>
                    <p:spPr>
                      <a:xfrm>
                        <a:off x="7656797" y="4630560"/>
                        <a:ext cx="650472" cy="439399"/>
                      </a:xfrm>
                      <a:custGeom>
                        <a:avLst/>
                        <a:gdLst>
                          <a:gd name="connsiteX0" fmla="*/ 328594 w 650472"/>
                          <a:gd name="connsiteY0" fmla="*/ 0 h 439399"/>
                          <a:gd name="connsiteX1" fmla="*/ 327045 w 650472"/>
                          <a:gd name="connsiteY1" fmla="*/ 1588 h 439399"/>
                          <a:gd name="connsiteX2" fmla="*/ 329628 w 650472"/>
                          <a:gd name="connsiteY2" fmla="*/ 3706 h 439399"/>
                          <a:gd name="connsiteX3" fmla="*/ 331694 w 650472"/>
                          <a:gd name="connsiteY3" fmla="*/ 5294 h 439399"/>
                          <a:gd name="connsiteX4" fmla="*/ 330144 w 650472"/>
                          <a:gd name="connsiteY4" fmla="*/ 7412 h 439399"/>
                          <a:gd name="connsiteX5" fmla="*/ 636006 w 650472"/>
                          <a:gd name="connsiteY5" fmla="*/ 160407 h 439399"/>
                          <a:gd name="connsiteX6" fmla="*/ 18083 w 650472"/>
                          <a:gd name="connsiteY6" fmla="*/ 425105 h 439399"/>
                          <a:gd name="connsiteX7" fmla="*/ 330144 w 650472"/>
                          <a:gd name="connsiteY7" fmla="*/ 7412 h 439399"/>
                          <a:gd name="connsiteX8" fmla="*/ 328078 w 650472"/>
                          <a:gd name="connsiteY8" fmla="*/ 6353 h 439399"/>
                          <a:gd name="connsiteX9" fmla="*/ 329628 w 650472"/>
                          <a:gd name="connsiteY9" fmla="*/ 3706 h 439399"/>
                          <a:gd name="connsiteX10" fmla="*/ 327045 w 650472"/>
                          <a:gd name="connsiteY10" fmla="*/ 1588 h 439399"/>
                          <a:gd name="connsiteX11" fmla="*/ 0 w 650472"/>
                          <a:gd name="connsiteY11" fmla="*/ 439399 h 439399"/>
                          <a:gd name="connsiteX12" fmla="*/ 650472 w 650472"/>
                          <a:gd name="connsiteY12" fmla="*/ 160407 h 43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472" h="439399">
                            <a:moveTo>
                              <a:pt x="328594" y="0"/>
                            </a:moveTo>
                            <a:lnTo>
                              <a:pt x="327045" y="1588"/>
                            </a:lnTo>
                            <a:lnTo>
                              <a:pt x="329628" y="3706"/>
                            </a:lnTo>
                            <a:lnTo>
                              <a:pt x="331694" y="5294"/>
                            </a:lnTo>
                            <a:lnTo>
                              <a:pt x="330144" y="7412"/>
                            </a:lnTo>
                            <a:lnTo>
                              <a:pt x="636006" y="160407"/>
                            </a:lnTo>
                            <a:lnTo>
                              <a:pt x="18083" y="425105"/>
                            </a:lnTo>
                            <a:lnTo>
                              <a:pt x="330144" y="7412"/>
                            </a:lnTo>
                            <a:lnTo>
                              <a:pt x="328078" y="6353"/>
                            </a:lnTo>
                            <a:lnTo>
                              <a:pt x="329628" y="3706"/>
                            </a:lnTo>
                            <a:lnTo>
                              <a:pt x="327045" y="1588"/>
                            </a:lnTo>
                            <a:lnTo>
                              <a:pt x="0" y="439399"/>
                            </a:lnTo>
                            <a:lnTo>
                              <a:pt x="650472" y="16040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5" name="Freeform: Shape 1414">
                        <a:extLst>
                          <a:ext uri="{FF2B5EF4-FFF2-40B4-BE49-F238E27FC236}">
                            <a16:creationId xmlns:a16="http://schemas.microsoft.com/office/drawing/2014/main" id="{C33A4F17-BBE9-0517-3438-C85587655067}"/>
                          </a:ext>
                        </a:extLst>
                      </p:cNvPr>
                      <p:cNvSpPr/>
                      <p:nvPr/>
                    </p:nvSpPr>
                    <p:spPr>
                      <a:xfrm>
                        <a:off x="8232354" y="4478094"/>
                        <a:ext cx="4650" cy="4764"/>
                      </a:xfrm>
                      <a:custGeom>
                        <a:avLst/>
                        <a:gdLst>
                          <a:gd name="connsiteX0" fmla="*/ 4650 w 4650"/>
                          <a:gd name="connsiteY0" fmla="*/ 2647 h 4764"/>
                          <a:gd name="connsiteX1" fmla="*/ 3100 w 4650"/>
                          <a:gd name="connsiteY1" fmla="*/ 0 h 4764"/>
                          <a:gd name="connsiteX2" fmla="*/ 0 w 4650"/>
                          <a:gd name="connsiteY2" fmla="*/ 2118 h 4764"/>
                          <a:gd name="connsiteX3" fmla="*/ 2583 w 4650"/>
                          <a:gd name="connsiteY3" fmla="*/ 4765 h 4764"/>
                        </a:gdLst>
                        <a:ahLst/>
                        <a:cxnLst>
                          <a:cxn ang="0">
                            <a:pos x="connsiteX0" y="connsiteY0"/>
                          </a:cxn>
                          <a:cxn ang="0">
                            <a:pos x="connsiteX1" y="connsiteY1"/>
                          </a:cxn>
                          <a:cxn ang="0">
                            <a:pos x="connsiteX2" y="connsiteY2"/>
                          </a:cxn>
                          <a:cxn ang="0">
                            <a:pos x="connsiteX3" y="connsiteY3"/>
                          </a:cxn>
                        </a:cxnLst>
                        <a:rect l="l" t="t" r="r" b="b"/>
                        <a:pathLst>
                          <a:path w="4650" h="4764">
                            <a:moveTo>
                              <a:pt x="4650" y="2647"/>
                            </a:moveTo>
                            <a:lnTo>
                              <a:pt x="3100" y="0"/>
                            </a:lnTo>
                            <a:lnTo>
                              <a:pt x="0" y="2118"/>
                            </a:lnTo>
                            <a:lnTo>
                              <a:pt x="2583"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6" name="Freeform: Shape 1415">
                        <a:extLst>
                          <a:ext uri="{FF2B5EF4-FFF2-40B4-BE49-F238E27FC236}">
                            <a16:creationId xmlns:a16="http://schemas.microsoft.com/office/drawing/2014/main" id="{19C9AFB1-E054-65B7-6E88-90DEF3A684CD}"/>
                          </a:ext>
                        </a:extLst>
                      </p:cNvPr>
                      <p:cNvSpPr/>
                      <p:nvPr/>
                    </p:nvSpPr>
                    <p:spPr>
                      <a:xfrm>
                        <a:off x="7676430" y="3889934"/>
                        <a:ext cx="565740" cy="748566"/>
                      </a:xfrm>
                      <a:custGeom>
                        <a:avLst/>
                        <a:gdLst>
                          <a:gd name="connsiteX0" fmla="*/ 565740 w 565740"/>
                          <a:gd name="connsiteY0" fmla="*/ 591336 h 748566"/>
                          <a:gd name="connsiteX1" fmla="*/ 562640 w 565740"/>
                          <a:gd name="connsiteY1" fmla="*/ 588689 h 748566"/>
                          <a:gd name="connsiteX2" fmla="*/ 560574 w 565740"/>
                          <a:gd name="connsiteY2" fmla="*/ 590806 h 748566"/>
                          <a:gd name="connsiteX3" fmla="*/ 558507 w 565740"/>
                          <a:gd name="connsiteY3" fmla="*/ 592924 h 748566"/>
                          <a:gd name="connsiteX4" fmla="*/ 555924 w 565740"/>
                          <a:gd name="connsiteY4" fmla="*/ 590277 h 748566"/>
                          <a:gd name="connsiteX5" fmla="*/ 311028 w 565740"/>
                          <a:gd name="connsiteY5" fmla="*/ 739567 h 748566"/>
                          <a:gd name="connsiteX6" fmla="*/ 11366 w 565740"/>
                          <a:gd name="connsiteY6" fmla="*/ 16411 h 748566"/>
                          <a:gd name="connsiteX7" fmla="*/ 555924 w 565740"/>
                          <a:gd name="connsiteY7" fmla="*/ 590277 h 748566"/>
                          <a:gd name="connsiteX8" fmla="*/ 559024 w 565740"/>
                          <a:gd name="connsiteY8" fmla="*/ 588160 h 748566"/>
                          <a:gd name="connsiteX9" fmla="*/ 560574 w 565740"/>
                          <a:gd name="connsiteY9" fmla="*/ 590806 h 748566"/>
                          <a:gd name="connsiteX10" fmla="*/ 562640 w 565740"/>
                          <a:gd name="connsiteY10" fmla="*/ 588689 h 748566"/>
                          <a:gd name="connsiteX11" fmla="*/ 4649 w 565740"/>
                          <a:gd name="connsiteY11" fmla="*/ 0 h 748566"/>
                          <a:gd name="connsiteX12" fmla="*/ 0 w 565740"/>
                          <a:gd name="connsiteY12" fmla="*/ 3176 h 748566"/>
                          <a:gd name="connsiteX13" fmla="*/ 308444 w 565740"/>
                          <a:gd name="connsiteY13" fmla="*/ 748567 h 74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740" h="748566">
                            <a:moveTo>
                              <a:pt x="565740" y="591336"/>
                            </a:moveTo>
                            <a:lnTo>
                              <a:pt x="562640" y="588689"/>
                            </a:lnTo>
                            <a:lnTo>
                              <a:pt x="560574" y="590806"/>
                            </a:lnTo>
                            <a:lnTo>
                              <a:pt x="558507" y="592924"/>
                            </a:lnTo>
                            <a:lnTo>
                              <a:pt x="555924" y="590277"/>
                            </a:lnTo>
                            <a:lnTo>
                              <a:pt x="311028" y="739567"/>
                            </a:lnTo>
                            <a:lnTo>
                              <a:pt x="11366" y="16411"/>
                            </a:lnTo>
                            <a:lnTo>
                              <a:pt x="555924" y="590277"/>
                            </a:lnTo>
                            <a:lnTo>
                              <a:pt x="559024" y="588160"/>
                            </a:lnTo>
                            <a:lnTo>
                              <a:pt x="560574" y="590806"/>
                            </a:lnTo>
                            <a:lnTo>
                              <a:pt x="562640" y="588689"/>
                            </a:lnTo>
                            <a:lnTo>
                              <a:pt x="4649" y="0"/>
                            </a:lnTo>
                            <a:lnTo>
                              <a:pt x="0" y="3176"/>
                            </a:lnTo>
                            <a:lnTo>
                              <a:pt x="308444" y="74856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7" name="Freeform: Shape 1416">
                        <a:extLst>
                          <a:ext uri="{FF2B5EF4-FFF2-40B4-BE49-F238E27FC236}">
                            <a16:creationId xmlns:a16="http://schemas.microsoft.com/office/drawing/2014/main" id="{7C6D9887-0E6D-8FDA-82B5-471CBA3EDEF9}"/>
                          </a:ext>
                        </a:extLst>
                      </p:cNvPr>
                      <p:cNvSpPr/>
                      <p:nvPr/>
                    </p:nvSpPr>
                    <p:spPr>
                      <a:xfrm>
                        <a:off x="7676430" y="3892052"/>
                        <a:ext cx="3099" cy="3705"/>
                      </a:xfrm>
                      <a:custGeom>
                        <a:avLst/>
                        <a:gdLst>
                          <a:gd name="connsiteX0" fmla="*/ 3100 w 3099"/>
                          <a:gd name="connsiteY0" fmla="*/ 3176 h 3705"/>
                          <a:gd name="connsiteX1" fmla="*/ 2583 w 3099"/>
                          <a:gd name="connsiteY1" fmla="*/ 0 h 3705"/>
                          <a:gd name="connsiteX2" fmla="*/ 0 w 3099"/>
                          <a:gd name="connsiteY2" fmla="*/ 1059 h 3705"/>
                          <a:gd name="connsiteX3" fmla="*/ 1033 w 3099"/>
                          <a:gd name="connsiteY3" fmla="*/ 3706 h 3705"/>
                        </a:gdLst>
                        <a:ahLst/>
                        <a:cxnLst>
                          <a:cxn ang="0">
                            <a:pos x="connsiteX0" y="connsiteY0"/>
                          </a:cxn>
                          <a:cxn ang="0">
                            <a:pos x="connsiteX1" y="connsiteY1"/>
                          </a:cxn>
                          <a:cxn ang="0">
                            <a:pos x="connsiteX2" y="connsiteY2"/>
                          </a:cxn>
                          <a:cxn ang="0">
                            <a:pos x="connsiteX3" y="connsiteY3"/>
                          </a:cxn>
                        </a:cxnLst>
                        <a:rect l="l" t="t" r="r" b="b"/>
                        <a:pathLst>
                          <a:path w="3099" h="3705">
                            <a:moveTo>
                              <a:pt x="3100" y="3176"/>
                            </a:moveTo>
                            <a:lnTo>
                              <a:pt x="2583" y="0"/>
                            </a:lnTo>
                            <a:lnTo>
                              <a:pt x="0" y="1059"/>
                            </a:lnTo>
                            <a:lnTo>
                              <a:pt x="1033"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8" name="Freeform: Shape 1417">
                        <a:extLst>
                          <a:ext uri="{FF2B5EF4-FFF2-40B4-BE49-F238E27FC236}">
                            <a16:creationId xmlns:a16="http://schemas.microsoft.com/office/drawing/2014/main" id="{D26A4BC7-8B21-D030-F3C4-0A18C28E4336}"/>
                          </a:ext>
                        </a:extLst>
                      </p:cNvPr>
                      <p:cNvSpPr/>
                      <p:nvPr/>
                    </p:nvSpPr>
                    <p:spPr>
                      <a:xfrm>
                        <a:off x="7524016" y="3888346"/>
                        <a:ext cx="464992" cy="747507"/>
                      </a:xfrm>
                      <a:custGeom>
                        <a:avLst/>
                        <a:gdLst>
                          <a:gd name="connsiteX0" fmla="*/ 464992 w 464992"/>
                          <a:gd name="connsiteY0" fmla="*/ 744861 h 747507"/>
                          <a:gd name="connsiteX1" fmla="*/ 157063 w 464992"/>
                          <a:gd name="connsiteY1" fmla="*/ 0 h 747507"/>
                          <a:gd name="connsiteX2" fmla="*/ 154480 w 464992"/>
                          <a:gd name="connsiteY2" fmla="*/ 529 h 747507"/>
                          <a:gd name="connsiteX3" fmla="*/ 154997 w 464992"/>
                          <a:gd name="connsiteY3" fmla="*/ 3706 h 747507"/>
                          <a:gd name="connsiteX4" fmla="*/ 155514 w 464992"/>
                          <a:gd name="connsiteY4" fmla="*/ 6882 h 747507"/>
                          <a:gd name="connsiteX5" fmla="*/ 153447 w 464992"/>
                          <a:gd name="connsiteY5" fmla="*/ 7412 h 747507"/>
                          <a:gd name="connsiteX6" fmla="*/ 446909 w 464992"/>
                          <a:gd name="connsiteY6" fmla="*/ 716274 h 747507"/>
                          <a:gd name="connsiteX7" fmla="*/ 10333 w 464992"/>
                          <a:gd name="connsiteY7" fmla="*/ 39705 h 747507"/>
                          <a:gd name="connsiteX8" fmla="*/ 153447 w 464992"/>
                          <a:gd name="connsiteY8" fmla="*/ 7412 h 747507"/>
                          <a:gd name="connsiteX9" fmla="*/ 152414 w 464992"/>
                          <a:gd name="connsiteY9" fmla="*/ 4765 h 747507"/>
                          <a:gd name="connsiteX10" fmla="*/ 154997 w 464992"/>
                          <a:gd name="connsiteY10" fmla="*/ 3706 h 747507"/>
                          <a:gd name="connsiteX11" fmla="*/ 154480 w 464992"/>
                          <a:gd name="connsiteY11" fmla="*/ 529 h 747507"/>
                          <a:gd name="connsiteX12" fmla="*/ 0 w 464992"/>
                          <a:gd name="connsiteY12" fmla="*/ 35469 h 747507"/>
                          <a:gd name="connsiteX13" fmla="*/ 459825 w 464992"/>
                          <a:gd name="connsiteY13" fmla="*/ 747508 h 74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4992" h="747507">
                            <a:moveTo>
                              <a:pt x="464992" y="744861"/>
                            </a:moveTo>
                            <a:lnTo>
                              <a:pt x="157063" y="0"/>
                            </a:lnTo>
                            <a:lnTo>
                              <a:pt x="154480" y="529"/>
                            </a:lnTo>
                            <a:lnTo>
                              <a:pt x="154997" y="3706"/>
                            </a:lnTo>
                            <a:lnTo>
                              <a:pt x="155514" y="6882"/>
                            </a:lnTo>
                            <a:lnTo>
                              <a:pt x="153447" y="7412"/>
                            </a:lnTo>
                            <a:lnTo>
                              <a:pt x="446909" y="716274"/>
                            </a:lnTo>
                            <a:lnTo>
                              <a:pt x="10333" y="39705"/>
                            </a:lnTo>
                            <a:lnTo>
                              <a:pt x="153447" y="7412"/>
                            </a:lnTo>
                            <a:lnTo>
                              <a:pt x="152414" y="4765"/>
                            </a:lnTo>
                            <a:lnTo>
                              <a:pt x="154997" y="3706"/>
                            </a:lnTo>
                            <a:lnTo>
                              <a:pt x="154480" y="529"/>
                            </a:lnTo>
                            <a:lnTo>
                              <a:pt x="0" y="35469"/>
                            </a:lnTo>
                            <a:lnTo>
                              <a:pt x="459825" y="74750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9" name="Freeform: Shape 1418">
                        <a:extLst>
                          <a:ext uri="{FF2B5EF4-FFF2-40B4-BE49-F238E27FC236}">
                            <a16:creationId xmlns:a16="http://schemas.microsoft.com/office/drawing/2014/main" id="{332A01F9-D69E-A10D-BC27-FAB1C0387303}"/>
                          </a:ext>
                        </a:extLst>
                      </p:cNvPr>
                      <p:cNvSpPr/>
                      <p:nvPr/>
                    </p:nvSpPr>
                    <p:spPr>
                      <a:xfrm>
                        <a:off x="7661963" y="5062548"/>
                        <a:ext cx="5683" cy="8999"/>
                      </a:xfrm>
                      <a:custGeom>
                        <a:avLst/>
                        <a:gdLst>
                          <a:gd name="connsiteX0" fmla="*/ 5683 w 5683"/>
                          <a:gd name="connsiteY0" fmla="*/ 2647 h 8999"/>
                          <a:gd name="connsiteX1" fmla="*/ 4134 w 5683"/>
                          <a:gd name="connsiteY1" fmla="*/ 0 h 8999"/>
                          <a:gd name="connsiteX2" fmla="*/ 1033 w 5683"/>
                          <a:gd name="connsiteY2" fmla="*/ 0 h 8999"/>
                          <a:gd name="connsiteX3" fmla="*/ 0 w 5683"/>
                          <a:gd name="connsiteY3" fmla="*/ 8999 h 8999"/>
                        </a:gdLst>
                        <a:ahLst/>
                        <a:cxnLst>
                          <a:cxn ang="0">
                            <a:pos x="connsiteX0" y="connsiteY0"/>
                          </a:cxn>
                          <a:cxn ang="0">
                            <a:pos x="connsiteX1" y="connsiteY1"/>
                          </a:cxn>
                          <a:cxn ang="0">
                            <a:pos x="connsiteX2" y="connsiteY2"/>
                          </a:cxn>
                          <a:cxn ang="0">
                            <a:pos x="connsiteX3" y="connsiteY3"/>
                          </a:cxn>
                        </a:cxnLst>
                        <a:rect l="l" t="t" r="r" b="b"/>
                        <a:pathLst>
                          <a:path w="5683" h="8999">
                            <a:moveTo>
                              <a:pt x="5683" y="2647"/>
                            </a:moveTo>
                            <a:lnTo>
                              <a:pt x="4134" y="0"/>
                            </a:lnTo>
                            <a:lnTo>
                              <a:pt x="1033" y="0"/>
                            </a:lnTo>
                            <a:lnTo>
                              <a:pt x="0" y="899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0" name="Freeform: Shape 1419">
                        <a:extLst>
                          <a:ext uri="{FF2B5EF4-FFF2-40B4-BE49-F238E27FC236}">
                            <a16:creationId xmlns:a16="http://schemas.microsoft.com/office/drawing/2014/main" id="{F3B7CBC1-7305-2BE4-C656-8D89956AD99C}"/>
                          </a:ext>
                        </a:extLst>
                      </p:cNvPr>
                      <p:cNvSpPr/>
                      <p:nvPr/>
                    </p:nvSpPr>
                    <p:spPr>
                      <a:xfrm>
                        <a:off x="7666613" y="5065724"/>
                        <a:ext cx="5166" cy="5293"/>
                      </a:xfrm>
                      <a:custGeom>
                        <a:avLst/>
                        <a:gdLst>
                          <a:gd name="connsiteX0" fmla="*/ 0 w 5166"/>
                          <a:gd name="connsiteY0" fmla="*/ 0 h 5293"/>
                          <a:gd name="connsiteX1" fmla="*/ 0 w 5166"/>
                          <a:gd name="connsiteY1" fmla="*/ 0 h 5293"/>
                          <a:gd name="connsiteX2" fmla="*/ 0 w 5166"/>
                          <a:gd name="connsiteY2" fmla="*/ 0 h 5293"/>
                        </a:gdLst>
                        <a:ahLst/>
                        <a:cxnLst>
                          <a:cxn ang="0">
                            <a:pos x="connsiteX0" y="connsiteY0"/>
                          </a:cxn>
                          <a:cxn ang="0">
                            <a:pos x="connsiteX1" y="connsiteY1"/>
                          </a:cxn>
                          <a:cxn ang="0">
                            <a:pos x="connsiteX2" y="connsiteY2"/>
                          </a:cxn>
                        </a:cxnLst>
                        <a:rect l="l" t="t" r="r" b="b"/>
                        <a:pathLst>
                          <a:path w="5166" h="5293">
                            <a:moveTo>
                              <a:pt x="0" y="0"/>
                            </a:moveTo>
                            <a:lnTo>
                              <a:pt x="0" y="0"/>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1" name="Freeform: Shape 1420">
                        <a:extLst>
                          <a:ext uri="{FF2B5EF4-FFF2-40B4-BE49-F238E27FC236}">
                            <a16:creationId xmlns:a16="http://schemas.microsoft.com/office/drawing/2014/main" id="{A027252A-75F9-A6FA-A8E1-9B1555737AAD}"/>
                          </a:ext>
                        </a:extLst>
                      </p:cNvPr>
                      <p:cNvSpPr/>
                      <p:nvPr/>
                    </p:nvSpPr>
                    <p:spPr>
                      <a:xfrm>
                        <a:off x="7665063" y="5059901"/>
                        <a:ext cx="2066" cy="5823"/>
                      </a:xfrm>
                      <a:custGeom>
                        <a:avLst/>
                        <a:gdLst>
                          <a:gd name="connsiteX0" fmla="*/ 1550 w 2066"/>
                          <a:gd name="connsiteY0" fmla="*/ 5823 h 5823"/>
                          <a:gd name="connsiteX1" fmla="*/ 2067 w 2066"/>
                          <a:gd name="connsiteY1" fmla="*/ 5823 h 5823"/>
                          <a:gd name="connsiteX2" fmla="*/ 0 w 2066"/>
                          <a:gd name="connsiteY2" fmla="*/ 0 h 5823"/>
                          <a:gd name="connsiteX3" fmla="*/ 1034 w 2066"/>
                          <a:gd name="connsiteY3" fmla="*/ 2647 h 5823"/>
                        </a:gdLst>
                        <a:ahLst/>
                        <a:cxnLst>
                          <a:cxn ang="0">
                            <a:pos x="connsiteX0" y="connsiteY0"/>
                          </a:cxn>
                          <a:cxn ang="0">
                            <a:pos x="connsiteX1" y="connsiteY1"/>
                          </a:cxn>
                          <a:cxn ang="0">
                            <a:pos x="connsiteX2" y="connsiteY2"/>
                          </a:cxn>
                          <a:cxn ang="0">
                            <a:pos x="connsiteX3" y="connsiteY3"/>
                          </a:cxn>
                        </a:cxnLst>
                        <a:rect l="l" t="t" r="r" b="b"/>
                        <a:pathLst>
                          <a:path w="2066" h="5823">
                            <a:moveTo>
                              <a:pt x="1550" y="5823"/>
                            </a:moveTo>
                            <a:lnTo>
                              <a:pt x="2067" y="5823"/>
                            </a:lnTo>
                            <a:lnTo>
                              <a:pt x="0" y="0"/>
                            </a:lnTo>
                            <a:lnTo>
                              <a:pt x="1034"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2" name="Freeform: Shape 1421">
                        <a:extLst>
                          <a:ext uri="{FF2B5EF4-FFF2-40B4-BE49-F238E27FC236}">
                            <a16:creationId xmlns:a16="http://schemas.microsoft.com/office/drawing/2014/main" id="{1C029155-9830-976B-4762-068C11BED01E}"/>
                          </a:ext>
                        </a:extLst>
                      </p:cNvPr>
                      <p:cNvSpPr/>
                      <p:nvPr/>
                    </p:nvSpPr>
                    <p:spPr>
                      <a:xfrm>
                        <a:off x="8980991" y="5705235"/>
                        <a:ext cx="6716" cy="5823"/>
                      </a:xfrm>
                      <a:custGeom>
                        <a:avLst/>
                        <a:gdLst>
                          <a:gd name="connsiteX0" fmla="*/ 6200 w 6716"/>
                          <a:gd name="connsiteY0" fmla="*/ 2118 h 5823"/>
                          <a:gd name="connsiteX1" fmla="*/ 4133 w 6716"/>
                          <a:gd name="connsiteY1" fmla="*/ 0 h 5823"/>
                          <a:gd name="connsiteX2" fmla="*/ 0 w 6716"/>
                          <a:gd name="connsiteY2" fmla="*/ 5824 h 5823"/>
                          <a:gd name="connsiteX3" fmla="*/ 6716 w 6716"/>
                          <a:gd name="connsiteY3" fmla="*/ 4765 h 5823"/>
                        </a:gdLst>
                        <a:ahLst/>
                        <a:cxnLst>
                          <a:cxn ang="0">
                            <a:pos x="connsiteX0" y="connsiteY0"/>
                          </a:cxn>
                          <a:cxn ang="0">
                            <a:pos x="connsiteX1" y="connsiteY1"/>
                          </a:cxn>
                          <a:cxn ang="0">
                            <a:pos x="connsiteX2" y="connsiteY2"/>
                          </a:cxn>
                          <a:cxn ang="0">
                            <a:pos x="connsiteX3" y="connsiteY3"/>
                          </a:cxn>
                        </a:cxnLst>
                        <a:rect l="l" t="t" r="r" b="b"/>
                        <a:pathLst>
                          <a:path w="6716" h="5823">
                            <a:moveTo>
                              <a:pt x="6200" y="2118"/>
                            </a:moveTo>
                            <a:lnTo>
                              <a:pt x="4133" y="0"/>
                            </a:lnTo>
                            <a:lnTo>
                              <a:pt x="0" y="5824"/>
                            </a:lnTo>
                            <a:lnTo>
                              <a:pt x="6716"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3" name="Freeform: Shape 1422">
                        <a:extLst>
                          <a:ext uri="{FF2B5EF4-FFF2-40B4-BE49-F238E27FC236}">
                            <a16:creationId xmlns:a16="http://schemas.microsoft.com/office/drawing/2014/main" id="{E29A48C5-278A-EC6C-2C81-64E845296522}"/>
                          </a:ext>
                        </a:extLst>
                      </p:cNvPr>
                      <p:cNvSpPr/>
                      <p:nvPr/>
                    </p:nvSpPr>
                    <p:spPr>
                      <a:xfrm>
                        <a:off x="8400267" y="5372774"/>
                        <a:ext cx="594673" cy="403400"/>
                      </a:xfrm>
                      <a:custGeom>
                        <a:avLst/>
                        <a:gdLst>
                          <a:gd name="connsiteX0" fmla="*/ 174113 w 594673"/>
                          <a:gd name="connsiteY0" fmla="*/ 0 h 403400"/>
                          <a:gd name="connsiteX1" fmla="*/ 173080 w 594673"/>
                          <a:gd name="connsiteY1" fmla="*/ 3706 h 403400"/>
                          <a:gd name="connsiteX2" fmla="*/ 175664 w 594673"/>
                          <a:gd name="connsiteY2" fmla="*/ 4765 h 403400"/>
                          <a:gd name="connsiteX3" fmla="*/ 178247 w 594673"/>
                          <a:gd name="connsiteY3" fmla="*/ 6353 h 403400"/>
                          <a:gd name="connsiteX4" fmla="*/ 176697 w 594673"/>
                          <a:gd name="connsiteY4" fmla="*/ 10059 h 403400"/>
                          <a:gd name="connsiteX5" fmla="*/ 579173 w 594673"/>
                          <a:gd name="connsiteY5" fmla="*/ 331932 h 403400"/>
                          <a:gd name="connsiteX6" fmla="*/ 9817 w 594673"/>
                          <a:gd name="connsiteY6" fmla="*/ 396518 h 403400"/>
                          <a:gd name="connsiteX7" fmla="*/ 176697 w 594673"/>
                          <a:gd name="connsiteY7" fmla="*/ 10059 h 403400"/>
                          <a:gd name="connsiteX8" fmla="*/ 173597 w 594673"/>
                          <a:gd name="connsiteY8" fmla="*/ 7412 h 403400"/>
                          <a:gd name="connsiteX9" fmla="*/ 175664 w 594673"/>
                          <a:gd name="connsiteY9" fmla="*/ 4765 h 403400"/>
                          <a:gd name="connsiteX10" fmla="*/ 173080 w 594673"/>
                          <a:gd name="connsiteY10" fmla="*/ 3706 h 403400"/>
                          <a:gd name="connsiteX11" fmla="*/ 0 w 594673"/>
                          <a:gd name="connsiteY11" fmla="*/ 403400 h 403400"/>
                          <a:gd name="connsiteX12" fmla="*/ 594673 w 594673"/>
                          <a:gd name="connsiteY12" fmla="*/ 336696 h 4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673" h="403400">
                            <a:moveTo>
                              <a:pt x="174113" y="0"/>
                            </a:moveTo>
                            <a:lnTo>
                              <a:pt x="173080" y="3706"/>
                            </a:lnTo>
                            <a:lnTo>
                              <a:pt x="175664" y="4765"/>
                            </a:lnTo>
                            <a:lnTo>
                              <a:pt x="178247" y="6353"/>
                            </a:lnTo>
                            <a:lnTo>
                              <a:pt x="176697" y="10059"/>
                            </a:lnTo>
                            <a:lnTo>
                              <a:pt x="579173" y="331932"/>
                            </a:lnTo>
                            <a:lnTo>
                              <a:pt x="9817" y="396518"/>
                            </a:lnTo>
                            <a:lnTo>
                              <a:pt x="176697" y="10059"/>
                            </a:lnTo>
                            <a:lnTo>
                              <a:pt x="173597" y="7412"/>
                            </a:lnTo>
                            <a:lnTo>
                              <a:pt x="175664" y="4765"/>
                            </a:lnTo>
                            <a:lnTo>
                              <a:pt x="173080" y="3706"/>
                            </a:lnTo>
                            <a:lnTo>
                              <a:pt x="0" y="403400"/>
                            </a:lnTo>
                            <a:lnTo>
                              <a:pt x="594673" y="33669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4" name="Freeform: Shape 1423">
                        <a:extLst>
                          <a:ext uri="{FF2B5EF4-FFF2-40B4-BE49-F238E27FC236}">
                            <a16:creationId xmlns:a16="http://schemas.microsoft.com/office/drawing/2014/main" id="{DA8F76F3-932F-5FE8-40A5-73EF84BB72C2}"/>
                          </a:ext>
                        </a:extLst>
                      </p:cNvPr>
                      <p:cNvSpPr/>
                      <p:nvPr/>
                    </p:nvSpPr>
                    <p:spPr>
                      <a:xfrm>
                        <a:off x="8573864" y="5377539"/>
                        <a:ext cx="4650" cy="5293"/>
                      </a:xfrm>
                      <a:custGeom>
                        <a:avLst/>
                        <a:gdLst>
                          <a:gd name="connsiteX0" fmla="*/ 4650 w 4650"/>
                          <a:gd name="connsiteY0" fmla="*/ 1588 h 5293"/>
                          <a:gd name="connsiteX1" fmla="*/ 2067 w 4650"/>
                          <a:gd name="connsiteY1" fmla="*/ 0 h 5293"/>
                          <a:gd name="connsiteX2" fmla="*/ 0 w 4650"/>
                          <a:gd name="connsiteY2" fmla="*/ 2647 h 5293"/>
                          <a:gd name="connsiteX3" fmla="*/ 3100 w 4650"/>
                          <a:gd name="connsiteY3" fmla="*/ 5294 h 5293"/>
                        </a:gdLst>
                        <a:ahLst/>
                        <a:cxnLst>
                          <a:cxn ang="0">
                            <a:pos x="connsiteX0" y="connsiteY0"/>
                          </a:cxn>
                          <a:cxn ang="0">
                            <a:pos x="connsiteX1" y="connsiteY1"/>
                          </a:cxn>
                          <a:cxn ang="0">
                            <a:pos x="connsiteX2" y="connsiteY2"/>
                          </a:cxn>
                          <a:cxn ang="0">
                            <a:pos x="connsiteX3" y="connsiteY3"/>
                          </a:cxn>
                        </a:cxnLst>
                        <a:rect l="l" t="t" r="r" b="b"/>
                        <a:pathLst>
                          <a:path w="4650" h="5293">
                            <a:moveTo>
                              <a:pt x="4650" y="1588"/>
                            </a:moveTo>
                            <a:lnTo>
                              <a:pt x="2067" y="0"/>
                            </a:lnTo>
                            <a:lnTo>
                              <a:pt x="0" y="2647"/>
                            </a:lnTo>
                            <a:lnTo>
                              <a:pt x="310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5" name="Freeform: Shape 1424">
                        <a:extLst>
                          <a:ext uri="{FF2B5EF4-FFF2-40B4-BE49-F238E27FC236}">
                            <a16:creationId xmlns:a16="http://schemas.microsoft.com/office/drawing/2014/main" id="{2713C55E-3F6F-A35C-4E60-DB8D3FD83121}"/>
                          </a:ext>
                        </a:extLst>
                      </p:cNvPr>
                      <p:cNvSpPr/>
                      <p:nvPr/>
                    </p:nvSpPr>
                    <p:spPr>
                      <a:xfrm>
                        <a:off x="8402334" y="5772998"/>
                        <a:ext cx="4649" cy="4764"/>
                      </a:xfrm>
                      <a:custGeom>
                        <a:avLst/>
                        <a:gdLst>
                          <a:gd name="connsiteX0" fmla="*/ 4649 w 4649"/>
                          <a:gd name="connsiteY0" fmla="*/ 2118 h 4764"/>
                          <a:gd name="connsiteX1" fmla="*/ 3100 w 4649"/>
                          <a:gd name="connsiteY1" fmla="*/ 0 h 4764"/>
                          <a:gd name="connsiteX2" fmla="*/ 0 w 4649"/>
                          <a:gd name="connsiteY2" fmla="*/ 530 h 4764"/>
                          <a:gd name="connsiteX3" fmla="*/ 1033 w 4649"/>
                          <a:gd name="connsiteY3" fmla="*/ 4765 h 4764"/>
                        </a:gdLst>
                        <a:ahLst/>
                        <a:cxnLst>
                          <a:cxn ang="0">
                            <a:pos x="connsiteX0" y="connsiteY0"/>
                          </a:cxn>
                          <a:cxn ang="0">
                            <a:pos x="connsiteX1" y="connsiteY1"/>
                          </a:cxn>
                          <a:cxn ang="0">
                            <a:pos x="connsiteX2" y="connsiteY2"/>
                          </a:cxn>
                          <a:cxn ang="0">
                            <a:pos x="connsiteX3" y="connsiteY3"/>
                          </a:cxn>
                        </a:cxnLst>
                        <a:rect l="l" t="t" r="r" b="b"/>
                        <a:pathLst>
                          <a:path w="4649" h="4764">
                            <a:moveTo>
                              <a:pt x="4649" y="2118"/>
                            </a:moveTo>
                            <a:lnTo>
                              <a:pt x="3100" y="0"/>
                            </a:lnTo>
                            <a:lnTo>
                              <a:pt x="0" y="530"/>
                            </a:lnTo>
                            <a:lnTo>
                              <a:pt x="1033"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6" name="Freeform: Shape 1425">
                        <a:extLst>
                          <a:ext uri="{FF2B5EF4-FFF2-40B4-BE49-F238E27FC236}">
                            <a16:creationId xmlns:a16="http://schemas.microsoft.com/office/drawing/2014/main" id="{D68D566F-A406-707A-2474-944C7CB02897}"/>
                          </a:ext>
                        </a:extLst>
                      </p:cNvPr>
                      <p:cNvSpPr/>
                      <p:nvPr/>
                    </p:nvSpPr>
                    <p:spPr>
                      <a:xfrm>
                        <a:off x="7663513" y="5059901"/>
                        <a:ext cx="916550" cy="717861"/>
                      </a:xfrm>
                      <a:custGeom>
                        <a:avLst/>
                        <a:gdLst>
                          <a:gd name="connsiteX0" fmla="*/ 916551 w 916550"/>
                          <a:gd name="connsiteY0" fmla="*/ 316049 h 717861"/>
                          <a:gd name="connsiteX1" fmla="*/ 913451 w 916550"/>
                          <a:gd name="connsiteY1" fmla="*/ 314991 h 717861"/>
                          <a:gd name="connsiteX2" fmla="*/ 912418 w 916550"/>
                          <a:gd name="connsiteY2" fmla="*/ 317638 h 717861"/>
                          <a:gd name="connsiteX3" fmla="*/ 911384 w 916550"/>
                          <a:gd name="connsiteY3" fmla="*/ 320814 h 717861"/>
                          <a:gd name="connsiteX4" fmla="*/ 908284 w 916550"/>
                          <a:gd name="connsiteY4" fmla="*/ 319755 h 717861"/>
                          <a:gd name="connsiteX5" fmla="*/ 740887 w 916550"/>
                          <a:gd name="connsiteY5" fmla="*/ 707803 h 717861"/>
                          <a:gd name="connsiteX6" fmla="*/ 14466 w 916550"/>
                          <a:gd name="connsiteY6" fmla="*/ 10588 h 717861"/>
                          <a:gd name="connsiteX7" fmla="*/ 908284 w 916550"/>
                          <a:gd name="connsiteY7" fmla="*/ 319755 h 717861"/>
                          <a:gd name="connsiteX8" fmla="*/ 909834 w 916550"/>
                          <a:gd name="connsiteY8" fmla="*/ 316579 h 717861"/>
                          <a:gd name="connsiteX9" fmla="*/ 912418 w 916550"/>
                          <a:gd name="connsiteY9" fmla="*/ 317638 h 717861"/>
                          <a:gd name="connsiteX10" fmla="*/ 913451 w 916550"/>
                          <a:gd name="connsiteY10" fmla="*/ 314991 h 717861"/>
                          <a:gd name="connsiteX11" fmla="*/ 3100 w 916550"/>
                          <a:gd name="connsiteY11" fmla="*/ 0 h 717861"/>
                          <a:gd name="connsiteX12" fmla="*/ 0 w 916550"/>
                          <a:gd name="connsiteY12" fmla="*/ 5294 h 717861"/>
                          <a:gd name="connsiteX13" fmla="*/ 742437 w 916550"/>
                          <a:gd name="connsiteY13" fmla="*/ 717861 h 7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6550" h="717861">
                            <a:moveTo>
                              <a:pt x="916551" y="316049"/>
                            </a:moveTo>
                            <a:lnTo>
                              <a:pt x="913451" y="314991"/>
                            </a:lnTo>
                            <a:lnTo>
                              <a:pt x="912418" y="317638"/>
                            </a:lnTo>
                            <a:lnTo>
                              <a:pt x="911384" y="320814"/>
                            </a:lnTo>
                            <a:lnTo>
                              <a:pt x="908284" y="319755"/>
                            </a:lnTo>
                            <a:lnTo>
                              <a:pt x="740887" y="707803"/>
                            </a:lnTo>
                            <a:lnTo>
                              <a:pt x="14466" y="10588"/>
                            </a:lnTo>
                            <a:lnTo>
                              <a:pt x="908284" y="319755"/>
                            </a:lnTo>
                            <a:lnTo>
                              <a:pt x="909834" y="316579"/>
                            </a:lnTo>
                            <a:lnTo>
                              <a:pt x="912418" y="317638"/>
                            </a:lnTo>
                            <a:lnTo>
                              <a:pt x="913451" y="314991"/>
                            </a:lnTo>
                            <a:lnTo>
                              <a:pt x="3100" y="0"/>
                            </a:lnTo>
                            <a:lnTo>
                              <a:pt x="0" y="5294"/>
                            </a:lnTo>
                            <a:lnTo>
                              <a:pt x="742437" y="71786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7" name="Freeform: Shape 1426">
                        <a:extLst>
                          <a:ext uri="{FF2B5EF4-FFF2-40B4-BE49-F238E27FC236}">
                            <a16:creationId xmlns:a16="http://schemas.microsoft.com/office/drawing/2014/main" id="{2C0CFEB2-2A6C-D6E9-907C-024D92D35F1D}"/>
                          </a:ext>
                        </a:extLst>
                      </p:cNvPr>
                      <p:cNvSpPr/>
                      <p:nvPr/>
                    </p:nvSpPr>
                    <p:spPr>
                      <a:xfrm>
                        <a:off x="8571798" y="5376480"/>
                        <a:ext cx="4133" cy="4235"/>
                      </a:xfrm>
                      <a:custGeom>
                        <a:avLst/>
                        <a:gdLst>
                          <a:gd name="connsiteX0" fmla="*/ 4134 w 4133"/>
                          <a:gd name="connsiteY0" fmla="*/ 1059 h 4235"/>
                          <a:gd name="connsiteX1" fmla="*/ 1550 w 4133"/>
                          <a:gd name="connsiteY1" fmla="*/ 0 h 4235"/>
                          <a:gd name="connsiteX2" fmla="*/ 0 w 4133"/>
                          <a:gd name="connsiteY2" fmla="*/ 3176 h 4235"/>
                          <a:gd name="connsiteX3" fmla="*/ 3100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4" y="1059"/>
                            </a:moveTo>
                            <a:lnTo>
                              <a:pt x="1550" y="0"/>
                            </a:lnTo>
                            <a:lnTo>
                              <a:pt x="0" y="3176"/>
                            </a:lnTo>
                            <a:lnTo>
                              <a:pt x="310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8" name="Freeform: Shape 1427">
                        <a:extLst>
                          <a:ext uri="{FF2B5EF4-FFF2-40B4-BE49-F238E27FC236}">
                            <a16:creationId xmlns:a16="http://schemas.microsoft.com/office/drawing/2014/main" id="{ECD80128-504D-98D8-4C37-0BDBC6758DDA}"/>
                          </a:ext>
                        </a:extLst>
                      </p:cNvPr>
                      <p:cNvSpPr/>
                      <p:nvPr/>
                    </p:nvSpPr>
                    <p:spPr>
                      <a:xfrm>
                        <a:off x="8400784" y="5770351"/>
                        <a:ext cx="4650" cy="4764"/>
                      </a:xfrm>
                      <a:custGeom>
                        <a:avLst/>
                        <a:gdLst>
                          <a:gd name="connsiteX0" fmla="*/ 4650 w 4650"/>
                          <a:gd name="connsiteY0" fmla="*/ 2647 h 4764"/>
                          <a:gd name="connsiteX1" fmla="*/ 2583 w 4650"/>
                          <a:gd name="connsiteY1" fmla="*/ 0 h 4764"/>
                          <a:gd name="connsiteX2" fmla="*/ 0 w 4650"/>
                          <a:gd name="connsiteY2" fmla="*/ 2118 h 4764"/>
                          <a:gd name="connsiteX3" fmla="*/ 2583 w 4650"/>
                          <a:gd name="connsiteY3" fmla="*/ 4765 h 4764"/>
                        </a:gdLst>
                        <a:ahLst/>
                        <a:cxnLst>
                          <a:cxn ang="0">
                            <a:pos x="connsiteX0" y="connsiteY0"/>
                          </a:cxn>
                          <a:cxn ang="0">
                            <a:pos x="connsiteX1" y="connsiteY1"/>
                          </a:cxn>
                          <a:cxn ang="0">
                            <a:pos x="connsiteX2" y="connsiteY2"/>
                          </a:cxn>
                          <a:cxn ang="0">
                            <a:pos x="connsiteX3" y="connsiteY3"/>
                          </a:cxn>
                        </a:cxnLst>
                        <a:rect l="l" t="t" r="r" b="b"/>
                        <a:pathLst>
                          <a:path w="4650" h="4764">
                            <a:moveTo>
                              <a:pt x="4650" y="2647"/>
                            </a:moveTo>
                            <a:lnTo>
                              <a:pt x="2583" y="0"/>
                            </a:lnTo>
                            <a:lnTo>
                              <a:pt x="0" y="2118"/>
                            </a:lnTo>
                            <a:lnTo>
                              <a:pt x="2583"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9" name="Freeform: Shape 1428">
                        <a:extLst>
                          <a:ext uri="{FF2B5EF4-FFF2-40B4-BE49-F238E27FC236}">
                            <a16:creationId xmlns:a16="http://schemas.microsoft.com/office/drawing/2014/main" id="{D317E4DB-5187-567E-11B4-60EB69B2A836}"/>
                          </a:ext>
                        </a:extLst>
                      </p:cNvPr>
                      <p:cNvSpPr/>
                      <p:nvPr/>
                    </p:nvSpPr>
                    <p:spPr>
                      <a:xfrm>
                        <a:off x="10915875" y="5041901"/>
                        <a:ext cx="382326" cy="765507"/>
                      </a:xfrm>
                      <a:custGeom>
                        <a:avLst/>
                        <a:gdLst>
                          <a:gd name="connsiteX0" fmla="*/ 382327 w 382326"/>
                          <a:gd name="connsiteY0" fmla="*/ 763390 h 765507"/>
                          <a:gd name="connsiteX1" fmla="*/ 74398 w 382326"/>
                          <a:gd name="connsiteY1" fmla="*/ 19588 h 765507"/>
                          <a:gd name="connsiteX2" fmla="*/ 72848 w 382326"/>
                          <a:gd name="connsiteY2" fmla="*/ 19058 h 765507"/>
                          <a:gd name="connsiteX3" fmla="*/ 72332 w 382326"/>
                          <a:gd name="connsiteY3" fmla="*/ 22235 h 765507"/>
                          <a:gd name="connsiteX4" fmla="*/ 71299 w 382326"/>
                          <a:gd name="connsiteY4" fmla="*/ 25411 h 765507"/>
                          <a:gd name="connsiteX5" fmla="*/ 69749 w 382326"/>
                          <a:gd name="connsiteY5" fmla="*/ 24882 h 765507"/>
                          <a:gd name="connsiteX6" fmla="*/ 340994 w 382326"/>
                          <a:gd name="connsiteY6" fmla="*/ 679216 h 765507"/>
                          <a:gd name="connsiteX7" fmla="*/ 11366 w 382326"/>
                          <a:gd name="connsiteY7" fmla="*/ 9529 h 765507"/>
                          <a:gd name="connsiteX8" fmla="*/ 69749 w 382326"/>
                          <a:gd name="connsiteY8" fmla="*/ 24882 h 765507"/>
                          <a:gd name="connsiteX9" fmla="*/ 69232 w 382326"/>
                          <a:gd name="connsiteY9" fmla="*/ 23294 h 765507"/>
                          <a:gd name="connsiteX10" fmla="*/ 72332 w 382326"/>
                          <a:gd name="connsiteY10" fmla="*/ 22235 h 765507"/>
                          <a:gd name="connsiteX11" fmla="*/ 72848 w 382326"/>
                          <a:gd name="connsiteY11" fmla="*/ 19058 h 765507"/>
                          <a:gd name="connsiteX12" fmla="*/ 6717 w 382326"/>
                          <a:gd name="connsiteY12" fmla="*/ 1588 h 765507"/>
                          <a:gd name="connsiteX13" fmla="*/ 0 w 382326"/>
                          <a:gd name="connsiteY13" fmla="*/ 0 h 765507"/>
                          <a:gd name="connsiteX14" fmla="*/ 376643 w 382326"/>
                          <a:gd name="connsiteY14" fmla="*/ 765507 h 76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2326" h="765507">
                            <a:moveTo>
                              <a:pt x="382327" y="763390"/>
                            </a:moveTo>
                            <a:lnTo>
                              <a:pt x="74398" y="19588"/>
                            </a:lnTo>
                            <a:lnTo>
                              <a:pt x="72848" y="19058"/>
                            </a:lnTo>
                            <a:lnTo>
                              <a:pt x="72332" y="22235"/>
                            </a:lnTo>
                            <a:lnTo>
                              <a:pt x="71299" y="25411"/>
                            </a:lnTo>
                            <a:lnTo>
                              <a:pt x="69749" y="24882"/>
                            </a:lnTo>
                            <a:lnTo>
                              <a:pt x="340994" y="679216"/>
                            </a:lnTo>
                            <a:lnTo>
                              <a:pt x="11366" y="9529"/>
                            </a:lnTo>
                            <a:lnTo>
                              <a:pt x="69749" y="24882"/>
                            </a:lnTo>
                            <a:lnTo>
                              <a:pt x="69232" y="23294"/>
                            </a:lnTo>
                            <a:lnTo>
                              <a:pt x="72332" y="22235"/>
                            </a:lnTo>
                            <a:lnTo>
                              <a:pt x="72848" y="19058"/>
                            </a:lnTo>
                            <a:lnTo>
                              <a:pt x="6717" y="1588"/>
                            </a:lnTo>
                            <a:lnTo>
                              <a:pt x="0" y="0"/>
                            </a:lnTo>
                            <a:lnTo>
                              <a:pt x="376643" y="76550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0" name="Freeform: Shape 1429">
                        <a:extLst>
                          <a:ext uri="{FF2B5EF4-FFF2-40B4-BE49-F238E27FC236}">
                            <a16:creationId xmlns:a16="http://schemas.microsoft.com/office/drawing/2014/main" id="{17721D88-E192-6F16-761C-CF5E5740D21F}"/>
                          </a:ext>
                        </a:extLst>
                      </p:cNvPr>
                      <p:cNvSpPr/>
                      <p:nvPr/>
                    </p:nvSpPr>
                    <p:spPr>
                      <a:xfrm>
                        <a:off x="10985106" y="5064136"/>
                        <a:ext cx="3100" cy="3176"/>
                      </a:xfrm>
                      <a:custGeom>
                        <a:avLst/>
                        <a:gdLst>
                          <a:gd name="connsiteX0" fmla="*/ 2067 w 3100"/>
                          <a:gd name="connsiteY0" fmla="*/ 3176 h 3176"/>
                          <a:gd name="connsiteX1" fmla="*/ 3100 w 3100"/>
                          <a:gd name="connsiteY1" fmla="*/ 0 h 3176"/>
                          <a:gd name="connsiteX2" fmla="*/ 0 w 3100"/>
                          <a:gd name="connsiteY2" fmla="*/ 1059 h 3176"/>
                          <a:gd name="connsiteX3" fmla="*/ 517 w 3100"/>
                          <a:gd name="connsiteY3" fmla="*/ 2647 h 3176"/>
                        </a:gdLst>
                        <a:ahLst/>
                        <a:cxnLst>
                          <a:cxn ang="0">
                            <a:pos x="connsiteX0" y="connsiteY0"/>
                          </a:cxn>
                          <a:cxn ang="0">
                            <a:pos x="connsiteX1" y="connsiteY1"/>
                          </a:cxn>
                          <a:cxn ang="0">
                            <a:pos x="connsiteX2" y="connsiteY2"/>
                          </a:cxn>
                          <a:cxn ang="0">
                            <a:pos x="connsiteX3" y="connsiteY3"/>
                          </a:cxn>
                        </a:cxnLst>
                        <a:rect l="l" t="t" r="r" b="b"/>
                        <a:pathLst>
                          <a:path w="3100" h="3176">
                            <a:moveTo>
                              <a:pt x="2067" y="3176"/>
                            </a:moveTo>
                            <a:lnTo>
                              <a:pt x="3100" y="0"/>
                            </a:lnTo>
                            <a:lnTo>
                              <a:pt x="0" y="1059"/>
                            </a:lnTo>
                            <a:lnTo>
                              <a:pt x="517"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1" name="Freeform: Shape 1430">
                        <a:extLst>
                          <a:ext uri="{FF2B5EF4-FFF2-40B4-BE49-F238E27FC236}">
                            <a16:creationId xmlns:a16="http://schemas.microsoft.com/office/drawing/2014/main" id="{4954AF2E-FDE6-EBF2-0211-07F991C01773}"/>
                          </a:ext>
                        </a:extLst>
                      </p:cNvPr>
                      <p:cNvSpPr/>
                      <p:nvPr/>
                    </p:nvSpPr>
                    <p:spPr>
                      <a:xfrm>
                        <a:off x="10218903" y="4626325"/>
                        <a:ext cx="711438" cy="424046"/>
                      </a:xfrm>
                      <a:custGeom>
                        <a:avLst/>
                        <a:gdLst>
                          <a:gd name="connsiteX0" fmla="*/ 241795 w 711438"/>
                          <a:gd name="connsiteY0" fmla="*/ 0 h 424046"/>
                          <a:gd name="connsiteX1" fmla="*/ 239729 w 711438"/>
                          <a:gd name="connsiteY1" fmla="*/ 3176 h 424046"/>
                          <a:gd name="connsiteX2" fmla="*/ 242313 w 711438"/>
                          <a:gd name="connsiteY2" fmla="*/ 4765 h 424046"/>
                          <a:gd name="connsiteX3" fmla="*/ 244896 w 711438"/>
                          <a:gd name="connsiteY3" fmla="*/ 6353 h 424046"/>
                          <a:gd name="connsiteX4" fmla="*/ 242829 w 711438"/>
                          <a:gd name="connsiteY4" fmla="*/ 9000 h 424046"/>
                          <a:gd name="connsiteX5" fmla="*/ 694388 w 711438"/>
                          <a:gd name="connsiteY5" fmla="*/ 416635 h 424046"/>
                          <a:gd name="connsiteX6" fmla="*/ 10850 w 711438"/>
                          <a:gd name="connsiteY6" fmla="*/ 379048 h 424046"/>
                          <a:gd name="connsiteX7" fmla="*/ 242829 w 711438"/>
                          <a:gd name="connsiteY7" fmla="*/ 9000 h 424046"/>
                          <a:gd name="connsiteX8" fmla="*/ 240246 w 711438"/>
                          <a:gd name="connsiteY8" fmla="*/ 6882 h 424046"/>
                          <a:gd name="connsiteX9" fmla="*/ 242313 w 711438"/>
                          <a:gd name="connsiteY9" fmla="*/ 4765 h 424046"/>
                          <a:gd name="connsiteX10" fmla="*/ 239729 w 711438"/>
                          <a:gd name="connsiteY10" fmla="*/ 3176 h 424046"/>
                          <a:gd name="connsiteX11" fmla="*/ 0 w 711438"/>
                          <a:gd name="connsiteY11" fmla="*/ 384871 h 424046"/>
                          <a:gd name="connsiteX12" fmla="*/ 711438 w 711438"/>
                          <a:gd name="connsiteY12" fmla="*/ 424046 h 42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438" h="424046">
                            <a:moveTo>
                              <a:pt x="241795" y="0"/>
                            </a:moveTo>
                            <a:lnTo>
                              <a:pt x="239729" y="3176"/>
                            </a:lnTo>
                            <a:lnTo>
                              <a:pt x="242313" y="4765"/>
                            </a:lnTo>
                            <a:lnTo>
                              <a:pt x="244896" y="6353"/>
                            </a:lnTo>
                            <a:lnTo>
                              <a:pt x="242829" y="9000"/>
                            </a:lnTo>
                            <a:lnTo>
                              <a:pt x="694388" y="416635"/>
                            </a:lnTo>
                            <a:lnTo>
                              <a:pt x="10850" y="379048"/>
                            </a:lnTo>
                            <a:lnTo>
                              <a:pt x="242829" y="9000"/>
                            </a:lnTo>
                            <a:lnTo>
                              <a:pt x="240246" y="6882"/>
                            </a:lnTo>
                            <a:lnTo>
                              <a:pt x="242313" y="4765"/>
                            </a:lnTo>
                            <a:lnTo>
                              <a:pt x="239729" y="3176"/>
                            </a:lnTo>
                            <a:lnTo>
                              <a:pt x="0" y="384871"/>
                            </a:lnTo>
                            <a:lnTo>
                              <a:pt x="711438" y="42404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2" name="Freeform: Shape 1431">
                        <a:extLst>
                          <a:ext uri="{FF2B5EF4-FFF2-40B4-BE49-F238E27FC236}">
                            <a16:creationId xmlns:a16="http://schemas.microsoft.com/office/drawing/2014/main" id="{04478E39-732C-2348-45FB-20DE836E663F}"/>
                          </a:ext>
                        </a:extLst>
                      </p:cNvPr>
                      <p:cNvSpPr/>
                      <p:nvPr/>
                    </p:nvSpPr>
                    <p:spPr>
                      <a:xfrm>
                        <a:off x="10459149" y="4631090"/>
                        <a:ext cx="4650" cy="4235"/>
                      </a:xfrm>
                      <a:custGeom>
                        <a:avLst/>
                        <a:gdLst>
                          <a:gd name="connsiteX0" fmla="*/ 4650 w 4650"/>
                          <a:gd name="connsiteY0" fmla="*/ 1588 h 4235"/>
                          <a:gd name="connsiteX1" fmla="*/ 2067 w 4650"/>
                          <a:gd name="connsiteY1" fmla="*/ 0 h 4235"/>
                          <a:gd name="connsiteX2" fmla="*/ 0 w 4650"/>
                          <a:gd name="connsiteY2" fmla="*/ 2117 h 4235"/>
                          <a:gd name="connsiteX3" fmla="*/ 2583 w 4650"/>
                          <a:gd name="connsiteY3" fmla="*/ 4235 h 4235"/>
                        </a:gdLst>
                        <a:ahLst/>
                        <a:cxnLst>
                          <a:cxn ang="0">
                            <a:pos x="connsiteX0" y="connsiteY0"/>
                          </a:cxn>
                          <a:cxn ang="0">
                            <a:pos x="connsiteX1" y="connsiteY1"/>
                          </a:cxn>
                          <a:cxn ang="0">
                            <a:pos x="connsiteX2" y="connsiteY2"/>
                          </a:cxn>
                          <a:cxn ang="0">
                            <a:pos x="connsiteX3" y="connsiteY3"/>
                          </a:cxn>
                        </a:cxnLst>
                        <a:rect l="l" t="t" r="r" b="b"/>
                        <a:pathLst>
                          <a:path w="4650" h="4235">
                            <a:moveTo>
                              <a:pt x="4650" y="1588"/>
                            </a:moveTo>
                            <a:lnTo>
                              <a:pt x="2067" y="0"/>
                            </a:lnTo>
                            <a:lnTo>
                              <a:pt x="0" y="2117"/>
                            </a:lnTo>
                            <a:lnTo>
                              <a:pt x="2583"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3" name="Freeform: Shape 1432">
                        <a:extLst>
                          <a:ext uri="{FF2B5EF4-FFF2-40B4-BE49-F238E27FC236}">
                            <a16:creationId xmlns:a16="http://schemas.microsoft.com/office/drawing/2014/main" id="{F25565C8-B244-56C4-693D-0681A994D385}"/>
                          </a:ext>
                        </a:extLst>
                      </p:cNvPr>
                      <p:cNvSpPr/>
                      <p:nvPr/>
                    </p:nvSpPr>
                    <p:spPr>
                      <a:xfrm>
                        <a:off x="8985124" y="5707353"/>
                        <a:ext cx="4650" cy="4764"/>
                      </a:xfrm>
                      <a:custGeom>
                        <a:avLst/>
                        <a:gdLst>
                          <a:gd name="connsiteX0" fmla="*/ 4650 w 4650"/>
                          <a:gd name="connsiteY0" fmla="*/ 1588 h 4764"/>
                          <a:gd name="connsiteX1" fmla="*/ 2067 w 4650"/>
                          <a:gd name="connsiteY1" fmla="*/ 0 h 4764"/>
                          <a:gd name="connsiteX2" fmla="*/ 0 w 4650"/>
                          <a:gd name="connsiteY2" fmla="*/ 2117 h 4764"/>
                          <a:gd name="connsiteX3" fmla="*/ 2583 w 4650"/>
                          <a:gd name="connsiteY3" fmla="*/ 4764 h 4764"/>
                        </a:gdLst>
                        <a:ahLst/>
                        <a:cxnLst>
                          <a:cxn ang="0">
                            <a:pos x="connsiteX0" y="connsiteY0"/>
                          </a:cxn>
                          <a:cxn ang="0">
                            <a:pos x="connsiteX1" y="connsiteY1"/>
                          </a:cxn>
                          <a:cxn ang="0">
                            <a:pos x="connsiteX2" y="connsiteY2"/>
                          </a:cxn>
                          <a:cxn ang="0">
                            <a:pos x="connsiteX3" y="connsiteY3"/>
                          </a:cxn>
                        </a:cxnLst>
                        <a:rect l="l" t="t" r="r" b="b"/>
                        <a:pathLst>
                          <a:path w="4650" h="4764">
                            <a:moveTo>
                              <a:pt x="4650" y="1588"/>
                            </a:moveTo>
                            <a:lnTo>
                              <a:pt x="2067" y="0"/>
                            </a:lnTo>
                            <a:lnTo>
                              <a:pt x="0" y="2117"/>
                            </a:lnTo>
                            <a:lnTo>
                              <a:pt x="2583" y="476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4" name="Freeform: Shape 1433">
                        <a:extLst>
                          <a:ext uri="{FF2B5EF4-FFF2-40B4-BE49-F238E27FC236}">
                            <a16:creationId xmlns:a16="http://schemas.microsoft.com/office/drawing/2014/main" id="{EAB0EDB9-30CD-4BB3-62BA-924AD2523105}"/>
                          </a:ext>
                        </a:extLst>
                      </p:cNvPr>
                      <p:cNvSpPr/>
                      <p:nvPr/>
                    </p:nvSpPr>
                    <p:spPr>
                      <a:xfrm>
                        <a:off x="10365634" y="3871406"/>
                        <a:ext cx="4649" cy="4235"/>
                      </a:xfrm>
                      <a:custGeom>
                        <a:avLst/>
                        <a:gdLst>
                          <a:gd name="connsiteX0" fmla="*/ 4649 w 4649"/>
                          <a:gd name="connsiteY0" fmla="*/ 1588 h 4235"/>
                          <a:gd name="connsiteX1" fmla="*/ 2066 w 4649"/>
                          <a:gd name="connsiteY1" fmla="*/ 0 h 4235"/>
                          <a:gd name="connsiteX2" fmla="*/ 0 w 4649"/>
                          <a:gd name="connsiteY2" fmla="*/ 3706 h 4235"/>
                          <a:gd name="connsiteX3" fmla="*/ 4133 w 4649"/>
                          <a:gd name="connsiteY3" fmla="*/ 4235 h 4235"/>
                        </a:gdLst>
                        <a:ahLst/>
                        <a:cxnLst>
                          <a:cxn ang="0">
                            <a:pos x="connsiteX0" y="connsiteY0"/>
                          </a:cxn>
                          <a:cxn ang="0">
                            <a:pos x="connsiteX1" y="connsiteY1"/>
                          </a:cxn>
                          <a:cxn ang="0">
                            <a:pos x="connsiteX2" y="connsiteY2"/>
                          </a:cxn>
                          <a:cxn ang="0">
                            <a:pos x="connsiteX3" y="connsiteY3"/>
                          </a:cxn>
                        </a:cxnLst>
                        <a:rect l="l" t="t" r="r" b="b"/>
                        <a:pathLst>
                          <a:path w="4649" h="4235">
                            <a:moveTo>
                              <a:pt x="4649" y="1588"/>
                            </a:moveTo>
                            <a:lnTo>
                              <a:pt x="2066" y="0"/>
                            </a:lnTo>
                            <a:lnTo>
                              <a:pt x="0" y="3706"/>
                            </a:lnTo>
                            <a:lnTo>
                              <a:pt x="4133"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5" name="Freeform: Shape 1434">
                        <a:extLst>
                          <a:ext uri="{FF2B5EF4-FFF2-40B4-BE49-F238E27FC236}">
                            <a16:creationId xmlns:a16="http://schemas.microsoft.com/office/drawing/2014/main" id="{0D2E97DB-C760-BDBB-E2AA-7B62879F1D17}"/>
                          </a:ext>
                        </a:extLst>
                      </p:cNvPr>
                      <p:cNvSpPr/>
                      <p:nvPr/>
                    </p:nvSpPr>
                    <p:spPr>
                      <a:xfrm>
                        <a:off x="9286852" y="3655941"/>
                        <a:ext cx="1087564" cy="1133437"/>
                      </a:xfrm>
                      <a:custGeom>
                        <a:avLst/>
                        <a:gdLst>
                          <a:gd name="connsiteX0" fmla="*/ 1087565 w 1087564"/>
                          <a:gd name="connsiteY0" fmla="*/ 214406 h 1133437"/>
                          <a:gd name="connsiteX1" fmla="*/ 1083948 w 1087564"/>
                          <a:gd name="connsiteY1" fmla="*/ 213876 h 1133437"/>
                          <a:gd name="connsiteX2" fmla="*/ 1083431 w 1087564"/>
                          <a:gd name="connsiteY2" fmla="*/ 217053 h 1133437"/>
                          <a:gd name="connsiteX3" fmla="*/ 1082915 w 1087564"/>
                          <a:gd name="connsiteY3" fmla="*/ 219700 h 1133437"/>
                          <a:gd name="connsiteX4" fmla="*/ 1078782 w 1087564"/>
                          <a:gd name="connsiteY4" fmla="*/ 219170 h 1133437"/>
                          <a:gd name="connsiteX5" fmla="*/ 641172 w 1087564"/>
                          <a:gd name="connsiteY5" fmla="*/ 1120203 h 1133437"/>
                          <a:gd name="connsiteX6" fmla="*/ 11883 w 1087564"/>
                          <a:gd name="connsiteY6" fmla="*/ 8470 h 1133437"/>
                          <a:gd name="connsiteX7" fmla="*/ 1078782 w 1087564"/>
                          <a:gd name="connsiteY7" fmla="*/ 219170 h 1133437"/>
                          <a:gd name="connsiteX8" fmla="*/ 1080848 w 1087564"/>
                          <a:gd name="connsiteY8" fmla="*/ 215464 h 1133437"/>
                          <a:gd name="connsiteX9" fmla="*/ 1083431 w 1087564"/>
                          <a:gd name="connsiteY9" fmla="*/ 217053 h 1133437"/>
                          <a:gd name="connsiteX10" fmla="*/ 1083948 w 1087564"/>
                          <a:gd name="connsiteY10" fmla="*/ 213876 h 1133437"/>
                          <a:gd name="connsiteX11" fmla="*/ 0 w 1087564"/>
                          <a:gd name="connsiteY11" fmla="*/ 0 h 1133437"/>
                          <a:gd name="connsiteX12" fmla="*/ 641172 w 1087564"/>
                          <a:gd name="connsiteY12" fmla="*/ 1133438 h 11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564" h="1133437">
                            <a:moveTo>
                              <a:pt x="1087565" y="214406"/>
                            </a:moveTo>
                            <a:lnTo>
                              <a:pt x="1083948" y="213876"/>
                            </a:lnTo>
                            <a:lnTo>
                              <a:pt x="1083431" y="217053"/>
                            </a:lnTo>
                            <a:lnTo>
                              <a:pt x="1082915" y="219700"/>
                            </a:lnTo>
                            <a:lnTo>
                              <a:pt x="1078782" y="219170"/>
                            </a:lnTo>
                            <a:lnTo>
                              <a:pt x="641172" y="1120203"/>
                            </a:lnTo>
                            <a:lnTo>
                              <a:pt x="11883" y="8470"/>
                            </a:lnTo>
                            <a:lnTo>
                              <a:pt x="1078782" y="219170"/>
                            </a:lnTo>
                            <a:lnTo>
                              <a:pt x="1080848" y="215464"/>
                            </a:lnTo>
                            <a:lnTo>
                              <a:pt x="1083431" y="217053"/>
                            </a:lnTo>
                            <a:lnTo>
                              <a:pt x="1083948" y="213876"/>
                            </a:lnTo>
                            <a:lnTo>
                              <a:pt x="0" y="0"/>
                            </a:lnTo>
                            <a:lnTo>
                              <a:pt x="641172" y="113343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6" name="Freeform: Shape 1435">
                        <a:extLst>
                          <a:ext uri="{FF2B5EF4-FFF2-40B4-BE49-F238E27FC236}">
                            <a16:creationId xmlns:a16="http://schemas.microsoft.com/office/drawing/2014/main" id="{76CE4E01-ADEB-1519-AA54-0E0056E76F91}"/>
                          </a:ext>
                        </a:extLst>
                      </p:cNvPr>
                      <p:cNvSpPr/>
                      <p:nvPr/>
                    </p:nvSpPr>
                    <p:spPr>
                      <a:xfrm>
                        <a:off x="8458133" y="3654353"/>
                        <a:ext cx="1474541" cy="1330902"/>
                      </a:xfrm>
                      <a:custGeom>
                        <a:avLst/>
                        <a:gdLst>
                          <a:gd name="connsiteX0" fmla="*/ 834919 w 1474541"/>
                          <a:gd name="connsiteY0" fmla="*/ 0 h 1330902"/>
                          <a:gd name="connsiteX1" fmla="*/ 832336 w 1474541"/>
                          <a:gd name="connsiteY1" fmla="*/ 4235 h 1330902"/>
                          <a:gd name="connsiteX2" fmla="*/ 834919 w 1474541"/>
                          <a:gd name="connsiteY2" fmla="*/ 5823 h 1330902"/>
                          <a:gd name="connsiteX3" fmla="*/ 837502 w 1474541"/>
                          <a:gd name="connsiteY3" fmla="*/ 7412 h 1330902"/>
                          <a:gd name="connsiteX4" fmla="*/ 834402 w 1474541"/>
                          <a:gd name="connsiteY4" fmla="*/ 11647 h 1330902"/>
                          <a:gd name="connsiteX5" fmla="*/ 1465242 w 1474541"/>
                          <a:gd name="connsiteY5" fmla="*/ 1126026 h 1330902"/>
                          <a:gd name="connsiteX6" fmla="*/ 11883 w 1474541"/>
                          <a:gd name="connsiteY6" fmla="*/ 1322962 h 1330902"/>
                          <a:gd name="connsiteX7" fmla="*/ 834402 w 1474541"/>
                          <a:gd name="connsiteY7" fmla="*/ 11647 h 1330902"/>
                          <a:gd name="connsiteX8" fmla="*/ 832336 w 1474541"/>
                          <a:gd name="connsiteY8" fmla="*/ 7412 h 1330902"/>
                          <a:gd name="connsiteX9" fmla="*/ 834919 w 1474541"/>
                          <a:gd name="connsiteY9" fmla="*/ 5823 h 1330902"/>
                          <a:gd name="connsiteX10" fmla="*/ 832336 w 1474541"/>
                          <a:gd name="connsiteY10" fmla="*/ 4235 h 1330902"/>
                          <a:gd name="connsiteX11" fmla="*/ 0 w 1474541"/>
                          <a:gd name="connsiteY11" fmla="*/ 1330903 h 1330902"/>
                          <a:gd name="connsiteX12" fmla="*/ 1474542 w 1474541"/>
                          <a:gd name="connsiteY12" fmla="*/ 1130791 h 133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541" h="1330902">
                            <a:moveTo>
                              <a:pt x="834919" y="0"/>
                            </a:moveTo>
                            <a:lnTo>
                              <a:pt x="832336" y="4235"/>
                            </a:lnTo>
                            <a:lnTo>
                              <a:pt x="834919" y="5823"/>
                            </a:lnTo>
                            <a:lnTo>
                              <a:pt x="837502" y="7412"/>
                            </a:lnTo>
                            <a:lnTo>
                              <a:pt x="834402" y="11647"/>
                            </a:lnTo>
                            <a:lnTo>
                              <a:pt x="1465242" y="1126026"/>
                            </a:lnTo>
                            <a:lnTo>
                              <a:pt x="11883" y="1322962"/>
                            </a:lnTo>
                            <a:lnTo>
                              <a:pt x="834402" y="11647"/>
                            </a:lnTo>
                            <a:lnTo>
                              <a:pt x="832336" y="7412"/>
                            </a:lnTo>
                            <a:lnTo>
                              <a:pt x="834919" y="5823"/>
                            </a:lnTo>
                            <a:lnTo>
                              <a:pt x="832336" y="4235"/>
                            </a:lnTo>
                            <a:lnTo>
                              <a:pt x="0" y="1330903"/>
                            </a:lnTo>
                            <a:lnTo>
                              <a:pt x="1474542" y="113079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7" name="Freeform: Shape 1436">
                        <a:extLst>
                          <a:ext uri="{FF2B5EF4-FFF2-40B4-BE49-F238E27FC236}">
                            <a16:creationId xmlns:a16="http://schemas.microsoft.com/office/drawing/2014/main" id="{401BF61C-D411-3858-35A0-5A0EB2B2CE5A}"/>
                          </a:ext>
                        </a:extLst>
                      </p:cNvPr>
                      <p:cNvSpPr/>
                      <p:nvPr/>
                    </p:nvSpPr>
                    <p:spPr>
                      <a:xfrm>
                        <a:off x="9290469" y="3660176"/>
                        <a:ext cx="5166" cy="5823"/>
                      </a:xfrm>
                      <a:custGeom>
                        <a:avLst/>
                        <a:gdLst>
                          <a:gd name="connsiteX0" fmla="*/ 5167 w 5166"/>
                          <a:gd name="connsiteY0" fmla="*/ 1588 h 5823"/>
                          <a:gd name="connsiteX1" fmla="*/ 2583 w 5166"/>
                          <a:gd name="connsiteY1" fmla="*/ 0 h 5823"/>
                          <a:gd name="connsiteX2" fmla="*/ 0 w 5166"/>
                          <a:gd name="connsiteY2" fmla="*/ 1588 h 5823"/>
                          <a:gd name="connsiteX3" fmla="*/ 2067 w 5166"/>
                          <a:gd name="connsiteY3" fmla="*/ 5823 h 5823"/>
                        </a:gdLst>
                        <a:ahLst/>
                        <a:cxnLst>
                          <a:cxn ang="0">
                            <a:pos x="connsiteX0" y="connsiteY0"/>
                          </a:cxn>
                          <a:cxn ang="0">
                            <a:pos x="connsiteX1" y="connsiteY1"/>
                          </a:cxn>
                          <a:cxn ang="0">
                            <a:pos x="connsiteX2" y="connsiteY2"/>
                          </a:cxn>
                          <a:cxn ang="0">
                            <a:pos x="connsiteX3" y="connsiteY3"/>
                          </a:cxn>
                        </a:cxnLst>
                        <a:rect l="l" t="t" r="r" b="b"/>
                        <a:pathLst>
                          <a:path w="5166" h="5823">
                            <a:moveTo>
                              <a:pt x="5167" y="1588"/>
                            </a:moveTo>
                            <a:lnTo>
                              <a:pt x="2583" y="0"/>
                            </a:lnTo>
                            <a:lnTo>
                              <a:pt x="0" y="1588"/>
                            </a:lnTo>
                            <a:lnTo>
                              <a:pt x="2067"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8" name="Freeform: Shape 1437">
                        <a:extLst>
                          <a:ext uri="{FF2B5EF4-FFF2-40B4-BE49-F238E27FC236}">
                            <a16:creationId xmlns:a16="http://schemas.microsoft.com/office/drawing/2014/main" id="{EEF077FC-FF47-48C7-9F31-5A165FF3F154}"/>
                          </a:ext>
                        </a:extLst>
                      </p:cNvPr>
                      <p:cNvSpPr/>
                      <p:nvPr/>
                    </p:nvSpPr>
                    <p:spPr>
                      <a:xfrm>
                        <a:off x="8233387" y="3657529"/>
                        <a:ext cx="1062248" cy="1329843"/>
                      </a:xfrm>
                      <a:custGeom>
                        <a:avLst/>
                        <a:gdLst>
                          <a:gd name="connsiteX0" fmla="*/ 1062248 w 1062248"/>
                          <a:gd name="connsiteY0" fmla="*/ 4235 h 1329843"/>
                          <a:gd name="connsiteX1" fmla="*/ 1057599 w 1062248"/>
                          <a:gd name="connsiteY1" fmla="*/ 0 h 1329843"/>
                          <a:gd name="connsiteX2" fmla="*/ 1059665 w 1062248"/>
                          <a:gd name="connsiteY2" fmla="*/ 2647 h 1329843"/>
                          <a:gd name="connsiteX3" fmla="*/ 1061215 w 1062248"/>
                          <a:gd name="connsiteY3" fmla="*/ 5294 h 1329843"/>
                          <a:gd name="connsiteX4" fmla="*/ 1047782 w 1062248"/>
                          <a:gd name="connsiteY4" fmla="*/ 15352 h 1329843"/>
                          <a:gd name="connsiteX5" fmla="*/ 230946 w 1062248"/>
                          <a:gd name="connsiteY5" fmla="*/ 1317138 h 1329843"/>
                          <a:gd name="connsiteX6" fmla="*/ 7750 w 1062248"/>
                          <a:gd name="connsiteY6" fmla="*/ 824270 h 1329843"/>
                          <a:gd name="connsiteX7" fmla="*/ 1047782 w 1062248"/>
                          <a:gd name="connsiteY7" fmla="*/ 15352 h 1329843"/>
                          <a:gd name="connsiteX8" fmla="*/ 1057082 w 1062248"/>
                          <a:gd name="connsiteY8" fmla="*/ 1059 h 1329843"/>
                          <a:gd name="connsiteX9" fmla="*/ 1059665 w 1062248"/>
                          <a:gd name="connsiteY9" fmla="*/ 2647 h 1329843"/>
                          <a:gd name="connsiteX10" fmla="*/ 1057599 w 1062248"/>
                          <a:gd name="connsiteY10" fmla="*/ 0 h 1329843"/>
                          <a:gd name="connsiteX11" fmla="*/ 0 w 1062248"/>
                          <a:gd name="connsiteY11" fmla="*/ 822153 h 1329843"/>
                          <a:gd name="connsiteX12" fmla="*/ 230429 w 1062248"/>
                          <a:gd name="connsiteY12" fmla="*/ 1329844 h 132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2248" h="1329843">
                            <a:moveTo>
                              <a:pt x="1062248" y="4235"/>
                            </a:moveTo>
                            <a:lnTo>
                              <a:pt x="1057599" y="0"/>
                            </a:lnTo>
                            <a:lnTo>
                              <a:pt x="1059665" y="2647"/>
                            </a:lnTo>
                            <a:lnTo>
                              <a:pt x="1061215" y="5294"/>
                            </a:lnTo>
                            <a:lnTo>
                              <a:pt x="1047782" y="15352"/>
                            </a:lnTo>
                            <a:lnTo>
                              <a:pt x="230946" y="1317138"/>
                            </a:lnTo>
                            <a:lnTo>
                              <a:pt x="7750" y="824270"/>
                            </a:lnTo>
                            <a:lnTo>
                              <a:pt x="1047782" y="15352"/>
                            </a:lnTo>
                            <a:lnTo>
                              <a:pt x="1057082" y="1059"/>
                            </a:lnTo>
                            <a:lnTo>
                              <a:pt x="1059665" y="2647"/>
                            </a:lnTo>
                            <a:lnTo>
                              <a:pt x="1057599" y="0"/>
                            </a:lnTo>
                            <a:lnTo>
                              <a:pt x="0" y="822153"/>
                            </a:lnTo>
                            <a:lnTo>
                              <a:pt x="230429" y="132984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9" name="Freeform: Shape 1438">
                        <a:extLst>
                          <a:ext uri="{FF2B5EF4-FFF2-40B4-BE49-F238E27FC236}">
                            <a16:creationId xmlns:a16="http://schemas.microsoft.com/office/drawing/2014/main" id="{7CF35B7A-5EBF-D40B-C609-FA234AEBA6F9}"/>
                          </a:ext>
                        </a:extLst>
                      </p:cNvPr>
                      <p:cNvSpPr/>
                      <p:nvPr/>
                    </p:nvSpPr>
                    <p:spPr>
                      <a:xfrm>
                        <a:off x="9281169" y="3658588"/>
                        <a:ext cx="13432" cy="14293"/>
                      </a:xfrm>
                      <a:custGeom>
                        <a:avLst/>
                        <a:gdLst>
                          <a:gd name="connsiteX0" fmla="*/ 11883 w 13432"/>
                          <a:gd name="connsiteY0" fmla="*/ 1588 h 14293"/>
                          <a:gd name="connsiteX1" fmla="*/ 9299 w 13432"/>
                          <a:gd name="connsiteY1" fmla="*/ 0 h 14293"/>
                          <a:gd name="connsiteX2" fmla="*/ 0 w 13432"/>
                          <a:gd name="connsiteY2" fmla="*/ 14294 h 14293"/>
                          <a:gd name="connsiteX3" fmla="*/ 13433 w 13432"/>
                          <a:gd name="connsiteY3" fmla="*/ 4235 h 14293"/>
                        </a:gdLst>
                        <a:ahLst/>
                        <a:cxnLst>
                          <a:cxn ang="0">
                            <a:pos x="connsiteX0" y="connsiteY0"/>
                          </a:cxn>
                          <a:cxn ang="0">
                            <a:pos x="connsiteX1" y="connsiteY1"/>
                          </a:cxn>
                          <a:cxn ang="0">
                            <a:pos x="connsiteX2" y="connsiteY2"/>
                          </a:cxn>
                          <a:cxn ang="0">
                            <a:pos x="connsiteX3" y="connsiteY3"/>
                          </a:cxn>
                        </a:cxnLst>
                        <a:rect l="l" t="t" r="r" b="b"/>
                        <a:pathLst>
                          <a:path w="13432" h="14293">
                            <a:moveTo>
                              <a:pt x="11883" y="1588"/>
                            </a:moveTo>
                            <a:lnTo>
                              <a:pt x="9299" y="0"/>
                            </a:lnTo>
                            <a:lnTo>
                              <a:pt x="0" y="14294"/>
                            </a:lnTo>
                            <a:lnTo>
                              <a:pt x="13433"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0" name="Freeform: Shape 1439">
                        <a:extLst>
                          <a:ext uri="{FF2B5EF4-FFF2-40B4-BE49-F238E27FC236}">
                            <a16:creationId xmlns:a16="http://schemas.microsoft.com/office/drawing/2014/main" id="{C62BA718-B36F-4554-3AF6-11E2485D103C}"/>
                          </a:ext>
                        </a:extLst>
                      </p:cNvPr>
                      <p:cNvSpPr/>
                      <p:nvPr/>
                    </p:nvSpPr>
                    <p:spPr>
                      <a:xfrm>
                        <a:off x="9286852" y="3657529"/>
                        <a:ext cx="6199" cy="5293"/>
                      </a:xfrm>
                      <a:custGeom>
                        <a:avLst/>
                        <a:gdLst>
                          <a:gd name="connsiteX0" fmla="*/ 6200 w 6199"/>
                          <a:gd name="connsiteY0" fmla="*/ 2647 h 5293"/>
                          <a:gd name="connsiteX1" fmla="*/ 4134 w 6199"/>
                          <a:gd name="connsiteY1" fmla="*/ 0 h 5293"/>
                          <a:gd name="connsiteX2" fmla="*/ 0 w 6199"/>
                          <a:gd name="connsiteY2" fmla="*/ 3176 h 5293"/>
                          <a:gd name="connsiteX3" fmla="*/ 4650 w 6199"/>
                          <a:gd name="connsiteY3" fmla="*/ 5294 h 5293"/>
                        </a:gdLst>
                        <a:ahLst/>
                        <a:cxnLst>
                          <a:cxn ang="0">
                            <a:pos x="connsiteX0" y="connsiteY0"/>
                          </a:cxn>
                          <a:cxn ang="0">
                            <a:pos x="connsiteX1" y="connsiteY1"/>
                          </a:cxn>
                          <a:cxn ang="0">
                            <a:pos x="connsiteX2" y="connsiteY2"/>
                          </a:cxn>
                          <a:cxn ang="0">
                            <a:pos x="connsiteX3" y="connsiteY3"/>
                          </a:cxn>
                        </a:cxnLst>
                        <a:rect l="l" t="t" r="r" b="b"/>
                        <a:pathLst>
                          <a:path w="6199" h="5293">
                            <a:moveTo>
                              <a:pt x="6200" y="2647"/>
                            </a:moveTo>
                            <a:lnTo>
                              <a:pt x="4134" y="0"/>
                            </a:lnTo>
                            <a:lnTo>
                              <a:pt x="0" y="3176"/>
                            </a:lnTo>
                            <a:lnTo>
                              <a:pt x="465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1" name="Freeform: Shape 1440">
                        <a:extLst>
                          <a:ext uri="{FF2B5EF4-FFF2-40B4-BE49-F238E27FC236}">
                            <a16:creationId xmlns:a16="http://schemas.microsoft.com/office/drawing/2014/main" id="{562DC0DA-BC67-2469-A224-3D14EBB322DB}"/>
                          </a:ext>
                        </a:extLst>
                      </p:cNvPr>
                      <p:cNvSpPr/>
                      <p:nvPr/>
                    </p:nvSpPr>
                    <p:spPr>
                      <a:xfrm>
                        <a:off x="11174203" y="4600384"/>
                        <a:ext cx="4649" cy="4764"/>
                      </a:xfrm>
                      <a:custGeom>
                        <a:avLst/>
                        <a:gdLst>
                          <a:gd name="connsiteX0" fmla="*/ 4649 w 4649"/>
                          <a:gd name="connsiteY0" fmla="*/ 1059 h 4764"/>
                          <a:gd name="connsiteX1" fmla="*/ 1550 w 4649"/>
                          <a:gd name="connsiteY1" fmla="*/ 0 h 4764"/>
                          <a:gd name="connsiteX2" fmla="*/ 0 w 4649"/>
                          <a:gd name="connsiteY2" fmla="*/ 2647 h 4764"/>
                          <a:gd name="connsiteX3" fmla="*/ 3099 w 4649"/>
                          <a:gd name="connsiteY3" fmla="*/ 4765 h 4764"/>
                        </a:gdLst>
                        <a:ahLst/>
                        <a:cxnLst>
                          <a:cxn ang="0">
                            <a:pos x="connsiteX0" y="connsiteY0"/>
                          </a:cxn>
                          <a:cxn ang="0">
                            <a:pos x="connsiteX1" y="connsiteY1"/>
                          </a:cxn>
                          <a:cxn ang="0">
                            <a:pos x="connsiteX2" y="connsiteY2"/>
                          </a:cxn>
                          <a:cxn ang="0">
                            <a:pos x="connsiteX3" y="connsiteY3"/>
                          </a:cxn>
                        </a:cxnLst>
                        <a:rect l="l" t="t" r="r" b="b"/>
                        <a:pathLst>
                          <a:path w="4649" h="4764">
                            <a:moveTo>
                              <a:pt x="4649" y="1059"/>
                            </a:moveTo>
                            <a:lnTo>
                              <a:pt x="1550" y="0"/>
                            </a:lnTo>
                            <a:lnTo>
                              <a:pt x="0" y="2647"/>
                            </a:lnTo>
                            <a:lnTo>
                              <a:pt x="3099"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2" name="Freeform: Shape 1441">
                        <a:extLst>
                          <a:ext uri="{FF2B5EF4-FFF2-40B4-BE49-F238E27FC236}">
                            <a16:creationId xmlns:a16="http://schemas.microsoft.com/office/drawing/2014/main" id="{784310AF-E8CB-12A0-CC60-4BDA5E3AFEB1}"/>
                          </a:ext>
                        </a:extLst>
                      </p:cNvPr>
                      <p:cNvSpPr/>
                      <p:nvPr/>
                    </p:nvSpPr>
                    <p:spPr>
                      <a:xfrm>
                        <a:off x="10983556" y="4595620"/>
                        <a:ext cx="861269" cy="476456"/>
                      </a:xfrm>
                      <a:custGeom>
                        <a:avLst/>
                        <a:gdLst>
                          <a:gd name="connsiteX0" fmla="*/ 191163 w 861269"/>
                          <a:gd name="connsiteY0" fmla="*/ 0 h 476456"/>
                          <a:gd name="connsiteX1" fmla="*/ 189614 w 861269"/>
                          <a:gd name="connsiteY1" fmla="*/ 3706 h 476456"/>
                          <a:gd name="connsiteX2" fmla="*/ 192198 w 861269"/>
                          <a:gd name="connsiteY2" fmla="*/ 4764 h 476456"/>
                          <a:gd name="connsiteX3" fmla="*/ 195297 w 861269"/>
                          <a:gd name="connsiteY3" fmla="*/ 5823 h 476456"/>
                          <a:gd name="connsiteX4" fmla="*/ 193747 w 861269"/>
                          <a:gd name="connsiteY4" fmla="*/ 9529 h 476456"/>
                          <a:gd name="connsiteX5" fmla="*/ 841636 w 861269"/>
                          <a:gd name="connsiteY5" fmla="*/ 470104 h 476456"/>
                          <a:gd name="connsiteX6" fmla="*/ 8784 w 861269"/>
                          <a:gd name="connsiteY6" fmla="*/ 465339 h 476456"/>
                          <a:gd name="connsiteX7" fmla="*/ 193747 w 861269"/>
                          <a:gd name="connsiteY7" fmla="*/ 9529 h 476456"/>
                          <a:gd name="connsiteX8" fmla="*/ 190648 w 861269"/>
                          <a:gd name="connsiteY8" fmla="*/ 7411 h 476456"/>
                          <a:gd name="connsiteX9" fmla="*/ 192198 w 861269"/>
                          <a:gd name="connsiteY9" fmla="*/ 4764 h 476456"/>
                          <a:gd name="connsiteX10" fmla="*/ 189614 w 861269"/>
                          <a:gd name="connsiteY10" fmla="*/ 3706 h 476456"/>
                          <a:gd name="connsiteX11" fmla="*/ 0 w 861269"/>
                          <a:gd name="connsiteY11" fmla="*/ 471692 h 476456"/>
                          <a:gd name="connsiteX12" fmla="*/ 861270 w 861269"/>
                          <a:gd name="connsiteY12" fmla="*/ 476457 h 47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1269" h="476456">
                            <a:moveTo>
                              <a:pt x="191163" y="0"/>
                            </a:moveTo>
                            <a:lnTo>
                              <a:pt x="189614" y="3706"/>
                            </a:lnTo>
                            <a:lnTo>
                              <a:pt x="192198" y="4764"/>
                            </a:lnTo>
                            <a:lnTo>
                              <a:pt x="195297" y="5823"/>
                            </a:lnTo>
                            <a:lnTo>
                              <a:pt x="193747" y="9529"/>
                            </a:lnTo>
                            <a:lnTo>
                              <a:pt x="841636" y="470104"/>
                            </a:lnTo>
                            <a:lnTo>
                              <a:pt x="8784" y="465339"/>
                            </a:lnTo>
                            <a:lnTo>
                              <a:pt x="193747" y="9529"/>
                            </a:lnTo>
                            <a:lnTo>
                              <a:pt x="190648" y="7411"/>
                            </a:lnTo>
                            <a:lnTo>
                              <a:pt x="192198" y="4764"/>
                            </a:lnTo>
                            <a:lnTo>
                              <a:pt x="189614" y="3706"/>
                            </a:lnTo>
                            <a:lnTo>
                              <a:pt x="0" y="471692"/>
                            </a:lnTo>
                            <a:lnTo>
                              <a:pt x="861270" y="47645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3" name="Freeform: Shape 1442">
                        <a:extLst>
                          <a:ext uri="{FF2B5EF4-FFF2-40B4-BE49-F238E27FC236}">
                            <a16:creationId xmlns:a16="http://schemas.microsoft.com/office/drawing/2014/main" id="{965A7BD1-E02C-F39E-0201-2EB68CAEAACB}"/>
                          </a:ext>
                        </a:extLst>
                      </p:cNvPr>
                      <p:cNvSpPr/>
                      <p:nvPr/>
                    </p:nvSpPr>
                    <p:spPr>
                      <a:xfrm>
                        <a:off x="11178337" y="4601973"/>
                        <a:ext cx="5166" cy="529"/>
                      </a:xfrm>
                      <a:custGeom>
                        <a:avLst/>
                        <a:gdLst>
                          <a:gd name="connsiteX0" fmla="*/ 0 w 5166"/>
                          <a:gd name="connsiteY0" fmla="*/ 0 h 529"/>
                          <a:gd name="connsiteX1" fmla="*/ 0 w 5166"/>
                          <a:gd name="connsiteY1" fmla="*/ 529 h 529"/>
                          <a:gd name="connsiteX2" fmla="*/ 0 w 5166"/>
                          <a:gd name="connsiteY2" fmla="*/ 0 h 529"/>
                        </a:gdLst>
                        <a:ahLst/>
                        <a:cxnLst>
                          <a:cxn ang="0">
                            <a:pos x="connsiteX0" y="connsiteY0"/>
                          </a:cxn>
                          <a:cxn ang="0">
                            <a:pos x="connsiteX1" y="connsiteY1"/>
                          </a:cxn>
                          <a:cxn ang="0">
                            <a:pos x="connsiteX2" y="connsiteY2"/>
                          </a:cxn>
                        </a:cxnLst>
                        <a:rect l="l" t="t" r="r" b="b"/>
                        <a:pathLst>
                          <a:path w="5166" h="529">
                            <a:moveTo>
                              <a:pt x="0" y="0"/>
                            </a:moveTo>
                            <a:lnTo>
                              <a:pt x="0" y="529"/>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4" name="Freeform: Shape 1443">
                        <a:extLst>
                          <a:ext uri="{FF2B5EF4-FFF2-40B4-BE49-F238E27FC236}">
                            <a16:creationId xmlns:a16="http://schemas.microsoft.com/office/drawing/2014/main" id="{9A2B3E1F-F69F-B268-9C20-4E7E114A44A6}"/>
                          </a:ext>
                        </a:extLst>
                      </p:cNvPr>
                      <p:cNvSpPr/>
                      <p:nvPr/>
                    </p:nvSpPr>
                    <p:spPr>
                      <a:xfrm>
                        <a:off x="11173170" y="4599326"/>
                        <a:ext cx="5166" cy="5293"/>
                      </a:xfrm>
                      <a:custGeom>
                        <a:avLst/>
                        <a:gdLst>
                          <a:gd name="connsiteX0" fmla="*/ 0 w 5166"/>
                          <a:gd name="connsiteY0" fmla="*/ 0 h 5293"/>
                          <a:gd name="connsiteX1" fmla="*/ 0 w 5166"/>
                          <a:gd name="connsiteY1" fmla="*/ 0 h 5293"/>
                          <a:gd name="connsiteX2" fmla="*/ 0 w 5166"/>
                          <a:gd name="connsiteY2" fmla="*/ 0 h 5293"/>
                        </a:gdLst>
                        <a:ahLst/>
                        <a:cxnLst>
                          <a:cxn ang="0">
                            <a:pos x="connsiteX0" y="connsiteY0"/>
                          </a:cxn>
                          <a:cxn ang="0">
                            <a:pos x="connsiteX1" y="connsiteY1"/>
                          </a:cxn>
                          <a:cxn ang="0">
                            <a:pos x="connsiteX2" y="connsiteY2"/>
                          </a:cxn>
                        </a:cxnLst>
                        <a:rect l="l" t="t" r="r" b="b"/>
                        <a:pathLst>
                          <a:path w="5166" h="5293">
                            <a:moveTo>
                              <a:pt x="0" y="0"/>
                            </a:moveTo>
                            <a:lnTo>
                              <a:pt x="0" y="0"/>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5" name="Freeform: Shape 1444">
                        <a:extLst>
                          <a:ext uri="{FF2B5EF4-FFF2-40B4-BE49-F238E27FC236}">
                            <a16:creationId xmlns:a16="http://schemas.microsoft.com/office/drawing/2014/main" id="{F9ED2187-3F35-3C92-4D19-3F1D6CD92DC7}"/>
                          </a:ext>
                        </a:extLst>
                      </p:cNvPr>
                      <p:cNvSpPr/>
                      <p:nvPr/>
                    </p:nvSpPr>
                    <p:spPr>
                      <a:xfrm>
                        <a:off x="11173170" y="4598796"/>
                        <a:ext cx="5682" cy="3176"/>
                      </a:xfrm>
                      <a:custGeom>
                        <a:avLst/>
                        <a:gdLst>
                          <a:gd name="connsiteX0" fmla="*/ 5167 w 5682"/>
                          <a:gd name="connsiteY0" fmla="*/ 3177 h 3176"/>
                          <a:gd name="connsiteX1" fmla="*/ 5682 w 5682"/>
                          <a:gd name="connsiteY1" fmla="*/ 2647 h 3176"/>
                          <a:gd name="connsiteX2" fmla="*/ 0 w 5682"/>
                          <a:gd name="connsiteY2" fmla="*/ 0 h 3176"/>
                          <a:gd name="connsiteX3" fmla="*/ 2583 w 5682"/>
                          <a:gd name="connsiteY3" fmla="*/ 1588 h 3176"/>
                        </a:gdLst>
                        <a:ahLst/>
                        <a:cxnLst>
                          <a:cxn ang="0">
                            <a:pos x="connsiteX0" y="connsiteY0"/>
                          </a:cxn>
                          <a:cxn ang="0">
                            <a:pos x="connsiteX1" y="connsiteY1"/>
                          </a:cxn>
                          <a:cxn ang="0">
                            <a:pos x="connsiteX2" y="connsiteY2"/>
                          </a:cxn>
                          <a:cxn ang="0">
                            <a:pos x="connsiteX3" y="connsiteY3"/>
                          </a:cxn>
                        </a:cxnLst>
                        <a:rect l="l" t="t" r="r" b="b"/>
                        <a:pathLst>
                          <a:path w="5682" h="3176">
                            <a:moveTo>
                              <a:pt x="5167" y="3177"/>
                            </a:moveTo>
                            <a:lnTo>
                              <a:pt x="5682" y="2647"/>
                            </a:lnTo>
                            <a:lnTo>
                              <a:pt x="0" y="0"/>
                            </a:lnTo>
                            <a:lnTo>
                              <a:pt x="2583"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6" name="Freeform: Shape 1445">
                        <a:extLst>
                          <a:ext uri="{FF2B5EF4-FFF2-40B4-BE49-F238E27FC236}">
                            <a16:creationId xmlns:a16="http://schemas.microsoft.com/office/drawing/2014/main" id="{B6DC029A-F907-A5BB-6EDF-E42A792D17EC}"/>
                          </a:ext>
                        </a:extLst>
                      </p:cNvPr>
                      <p:cNvSpPr/>
                      <p:nvPr/>
                    </p:nvSpPr>
                    <p:spPr>
                      <a:xfrm>
                        <a:off x="11173170" y="4598796"/>
                        <a:ext cx="2583" cy="1588"/>
                      </a:xfrm>
                      <a:custGeom>
                        <a:avLst/>
                        <a:gdLst>
                          <a:gd name="connsiteX0" fmla="*/ 0 w 2583"/>
                          <a:gd name="connsiteY0" fmla="*/ 0 h 1588"/>
                          <a:gd name="connsiteX1" fmla="*/ 0 w 2583"/>
                          <a:gd name="connsiteY1" fmla="*/ 530 h 1588"/>
                          <a:gd name="connsiteX2" fmla="*/ 2583 w 2583"/>
                          <a:gd name="connsiteY2" fmla="*/ 1588 h 1588"/>
                        </a:gdLst>
                        <a:ahLst/>
                        <a:cxnLst>
                          <a:cxn ang="0">
                            <a:pos x="connsiteX0" y="connsiteY0"/>
                          </a:cxn>
                          <a:cxn ang="0">
                            <a:pos x="connsiteX1" y="connsiteY1"/>
                          </a:cxn>
                          <a:cxn ang="0">
                            <a:pos x="connsiteX2" y="connsiteY2"/>
                          </a:cxn>
                        </a:cxnLst>
                        <a:rect l="l" t="t" r="r" b="b"/>
                        <a:pathLst>
                          <a:path w="2583" h="1588">
                            <a:moveTo>
                              <a:pt x="0" y="0"/>
                            </a:moveTo>
                            <a:lnTo>
                              <a:pt x="0" y="530"/>
                            </a:lnTo>
                            <a:lnTo>
                              <a:pt x="2583" y="1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7" name="Freeform: Shape 1446">
                        <a:extLst>
                          <a:ext uri="{FF2B5EF4-FFF2-40B4-BE49-F238E27FC236}">
                            <a16:creationId xmlns:a16="http://schemas.microsoft.com/office/drawing/2014/main" id="{30F82223-2707-05A6-F5F2-FB362EC60957}"/>
                          </a:ext>
                        </a:extLst>
                      </p:cNvPr>
                      <p:cNvSpPr/>
                      <p:nvPr/>
                    </p:nvSpPr>
                    <p:spPr>
                      <a:xfrm>
                        <a:off x="10917425" y="4599326"/>
                        <a:ext cx="260912" cy="468515"/>
                      </a:xfrm>
                      <a:custGeom>
                        <a:avLst/>
                        <a:gdLst>
                          <a:gd name="connsiteX0" fmla="*/ 72332 w 260912"/>
                          <a:gd name="connsiteY0" fmla="*/ 468516 h 468515"/>
                          <a:gd name="connsiteX1" fmla="*/ 260912 w 260912"/>
                          <a:gd name="connsiteY1" fmla="*/ 3176 h 468515"/>
                          <a:gd name="connsiteX2" fmla="*/ 238696 w 260912"/>
                          <a:gd name="connsiteY2" fmla="*/ 41822 h 468515"/>
                          <a:gd name="connsiteX3" fmla="*/ 68714 w 260912"/>
                          <a:gd name="connsiteY3" fmla="*/ 461104 h 468515"/>
                          <a:gd name="connsiteX4" fmla="*/ 8783 w 260912"/>
                          <a:gd name="connsiteY4" fmla="*/ 445222 h 468515"/>
                          <a:gd name="connsiteX5" fmla="*/ 238696 w 260912"/>
                          <a:gd name="connsiteY5" fmla="*/ 41822 h 468515"/>
                          <a:gd name="connsiteX6" fmla="*/ 255746 w 260912"/>
                          <a:gd name="connsiteY6" fmla="*/ 0 h 468515"/>
                          <a:gd name="connsiteX7" fmla="*/ 0 w 260912"/>
                          <a:gd name="connsiteY7" fmla="*/ 448928 h 468515"/>
                          <a:gd name="connsiteX8" fmla="*/ 69749 w 260912"/>
                          <a:gd name="connsiteY8" fmla="*/ 467986 h 46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912" h="468515">
                            <a:moveTo>
                              <a:pt x="72332" y="468516"/>
                            </a:moveTo>
                            <a:lnTo>
                              <a:pt x="260912" y="3176"/>
                            </a:lnTo>
                            <a:lnTo>
                              <a:pt x="238696" y="41822"/>
                            </a:lnTo>
                            <a:lnTo>
                              <a:pt x="68714" y="461104"/>
                            </a:lnTo>
                            <a:lnTo>
                              <a:pt x="8783" y="445222"/>
                            </a:lnTo>
                            <a:lnTo>
                              <a:pt x="238696" y="41822"/>
                            </a:lnTo>
                            <a:lnTo>
                              <a:pt x="255746" y="0"/>
                            </a:lnTo>
                            <a:lnTo>
                              <a:pt x="0" y="448928"/>
                            </a:lnTo>
                            <a:lnTo>
                              <a:pt x="69749" y="46798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8" name="Freeform: Shape 1447">
                        <a:extLst>
                          <a:ext uri="{FF2B5EF4-FFF2-40B4-BE49-F238E27FC236}">
                            <a16:creationId xmlns:a16="http://schemas.microsoft.com/office/drawing/2014/main" id="{A9505EF7-4B17-8178-3A61-9F5FE9659DE2}"/>
                          </a:ext>
                        </a:extLst>
                      </p:cNvPr>
                      <p:cNvSpPr/>
                      <p:nvPr/>
                    </p:nvSpPr>
                    <p:spPr>
                      <a:xfrm>
                        <a:off x="11156120" y="4599326"/>
                        <a:ext cx="22216" cy="41822"/>
                      </a:xfrm>
                      <a:custGeom>
                        <a:avLst/>
                        <a:gdLst>
                          <a:gd name="connsiteX0" fmla="*/ 22217 w 22216"/>
                          <a:gd name="connsiteY0" fmla="*/ 2647 h 41822"/>
                          <a:gd name="connsiteX1" fmla="*/ 19633 w 22216"/>
                          <a:gd name="connsiteY1" fmla="*/ 1059 h 41822"/>
                          <a:gd name="connsiteX2" fmla="*/ 17050 w 22216"/>
                          <a:gd name="connsiteY2" fmla="*/ 0 h 41822"/>
                          <a:gd name="connsiteX3" fmla="*/ 17050 w 22216"/>
                          <a:gd name="connsiteY3" fmla="*/ 0 h 41822"/>
                          <a:gd name="connsiteX4" fmla="*/ 0 w 22216"/>
                          <a:gd name="connsiteY4" fmla="*/ 41822 h 41822"/>
                          <a:gd name="connsiteX5" fmla="*/ 22217 w 22216"/>
                          <a:gd name="connsiteY5" fmla="*/ 3176 h 4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16" h="41822">
                            <a:moveTo>
                              <a:pt x="22217" y="2647"/>
                            </a:moveTo>
                            <a:lnTo>
                              <a:pt x="19633" y="1059"/>
                            </a:lnTo>
                            <a:lnTo>
                              <a:pt x="17050" y="0"/>
                            </a:lnTo>
                            <a:lnTo>
                              <a:pt x="17050" y="0"/>
                            </a:lnTo>
                            <a:lnTo>
                              <a:pt x="0" y="41822"/>
                            </a:lnTo>
                            <a:lnTo>
                              <a:pt x="22217"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9" name="Freeform: Shape 1448">
                        <a:extLst>
                          <a:ext uri="{FF2B5EF4-FFF2-40B4-BE49-F238E27FC236}">
                            <a16:creationId xmlns:a16="http://schemas.microsoft.com/office/drawing/2014/main" id="{4EFA14EC-6FDC-0CC2-1BA0-E72AAD727C32}"/>
                          </a:ext>
                        </a:extLst>
                      </p:cNvPr>
                      <p:cNvSpPr/>
                      <p:nvPr/>
                    </p:nvSpPr>
                    <p:spPr>
                      <a:xfrm>
                        <a:off x="11170587" y="4598796"/>
                        <a:ext cx="5682" cy="4764"/>
                      </a:xfrm>
                      <a:custGeom>
                        <a:avLst/>
                        <a:gdLst>
                          <a:gd name="connsiteX0" fmla="*/ 5167 w 5682"/>
                          <a:gd name="connsiteY0" fmla="*/ 1588 h 4764"/>
                          <a:gd name="connsiteX1" fmla="*/ 2583 w 5682"/>
                          <a:gd name="connsiteY1" fmla="*/ 0 h 4764"/>
                          <a:gd name="connsiteX2" fmla="*/ 0 w 5682"/>
                          <a:gd name="connsiteY2" fmla="*/ 4765 h 4764"/>
                          <a:gd name="connsiteX3" fmla="*/ 5682 w 5682"/>
                          <a:gd name="connsiteY3" fmla="*/ 4765 h 4764"/>
                        </a:gdLst>
                        <a:ahLst/>
                        <a:cxnLst>
                          <a:cxn ang="0">
                            <a:pos x="connsiteX0" y="connsiteY0"/>
                          </a:cxn>
                          <a:cxn ang="0">
                            <a:pos x="connsiteX1" y="connsiteY1"/>
                          </a:cxn>
                          <a:cxn ang="0">
                            <a:pos x="connsiteX2" y="connsiteY2"/>
                          </a:cxn>
                          <a:cxn ang="0">
                            <a:pos x="connsiteX3" y="connsiteY3"/>
                          </a:cxn>
                        </a:cxnLst>
                        <a:rect l="l" t="t" r="r" b="b"/>
                        <a:pathLst>
                          <a:path w="5682" h="4764">
                            <a:moveTo>
                              <a:pt x="5167" y="1588"/>
                            </a:moveTo>
                            <a:lnTo>
                              <a:pt x="2583" y="0"/>
                            </a:lnTo>
                            <a:lnTo>
                              <a:pt x="0" y="4765"/>
                            </a:lnTo>
                            <a:lnTo>
                              <a:pt x="5682"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0" name="Freeform: Shape 1449">
                        <a:extLst>
                          <a:ext uri="{FF2B5EF4-FFF2-40B4-BE49-F238E27FC236}">
                            <a16:creationId xmlns:a16="http://schemas.microsoft.com/office/drawing/2014/main" id="{D979C3F2-0C23-2EDE-6F0B-34299FD999CF}"/>
                          </a:ext>
                        </a:extLst>
                      </p:cNvPr>
                      <p:cNvSpPr/>
                      <p:nvPr/>
                    </p:nvSpPr>
                    <p:spPr>
                      <a:xfrm>
                        <a:off x="10453466" y="4597208"/>
                        <a:ext cx="727970" cy="454222"/>
                      </a:xfrm>
                      <a:custGeom>
                        <a:avLst/>
                        <a:gdLst>
                          <a:gd name="connsiteX0" fmla="*/ 727970 w 727970"/>
                          <a:gd name="connsiteY0" fmla="*/ 0 h 454222"/>
                          <a:gd name="connsiteX1" fmla="*/ 722288 w 727970"/>
                          <a:gd name="connsiteY1" fmla="*/ 0 h 454222"/>
                          <a:gd name="connsiteX2" fmla="*/ 722288 w 727970"/>
                          <a:gd name="connsiteY2" fmla="*/ 3176 h 454222"/>
                          <a:gd name="connsiteX3" fmla="*/ 722804 w 727970"/>
                          <a:gd name="connsiteY3" fmla="*/ 6353 h 454222"/>
                          <a:gd name="connsiteX4" fmla="*/ 717121 w 727970"/>
                          <a:gd name="connsiteY4" fmla="*/ 6353 h 454222"/>
                          <a:gd name="connsiteX5" fmla="*/ 467575 w 727970"/>
                          <a:gd name="connsiteY5" fmla="*/ 444693 h 454222"/>
                          <a:gd name="connsiteX6" fmla="*/ 15500 w 727970"/>
                          <a:gd name="connsiteY6" fmla="*/ 36528 h 454222"/>
                          <a:gd name="connsiteX7" fmla="*/ 717121 w 727970"/>
                          <a:gd name="connsiteY7" fmla="*/ 6353 h 454222"/>
                          <a:gd name="connsiteX8" fmla="*/ 719705 w 727970"/>
                          <a:gd name="connsiteY8" fmla="*/ 1588 h 454222"/>
                          <a:gd name="connsiteX9" fmla="*/ 722288 w 727970"/>
                          <a:gd name="connsiteY9" fmla="*/ 3176 h 454222"/>
                          <a:gd name="connsiteX10" fmla="*/ 722288 w 727970"/>
                          <a:gd name="connsiteY10" fmla="*/ 0 h 454222"/>
                          <a:gd name="connsiteX11" fmla="*/ 0 w 727970"/>
                          <a:gd name="connsiteY11" fmla="*/ 30705 h 454222"/>
                          <a:gd name="connsiteX12" fmla="*/ 469126 w 727970"/>
                          <a:gd name="connsiteY12" fmla="*/ 454222 h 45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7970" h="454222">
                            <a:moveTo>
                              <a:pt x="727970" y="0"/>
                            </a:moveTo>
                            <a:lnTo>
                              <a:pt x="722288" y="0"/>
                            </a:lnTo>
                            <a:lnTo>
                              <a:pt x="722288" y="3176"/>
                            </a:lnTo>
                            <a:lnTo>
                              <a:pt x="722804" y="6353"/>
                            </a:lnTo>
                            <a:lnTo>
                              <a:pt x="717121" y="6353"/>
                            </a:lnTo>
                            <a:lnTo>
                              <a:pt x="467575" y="444693"/>
                            </a:lnTo>
                            <a:lnTo>
                              <a:pt x="15500" y="36528"/>
                            </a:lnTo>
                            <a:lnTo>
                              <a:pt x="717121" y="6353"/>
                            </a:lnTo>
                            <a:lnTo>
                              <a:pt x="719705" y="1588"/>
                            </a:lnTo>
                            <a:lnTo>
                              <a:pt x="722288" y="3176"/>
                            </a:lnTo>
                            <a:lnTo>
                              <a:pt x="722288" y="0"/>
                            </a:lnTo>
                            <a:lnTo>
                              <a:pt x="0" y="30705"/>
                            </a:lnTo>
                            <a:lnTo>
                              <a:pt x="469126" y="454222"/>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1" name="Freeform: Shape 1450">
                        <a:extLst>
                          <a:ext uri="{FF2B5EF4-FFF2-40B4-BE49-F238E27FC236}">
                            <a16:creationId xmlns:a16="http://schemas.microsoft.com/office/drawing/2014/main" id="{0A95DE1E-3C39-607B-4D0D-289B920E4EDE}"/>
                          </a:ext>
                        </a:extLst>
                      </p:cNvPr>
                      <p:cNvSpPr/>
                      <p:nvPr/>
                    </p:nvSpPr>
                    <p:spPr>
                      <a:xfrm>
                        <a:off x="11168520" y="4597208"/>
                        <a:ext cx="7233" cy="5293"/>
                      </a:xfrm>
                      <a:custGeom>
                        <a:avLst/>
                        <a:gdLst>
                          <a:gd name="connsiteX0" fmla="*/ 7234 w 7233"/>
                          <a:gd name="connsiteY0" fmla="*/ 3176 h 5293"/>
                          <a:gd name="connsiteX1" fmla="*/ 7234 w 7233"/>
                          <a:gd name="connsiteY1" fmla="*/ 0 h 5293"/>
                          <a:gd name="connsiteX2" fmla="*/ 0 w 7233"/>
                          <a:gd name="connsiteY2" fmla="*/ 529 h 5293"/>
                          <a:gd name="connsiteX3" fmla="*/ 5684 w 7233"/>
                          <a:gd name="connsiteY3" fmla="*/ 5294 h 5293"/>
                        </a:gdLst>
                        <a:ahLst/>
                        <a:cxnLst>
                          <a:cxn ang="0">
                            <a:pos x="connsiteX0" y="connsiteY0"/>
                          </a:cxn>
                          <a:cxn ang="0">
                            <a:pos x="connsiteX1" y="connsiteY1"/>
                          </a:cxn>
                          <a:cxn ang="0">
                            <a:pos x="connsiteX2" y="connsiteY2"/>
                          </a:cxn>
                          <a:cxn ang="0">
                            <a:pos x="connsiteX3" y="connsiteY3"/>
                          </a:cxn>
                        </a:cxnLst>
                        <a:rect l="l" t="t" r="r" b="b"/>
                        <a:pathLst>
                          <a:path w="7233" h="5293">
                            <a:moveTo>
                              <a:pt x="7234" y="3176"/>
                            </a:moveTo>
                            <a:lnTo>
                              <a:pt x="7234" y="0"/>
                            </a:lnTo>
                            <a:lnTo>
                              <a:pt x="0" y="529"/>
                            </a:lnTo>
                            <a:lnTo>
                              <a:pt x="5684"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2" name="Freeform: Shape 1451">
                        <a:extLst>
                          <a:ext uri="{FF2B5EF4-FFF2-40B4-BE49-F238E27FC236}">
                            <a16:creationId xmlns:a16="http://schemas.microsoft.com/office/drawing/2014/main" id="{D98D449F-1897-C49D-0F00-EFB43F8C2243}"/>
                          </a:ext>
                        </a:extLst>
                      </p:cNvPr>
                      <p:cNvSpPr/>
                      <p:nvPr/>
                    </p:nvSpPr>
                    <p:spPr>
                      <a:xfrm>
                        <a:off x="10366151" y="3865053"/>
                        <a:ext cx="817353" cy="769212"/>
                      </a:xfrm>
                      <a:custGeom>
                        <a:avLst/>
                        <a:gdLst>
                          <a:gd name="connsiteX0" fmla="*/ 817353 w 817353"/>
                          <a:gd name="connsiteY0" fmla="*/ 737978 h 769212"/>
                          <a:gd name="connsiteX1" fmla="*/ 811669 w 817353"/>
                          <a:gd name="connsiteY1" fmla="*/ 733214 h 769212"/>
                          <a:gd name="connsiteX2" fmla="*/ 809603 w 817353"/>
                          <a:gd name="connsiteY2" fmla="*/ 735332 h 769212"/>
                          <a:gd name="connsiteX3" fmla="*/ 808053 w 817353"/>
                          <a:gd name="connsiteY3" fmla="*/ 737449 h 769212"/>
                          <a:gd name="connsiteX4" fmla="*/ 802369 w 817353"/>
                          <a:gd name="connsiteY4" fmla="*/ 732685 h 769212"/>
                          <a:gd name="connsiteX5" fmla="*/ 97648 w 817353"/>
                          <a:gd name="connsiteY5" fmla="*/ 762331 h 769212"/>
                          <a:gd name="connsiteX6" fmla="*/ 7750 w 817353"/>
                          <a:gd name="connsiteY6" fmla="*/ 15352 h 769212"/>
                          <a:gd name="connsiteX7" fmla="*/ 802369 w 817353"/>
                          <a:gd name="connsiteY7" fmla="*/ 732685 h 769212"/>
                          <a:gd name="connsiteX8" fmla="*/ 809603 w 817353"/>
                          <a:gd name="connsiteY8" fmla="*/ 732155 h 769212"/>
                          <a:gd name="connsiteX9" fmla="*/ 809603 w 817353"/>
                          <a:gd name="connsiteY9" fmla="*/ 735332 h 769212"/>
                          <a:gd name="connsiteX10" fmla="*/ 811669 w 817353"/>
                          <a:gd name="connsiteY10" fmla="*/ 733214 h 769212"/>
                          <a:gd name="connsiteX11" fmla="*/ 0 w 817353"/>
                          <a:gd name="connsiteY11" fmla="*/ 0 h 769212"/>
                          <a:gd name="connsiteX12" fmla="*/ 92482 w 817353"/>
                          <a:gd name="connsiteY12" fmla="*/ 769213 h 76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7353" h="769212">
                            <a:moveTo>
                              <a:pt x="817353" y="737978"/>
                            </a:moveTo>
                            <a:lnTo>
                              <a:pt x="811669" y="733214"/>
                            </a:lnTo>
                            <a:lnTo>
                              <a:pt x="809603" y="735332"/>
                            </a:lnTo>
                            <a:lnTo>
                              <a:pt x="808053" y="737449"/>
                            </a:lnTo>
                            <a:lnTo>
                              <a:pt x="802369" y="732685"/>
                            </a:lnTo>
                            <a:lnTo>
                              <a:pt x="97648" y="762331"/>
                            </a:lnTo>
                            <a:lnTo>
                              <a:pt x="7750" y="15352"/>
                            </a:lnTo>
                            <a:lnTo>
                              <a:pt x="802369" y="732685"/>
                            </a:lnTo>
                            <a:lnTo>
                              <a:pt x="809603" y="732155"/>
                            </a:lnTo>
                            <a:lnTo>
                              <a:pt x="809603" y="735332"/>
                            </a:lnTo>
                            <a:lnTo>
                              <a:pt x="811669" y="733214"/>
                            </a:lnTo>
                            <a:lnTo>
                              <a:pt x="0" y="0"/>
                            </a:lnTo>
                            <a:lnTo>
                              <a:pt x="92482" y="76921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3" name="Freeform: Shape 1452">
                        <a:extLst>
                          <a:ext uri="{FF2B5EF4-FFF2-40B4-BE49-F238E27FC236}">
                            <a16:creationId xmlns:a16="http://schemas.microsoft.com/office/drawing/2014/main" id="{5465E7E3-E2A1-2A23-35E8-1E48AE9A13E5}"/>
                          </a:ext>
                        </a:extLst>
                      </p:cNvPr>
                      <p:cNvSpPr/>
                      <p:nvPr/>
                    </p:nvSpPr>
                    <p:spPr>
                      <a:xfrm>
                        <a:off x="7271370" y="4069929"/>
                        <a:ext cx="719187" cy="998971"/>
                      </a:xfrm>
                      <a:custGeom>
                        <a:avLst/>
                        <a:gdLst>
                          <a:gd name="connsiteX0" fmla="*/ 719187 w 719187"/>
                          <a:gd name="connsiteY0" fmla="*/ 563807 h 998971"/>
                          <a:gd name="connsiteX1" fmla="*/ 716604 w 719187"/>
                          <a:gd name="connsiteY1" fmla="*/ 561690 h 998971"/>
                          <a:gd name="connsiteX2" fmla="*/ 715055 w 719187"/>
                          <a:gd name="connsiteY2" fmla="*/ 564337 h 998971"/>
                          <a:gd name="connsiteX3" fmla="*/ 712988 w 719187"/>
                          <a:gd name="connsiteY3" fmla="*/ 566454 h 998971"/>
                          <a:gd name="connsiteX4" fmla="*/ 710921 w 719187"/>
                          <a:gd name="connsiteY4" fmla="*/ 564866 h 998971"/>
                          <a:gd name="connsiteX5" fmla="*/ 395243 w 719187"/>
                          <a:gd name="connsiteY5" fmla="*/ 986795 h 998971"/>
                          <a:gd name="connsiteX6" fmla="*/ 13950 w 719187"/>
                          <a:gd name="connsiteY6" fmla="*/ 18529 h 998971"/>
                          <a:gd name="connsiteX7" fmla="*/ 710921 w 719187"/>
                          <a:gd name="connsiteY7" fmla="*/ 564866 h 998971"/>
                          <a:gd name="connsiteX8" fmla="*/ 712471 w 719187"/>
                          <a:gd name="connsiteY8" fmla="*/ 562219 h 998971"/>
                          <a:gd name="connsiteX9" fmla="*/ 715055 w 719187"/>
                          <a:gd name="connsiteY9" fmla="*/ 564337 h 998971"/>
                          <a:gd name="connsiteX10" fmla="*/ 716604 w 719187"/>
                          <a:gd name="connsiteY10" fmla="*/ 561690 h 998971"/>
                          <a:gd name="connsiteX11" fmla="*/ 0 w 719187"/>
                          <a:gd name="connsiteY11" fmla="*/ 0 h 998971"/>
                          <a:gd name="connsiteX12" fmla="*/ 393693 w 719187"/>
                          <a:gd name="connsiteY12" fmla="*/ 998971 h 99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9187" h="998971">
                            <a:moveTo>
                              <a:pt x="719187" y="563807"/>
                            </a:moveTo>
                            <a:lnTo>
                              <a:pt x="716604" y="561690"/>
                            </a:lnTo>
                            <a:lnTo>
                              <a:pt x="715055" y="564337"/>
                            </a:lnTo>
                            <a:lnTo>
                              <a:pt x="712988" y="566454"/>
                            </a:lnTo>
                            <a:lnTo>
                              <a:pt x="710921" y="564866"/>
                            </a:lnTo>
                            <a:lnTo>
                              <a:pt x="395243" y="986795"/>
                            </a:lnTo>
                            <a:lnTo>
                              <a:pt x="13950" y="18529"/>
                            </a:lnTo>
                            <a:lnTo>
                              <a:pt x="710921" y="564866"/>
                            </a:lnTo>
                            <a:lnTo>
                              <a:pt x="712471" y="562219"/>
                            </a:lnTo>
                            <a:lnTo>
                              <a:pt x="715055" y="564337"/>
                            </a:lnTo>
                            <a:lnTo>
                              <a:pt x="716604" y="561690"/>
                            </a:lnTo>
                            <a:lnTo>
                              <a:pt x="0" y="0"/>
                            </a:lnTo>
                            <a:lnTo>
                              <a:pt x="393693" y="99897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4" name="Freeform: Shape 1453">
                        <a:extLst>
                          <a:ext uri="{FF2B5EF4-FFF2-40B4-BE49-F238E27FC236}">
                            <a16:creationId xmlns:a16="http://schemas.microsoft.com/office/drawing/2014/main" id="{7DB63A48-A7A1-205E-A0F2-C93230601BF4}"/>
                          </a:ext>
                        </a:extLst>
                      </p:cNvPr>
                      <p:cNvSpPr/>
                      <p:nvPr/>
                    </p:nvSpPr>
                    <p:spPr>
                      <a:xfrm>
                        <a:off x="7982291" y="4632148"/>
                        <a:ext cx="4133" cy="4235"/>
                      </a:xfrm>
                      <a:custGeom>
                        <a:avLst/>
                        <a:gdLst>
                          <a:gd name="connsiteX0" fmla="*/ 4134 w 4133"/>
                          <a:gd name="connsiteY0" fmla="*/ 2118 h 4235"/>
                          <a:gd name="connsiteX1" fmla="*/ 1550 w 4133"/>
                          <a:gd name="connsiteY1" fmla="*/ 0 h 4235"/>
                          <a:gd name="connsiteX2" fmla="*/ 0 w 4133"/>
                          <a:gd name="connsiteY2" fmla="*/ 2647 h 4235"/>
                          <a:gd name="connsiteX3" fmla="*/ 2067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4" y="2118"/>
                            </a:moveTo>
                            <a:lnTo>
                              <a:pt x="1550" y="0"/>
                            </a:lnTo>
                            <a:lnTo>
                              <a:pt x="0" y="2647"/>
                            </a:lnTo>
                            <a:lnTo>
                              <a:pt x="2067"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5" name="Freeform: Shape 1454">
                        <a:extLst>
                          <a:ext uri="{FF2B5EF4-FFF2-40B4-BE49-F238E27FC236}">
                            <a16:creationId xmlns:a16="http://schemas.microsoft.com/office/drawing/2014/main" id="{70394D9A-8E25-95C6-0C7F-54B08A17BC49}"/>
                          </a:ext>
                        </a:extLst>
                      </p:cNvPr>
                      <p:cNvSpPr/>
                      <p:nvPr/>
                    </p:nvSpPr>
                    <p:spPr>
                      <a:xfrm>
                        <a:off x="7272920" y="3921698"/>
                        <a:ext cx="715571" cy="714685"/>
                      </a:xfrm>
                      <a:custGeom>
                        <a:avLst/>
                        <a:gdLst>
                          <a:gd name="connsiteX0" fmla="*/ 715571 w 715571"/>
                          <a:gd name="connsiteY0" fmla="*/ 710450 h 714685"/>
                          <a:gd name="connsiteX1" fmla="*/ 257296 w 715571"/>
                          <a:gd name="connsiteY1" fmla="*/ 0 h 714685"/>
                          <a:gd name="connsiteX2" fmla="*/ 254713 w 715571"/>
                          <a:gd name="connsiteY2" fmla="*/ 1588 h 714685"/>
                          <a:gd name="connsiteX3" fmla="*/ 256263 w 715571"/>
                          <a:gd name="connsiteY3" fmla="*/ 4235 h 714685"/>
                          <a:gd name="connsiteX4" fmla="*/ 257812 w 715571"/>
                          <a:gd name="connsiteY4" fmla="*/ 6882 h 714685"/>
                          <a:gd name="connsiteX5" fmla="*/ 255229 w 715571"/>
                          <a:gd name="connsiteY5" fmla="*/ 7941 h 714685"/>
                          <a:gd name="connsiteX6" fmla="*/ 701105 w 715571"/>
                          <a:gd name="connsiteY6" fmla="*/ 698804 h 714685"/>
                          <a:gd name="connsiteX7" fmla="*/ 10850 w 715571"/>
                          <a:gd name="connsiteY7" fmla="*/ 157760 h 714685"/>
                          <a:gd name="connsiteX8" fmla="*/ 255229 w 715571"/>
                          <a:gd name="connsiteY8" fmla="*/ 7941 h 714685"/>
                          <a:gd name="connsiteX9" fmla="*/ 253680 w 715571"/>
                          <a:gd name="connsiteY9" fmla="*/ 5823 h 714685"/>
                          <a:gd name="connsiteX10" fmla="*/ 256263 w 715571"/>
                          <a:gd name="connsiteY10" fmla="*/ 4235 h 714685"/>
                          <a:gd name="connsiteX11" fmla="*/ 254713 w 715571"/>
                          <a:gd name="connsiteY11" fmla="*/ 1588 h 714685"/>
                          <a:gd name="connsiteX12" fmla="*/ 0 w 715571"/>
                          <a:gd name="connsiteY12" fmla="*/ 157231 h 714685"/>
                          <a:gd name="connsiteX13" fmla="*/ 711438 w 715571"/>
                          <a:gd name="connsiteY13" fmla="*/ 714685 h 7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5571" h="714685">
                            <a:moveTo>
                              <a:pt x="715571" y="710450"/>
                            </a:moveTo>
                            <a:lnTo>
                              <a:pt x="257296" y="0"/>
                            </a:lnTo>
                            <a:lnTo>
                              <a:pt x="254713" y="1588"/>
                            </a:lnTo>
                            <a:lnTo>
                              <a:pt x="256263" y="4235"/>
                            </a:lnTo>
                            <a:lnTo>
                              <a:pt x="257812" y="6882"/>
                            </a:lnTo>
                            <a:lnTo>
                              <a:pt x="255229" y="7941"/>
                            </a:lnTo>
                            <a:lnTo>
                              <a:pt x="701105" y="698804"/>
                            </a:lnTo>
                            <a:lnTo>
                              <a:pt x="10850" y="157760"/>
                            </a:lnTo>
                            <a:lnTo>
                              <a:pt x="255229" y="7941"/>
                            </a:lnTo>
                            <a:lnTo>
                              <a:pt x="253680" y="5823"/>
                            </a:lnTo>
                            <a:lnTo>
                              <a:pt x="256263" y="4235"/>
                            </a:lnTo>
                            <a:lnTo>
                              <a:pt x="254713" y="1588"/>
                            </a:lnTo>
                            <a:lnTo>
                              <a:pt x="0" y="157231"/>
                            </a:lnTo>
                            <a:lnTo>
                              <a:pt x="711438" y="71468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6" name="Freeform: Shape 1455">
                        <a:extLst>
                          <a:ext uri="{FF2B5EF4-FFF2-40B4-BE49-F238E27FC236}">
                            <a16:creationId xmlns:a16="http://schemas.microsoft.com/office/drawing/2014/main" id="{EEEB30B5-D105-23F6-1840-5087EAA866EF}"/>
                          </a:ext>
                        </a:extLst>
                      </p:cNvPr>
                      <p:cNvSpPr/>
                      <p:nvPr/>
                    </p:nvSpPr>
                    <p:spPr>
                      <a:xfrm>
                        <a:off x="7526599" y="3925934"/>
                        <a:ext cx="4132" cy="3705"/>
                      </a:xfrm>
                      <a:custGeom>
                        <a:avLst/>
                        <a:gdLst>
                          <a:gd name="connsiteX0" fmla="*/ 4133 w 4132"/>
                          <a:gd name="connsiteY0" fmla="*/ 2647 h 3705"/>
                          <a:gd name="connsiteX1" fmla="*/ 2583 w 4132"/>
                          <a:gd name="connsiteY1" fmla="*/ 0 h 3705"/>
                          <a:gd name="connsiteX2" fmla="*/ 0 w 4132"/>
                          <a:gd name="connsiteY2" fmla="*/ 1588 h 3705"/>
                          <a:gd name="connsiteX3" fmla="*/ 1550 w 4132"/>
                          <a:gd name="connsiteY3" fmla="*/ 3706 h 3705"/>
                        </a:gdLst>
                        <a:ahLst/>
                        <a:cxnLst>
                          <a:cxn ang="0">
                            <a:pos x="connsiteX0" y="connsiteY0"/>
                          </a:cxn>
                          <a:cxn ang="0">
                            <a:pos x="connsiteX1" y="connsiteY1"/>
                          </a:cxn>
                          <a:cxn ang="0">
                            <a:pos x="connsiteX2" y="connsiteY2"/>
                          </a:cxn>
                          <a:cxn ang="0">
                            <a:pos x="connsiteX3" y="connsiteY3"/>
                          </a:cxn>
                        </a:cxnLst>
                        <a:rect l="l" t="t" r="r" b="b"/>
                        <a:pathLst>
                          <a:path w="4132" h="3705">
                            <a:moveTo>
                              <a:pt x="4133" y="2647"/>
                            </a:moveTo>
                            <a:lnTo>
                              <a:pt x="2583" y="0"/>
                            </a:lnTo>
                            <a:lnTo>
                              <a:pt x="0" y="1588"/>
                            </a:lnTo>
                            <a:lnTo>
                              <a:pt x="1550"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7" name="Freeform: Shape 1456">
                        <a:extLst>
                          <a:ext uri="{FF2B5EF4-FFF2-40B4-BE49-F238E27FC236}">
                            <a16:creationId xmlns:a16="http://schemas.microsoft.com/office/drawing/2014/main" id="{D4F0EDD5-9D81-BDA9-13C0-2A6F105F6689}"/>
                          </a:ext>
                        </a:extLst>
                      </p:cNvPr>
                      <p:cNvSpPr/>
                      <p:nvPr/>
                    </p:nvSpPr>
                    <p:spPr>
                      <a:xfrm>
                        <a:off x="7275503" y="4079458"/>
                        <a:ext cx="3616" cy="3176"/>
                      </a:xfrm>
                      <a:custGeom>
                        <a:avLst/>
                        <a:gdLst>
                          <a:gd name="connsiteX0" fmla="*/ 3617 w 3616"/>
                          <a:gd name="connsiteY0" fmla="*/ 2647 h 3176"/>
                          <a:gd name="connsiteX1" fmla="*/ 2583 w 3616"/>
                          <a:gd name="connsiteY1" fmla="*/ 0 h 3176"/>
                          <a:gd name="connsiteX2" fmla="*/ 0 w 3616"/>
                          <a:gd name="connsiteY2" fmla="*/ 1059 h 3176"/>
                          <a:gd name="connsiteX3" fmla="*/ 1034 w 3616"/>
                          <a:gd name="connsiteY3" fmla="*/ 3176 h 3176"/>
                        </a:gdLst>
                        <a:ahLst/>
                        <a:cxnLst>
                          <a:cxn ang="0">
                            <a:pos x="connsiteX0" y="connsiteY0"/>
                          </a:cxn>
                          <a:cxn ang="0">
                            <a:pos x="connsiteX1" y="connsiteY1"/>
                          </a:cxn>
                          <a:cxn ang="0">
                            <a:pos x="connsiteX2" y="connsiteY2"/>
                          </a:cxn>
                          <a:cxn ang="0">
                            <a:pos x="connsiteX3" y="connsiteY3"/>
                          </a:cxn>
                        </a:cxnLst>
                        <a:rect l="l" t="t" r="r" b="b"/>
                        <a:pathLst>
                          <a:path w="3616" h="3176">
                            <a:moveTo>
                              <a:pt x="3617" y="2647"/>
                            </a:moveTo>
                            <a:lnTo>
                              <a:pt x="2583" y="0"/>
                            </a:lnTo>
                            <a:lnTo>
                              <a:pt x="0" y="1059"/>
                            </a:lnTo>
                            <a:lnTo>
                              <a:pt x="1034"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8" name="Freeform: Shape 1457">
                        <a:extLst>
                          <a:ext uri="{FF2B5EF4-FFF2-40B4-BE49-F238E27FC236}">
                            <a16:creationId xmlns:a16="http://schemas.microsoft.com/office/drawing/2014/main" id="{D1B10664-AF6A-50D6-2986-D19F7EBB9D3B}"/>
                          </a:ext>
                        </a:extLst>
                      </p:cNvPr>
                      <p:cNvSpPr/>
                      <p:nvPr/>
                    </p:nvSpPr>
                    <p:spPr>
                      <a:xfrm>
                        <a:off x="7276020" y="3887287"/>
                        <a:ext cx="260912" cy="194817"/>
                      </a:xfrm>
                      <a:custGeom>
                        <a:avLst/>
                        <a:gdLst>
                          <a:gd name="connsiteX0" fmla="*/ 260912 w 260912"/>
                          <a:gd name="connsiteY0" fmla="*/ 37587 h 194817"/>
                          <a:gd name="connsiteX1" fmla="*/ 119348 w 260912"/>
                          <a:gd name="connsiteY1" fmla="*/ 0 h 194817"/>
                          <a:gd name="connsiteX2" fmla="*/ 117798 w 260912"/>
                          <a:gd name="connsiteY2" fmla="*/ 1588 h 194817"/>
                          <a:gd name="connsiteX3" fmla="*/ 120381 w 260912"/>
                          <a:gd name="connsiteY3" fmla="*/ 3176 h 194817"/>
                          <a:gd name="connsiteX4" fmla="*/ 122964 w 260912"/>
                          <a:gd name="connsiteY4" fmla="*/ 4765 h 194817"/>
                          <a:gd name="connsiteX5" fmla="*/ 121931 w 260912"/>
                          <a:gd name="connsiteY5" fmla="*/ 6882 h 194817"/>
                          <a:gd name="connsiteX6" fmla="*/ 245412 w 260912"/>
                          <a:gd name="connsiteY6" fmla="*/ 39705 h 194817"/>
                          <a:gd name="connsiteX7" fmla="*/ 11883 w 260912"/>
                          <a:gd name="connsiteY7" fmla="*/ 182642 h 194817"/>
                          <a:gd name="connsiteX8" fmla="*/ 121931 w 260912"/>
                          <a:gd name="connsiteY8" fmla="*/ 6882 h 194817"/>
                          <a:gd name="connsiteX9" fmla="*/ 119864 w 260912"/>
                          <a:gd name="connsiteY9" fmla="*/ 6353 h 194817"/>
                          <a:gd name="connsiteX10" fmla="*/ 120381 w 260912"/>
                          <a:gd name="connsiteY10" fmla="*/ 3176 h 194817"/>
                          <a:gd name="connsiteX11" fmla="*/ 117798 w 260912"/>
                          <a:gd name="connsiteY11" fmla="*/ 1588 h 194817"/>
                          <a:gd name="connsiteX12" fmla="*/ 0 w 260912"/>
                          <a:gd name="connsiteY12" fmla="*/ 190053 h 194817"/>
                          <a:gd name="connsiteX13" fmla="*/ 3616 w 260912"/>
                          <a:gd name="connsiteY13" fmla="*/ 194818 h 1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912" h="194817">
                            <a:moveTo>
                              <a:pt x="260912" y="37587"/>
                            </a:moveTo>
                            <a:lnTo>
                              <a:pt x="119348" y="0"/>
                            </a:lnTo>
                            <a:lnTo>
                              <a:pt x="117798" y="1588"/>
                            </a:lnTo>
                            <a:lnTo>
                              <a:pt x="120381" y="3176"/>
                            </a:lnTo>
                            <a:lnTo>
                              <a:pt x="122964" y="4765"/>
                            </a:lnTo>
                            <a:lnTo>
                              <a:pt x="121931" y="6882"/>
                            </a:lnTo>
                            <a:lnTo>
                              <a:pt x="245412" y="39705"/>
                            </a:lnTo>
                            <a:lnTo>
                              <a:pt x="11883" y="182642"/>
                            </a:lnTo>
                            <a:lnTo>
                              <a:pt x="121931" y="6882"/>
                            </a:lnTo>
                            <a:lnTo>
                              <a:pt x="119864" y="6353"/>
                            </a:lnTo>
                            <a:lnTo>
                              <a:pt x="120381" y="3176"/>
                            </a:lnTo>
                            <a:lnTo>
                              <a:pt x="117798" y="1588"/>
                            </a:lnTo>
                            <a:lnTo>
                              <a:pt x="0" y="190053"/>
                            </a:lnTo>
                            <a:lnTo>
                              <a:pt x="3616" y="19481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9" name="Freeform: Shape 1458">
                        <a:extLst>
                          <a:ext uri="{FF2B5EF4-FFF2-40B4-BE49-F238E27FC236}">
                            <a16:creationId xmlns:a16="http://schemas.microsoft.com/office/drawing/2014/main" id="{C8759006-8BD1-6EA7-A92F-1262DBBBC583}"/>
                          </a:ext>
                        </a:extLst>
                      </p:cNvPr>
                      <p:cNvSpPr/>
                      <p:nvPr/>
                    </p:nvSpPr>
                    <p:spPr>
                      <a:xfrm>
                        <a:off x="7395884" y="3890464"/>
                        <a:ext cx="3099" cy="3705"/>
                      </a:xfrm>
                      <a:custGeom>
                        <a:avLst/>
                        <a:gdLst>
                          <a:gd name="connsiteX0" fmla="*/ 3100 w 3099"/>
                          <a:gd name="connsiteY0" fmla="*/ 1588 h 3705"/>
                          <a:gd name="connsiteX1" fmla="*/ 517 w 3099"/>
                          <a:gd name="connsiteY1" fmla="*/ 0 h 3705"/>
                          <a:gd name="connsiteX2" fmla="*/ 0 w 3099"/>
                          <a:gd name="connsiteY2" fmla="*/ 3176 h 3705"/>
                          <a:gd name="connsiteX3" fmla="*/ 2067 w 3099"/>
                          <a:gd name="connsiteY3" fmla="*/ 3706 h 3705"/>
                        </a:gdLst>
                        <a:ahLst/>
                        <a:cxnLst>
                          <a:cxn ang="0">
                            <a:pos x="connsiteX0" y="connsiteY0"/>
                          </a:cxn>
                          <a:cxn ang="0">
                            <a:pos x="connsiteX1" y="connsiteY1"/>
                          </a:cxn>
                          <a:cxn ang="0">
                            <a:pos x="connsiteX2" y="connsiteY2"/>
                          </a:cxn>
                          <a:cxn ang="0">
                            <a:pos x="connsiteX3" y="connsiteY3"/>
                          </a:cxn>
                        </a:cxnLst>
                        <a:rect l="l" t="t" r="r" b="b"/>
                        <a:pathLst>
                          <a:path w="3099" h="3705">
                            <a:moveTo>
                              <a:pt x="3100" y="1588"/>
                            </a:moveTo>
                            <a:lnTo>
                              <a:pt x="517" y="0"/>
                            </a:lnTo>
                            <a:lnTo>
                              <a:pt x="0" y="3176"/>
                            </a:lnTo>
                            <a:lnTo>
                              <a:pt x="2067"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0" name="Freeform: Shape 1459">
                        <a:extLst>
                          <a:ext uri="{FF2B5EF4-FFF2-40B4-BE49-F238E27FC236}">
                            <a16:creationId xmlns:a16="http://schemas.microsoft.com/office/drawing/2014/main" id="{417B4898-F7B5-AE65-74DD-7B12845300FF}"/>
                          </a:ext>
                        </a:extLst>
                      </p:cNvPr>
                      <p:cNvSpPr/>
                      <p:nvPr/>
                    </p:nvSpPr>
                    <p:spPr>
                      <a:xfrm>
                        <a:off x="7392785" y="3888876"/>
                        <a:ext cx="3616" cy="3705"/>
                      </a:xfrm>
                      <a:custGeom>
                        <a:avLst/>
                        <a:gdLst>
                          <a:gd name="connsiteX0" fmla="*/ 3616 w 3616"/>
                          <a:gd name="connsiteY0" fmla="*/ 1588 h 3705"/>
                          <a:gd name="connsiteX1" fmla="*/ 1033 w 3616"/>
                          <a:gd name="connsiteY1" fmla="*/ 0 h 3705"/>
                          <a:gd name="connsiteX2" fmla="*/ 0 w 3616"/>
                          <a:gd name="connsiteY2" fmla="*/ 2118 h 3705"/>
                          <a:gd name="connsiteX3" fmla="*/ 2067 w 3616"/>
                          <a:gd name="connsiteY3" fmla="*/ 3706 h 3705"/>
                        </a:gdLst>
                        <a:ahLst/>
                        <a:cxnLst>
                          <a:cxn ang="0">
                            <a:pos x="connsiteX0" y="connsiteY0"/>
                          </a:cxn>
                          <a:cxn ang="0">
                            <a:pos x="connsiteX1" y="connsiteY1"/>
                          </a:cxn>
                          <a:cxn ang="0">
                            <a:pos x="connsiteX2" y="connsiteY2"/>
                          </a:cxn>
                          <a:cxn ang="0">
                            <a:pos x="connsiteX3" y="connsiteY3"/>
                          </a:cxn>
                        </a:cxnLst>
                        <a:rect l="l" t="t" r="r" b="b"/>
                        <a:pathLst>
                          <a:path w="3616" h="3705">
                            <a:moveTo>
                              <a:pt x="3616" y="1588"/>
                            </a:moveTo>
                            <a:lnTo>
                              <a:pt x="1033" y="0"/>
                            </a:lnTo>
                            <a:lnTo>
                              <a:pt x="0" y="2118"/>
                            </a:lnTo>
                            <a:lnTo>
                              <a:pt x="2067"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1" name="Freeform: Shape 1460">
                        <a:extLst>
                          <a:ext uri="{FF2B5EF4-FFF2-40B4-BE49-F238E27FC236}">
                            <a16:creationId xmlns:a16="http://schemas.microsoft.com/office/drawing/2014/main" id="{6042CC46-3814-309E-AE69-062F9F0F7723}"/>
                          </a:ext>
                        </a:extLst>
                      </p:cNvPr>
                      <p:cNvSpPr/>
                      <p:nvPr/>
                    </p:nvSpPr>
                    <p:spPr>
                      <a:xfrm>
                        <a:off x="6933476" y="3472241"/>
                        <a:ext cx="467058" cy="613041"/>
                      </a:xfrm>
                      <a:custGeom>
                        <a:avLst/>
                        <a:gdLst>
                          <a:gd name="connsiteX0" fmla="*/ 467059 w 467058"/>
                          <a:gd name="connsiteY0" fmla="*/ 417694 h 613041"/>
                          <a:gd name="connsiteX1" fmla="*/ 464992 w 467058"/>
                          <a:gd name="connsiteY1" fmla="*/ 416106 h 613041"/>
                          <a:gd name="connsiteX2" fmla="*/ 462925 w 467058"/>
                          <a:gd name="connsiteY2" fmla="*/ 418223 h 613041"/>
                          <a:gd name="connsiteX3" fmla="*/ 461376 w 467058"/>
                          <a:gd name="connsiteY3" fmla="*/ 420341 h 613041"/>
                          <a:gd name="connsiteX4" fmla="*/ 459309 w 467058"/>
                          <a:gd name="connsiteY4" fmla="*/ 418753 h 613041"/>
                          <a:gd name="connsiteX5" fmla="*/ 345128 w 467058"/>
                          <a:gd name="connsiteY5" fmla="*/ 600865 h 613041"/>
                          <a:gd name="connsiteX6" fmla="*/ 14467 w 467058"/>
                          <a:gd name="connsiteY6" fmla="*/ 17470 h 613041"/>
                          <a:gd name="connsiteX7" fmla="*/ 459309 w 467058"/>
                          <a:gd name="connsiteY7" fmla="*/ 418753 h 613041"/>
                          <a:gd name="connsiteX8" fmla="*/ 460342 w 467058"/>
                          <a:gd name="connsiteY8" fmla="*/ 416635 h 613041"/>
                          <a:gd name="connsiteX9" fmla="*/ 462925 w 467058"/>
                          <a:gd name="connsiteY9" fmla="*/ 418223 h 613041"/>
                          <a:gd name="connsiteX10" fmla="*/ 464992 w 467058"/>
                          <a:gd name="connsiteY10" fmla="*/ 416106 h 613041"/>
                          <a:gd name="connsiteX11" fmla="*/ 4650 w 467058"/>
                          <a:gd name="connsiteY11" fmla="*/ 0 h 613041"/>
                          <a:gd name="connsiteX12" fmla="*/ 0 w 467058"/>
                          <a:gd name="connsiteY12" fmla="*/ 4235 h 613041"/>
                          <a:gd name="connsiteX13" fmla="*/ 344611 w 467058"/>
                          <a:gd name="connsiteY13" fmla="*/ 613041 h 61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058" h="613041">
                            <a:moveTo>
                              <a:pt x="467059" y="417694"/>
                            </a:moveTo>
                            <a:lnTo>
                              <a:pt x="464992" y="416106"/>
                            </a:lnTo>
                            <a:lnTo>
                              <a:pt x="462925" y="418223"/>
                            </a:lnTo>
                            <a:lnTo>
                              <a:pt x="461376" y="420341"/>
                            </a:lnTo>
                            <a:lnTo>
                              <a:pt x="459309" y="418753"/>
                            </a:lnTo>
                            <a:lnTo>
                              <a:pt x="345128" y="600865"/>
                            </a:lnTo>
                            <a:lnTo>
                              <a:pt x="14467" y="17470"/>
                            </a:lnTo>
                            <a:lnTo>
                              <a:pt x="459309" y="418753"/>
                            </a:lnTo>
                            <a:lnTo>
                              <a:pt x="460342" y="416635"/>
                            </a:lnTo>
                            <a:lnTo>
                              <a:pt x="462925" y="418223"/>
                            </a:lnTo>
                            <a:lnTo>
                              <a:pt x="464992" y="416106"/>
                            </a:lnTo>
                            <a:lnTo>
                              <a:pt x="4650" y="0"/>
                            </a:lnTo>
                            <a:lnTo>
                              <a:pt x="0" y="4235"/>
                            </a:lnTo>
                            <a:lnTo>
                              <a:pt x="344611" y="61304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2" name="Freeform: Shape 1461">
                        <a:extLst>
                          <a:ext uri="{FF2B5EF4-FFF2-40B4-BE49-F238E27FC236}">
                            <a16:creationId xmlns:a16="http://schemas.microsoft.com/office/drawing/2014/main" id="{F91ECE78-1114-133B-7421-0EA45117BBC8}"/>
                          </a:ext>
                        </a:extLst>
                      </p:cNvPr>
                      <p:cNvSpPr/>
                      <p:nvPr/>
                    </p:nvSpPr>
                    <p:spPr>
                      <a:xfrm>
                        <a:off x="6933476" y="3474888"/>
                        <a:ext cx="4650" cy="4235"/>
                      </a:xfrm>
                      <a:custGeom>
                        <a:avLst/>
                        <a:gdLst>
                          <a:gd name="connsiteX0" fmla="*/ 4650 w 4650"/>
                          <a:gd name="connsiteY0" fmla="*/ 2647 h 4235"/>
                          <a:gd name="connsiteX1" fmla="*/ 2583 w 4650"/>
                          <a:gd name="connsiteY1" fmla="*/ 0 h 4235"/>
                          <a:gd name="connsiteX2" fmla="*/ 0 w 4650"/>
                          <a:gd name="connsiteY2" fmla="*/ 1588 h 4235"/>
                          <a:gd name="connsiteX3" fmla="*/ 1550 w 4650"/>
                          <a:gd name="connsiteY3" fmla="*/ 4235 h 4235"/>
                        </a:gdLst>
                        <a:ahLst/>
                        <a:cxnLst>
                          <a:cxn ang="0">
                            <a:pos x="connsiteX0" y="connsiteY0"/>
                          </a:cxn>
                          <a:cxn ang="0">
                            <a:pos x="connsiteX1" y="connsiteY1"/>
                          </a:cxn>
                          <a:cxn ang="0">
                            <a:pos x="connsiteX2" y="connsiteY2"/>
                          </a:cxn>
                          <a:cxn ang="0">
                            <a:pos x="connsiteX3" y="connsiteY3"/>
                          </a:cxn>
                        </a:cxnLst>
                        <a:rect l="l" t="t" r="r" b="b"/>
                        <a:pathLst>
                          <a:path w="4650" h="4235">
                            <a:moveTo>
                              <a:pt x="4650" y="2647"/>
                            </a:moveTo>
                            <a:lnTo>
                              <a:pt x="2583" y="0"/>
                            </a:lnTo>
                            <a:lnTo>
                              <a:pt x="0" y="1588"/>
                            </a:lnTo>
                            <a:lnTo>
                              <a:pt x="155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3" name="Freeform: Shape 1462">
                        <a:extLst>
                          <a:ext uri="{FF2B5EF4-FFF2-40B4-BE49-F238E27FC236}">
                            <a16:creationId xmlns:a16="http://schemas.microsoft.com/office/drawing/2014/main" id="{3A4340B4-1E5C-6CA5-2840-AAABF2E50D44}"/>
                          </a:ext>
                        </a:extLst>
                      </p:cNvPr>
                      <p:cNvSpPr/>
                      <p:nvPr/>
                    </p:nvSpPr>
                    <p:spPr>
                      <a:xfrm>
                        <a:off x="7255354" y="4076282"/>
                        <a:ext cx="22732" cy="5823"/>
                      </a:xfrm>
                      <a:custGeom>
                        <a:avLst/>
                        <a:gdLst>
                          <a:gd name="connsiteX0" fmla="*/ 22732 w 22732"/>
                          <a:gd name="connsiteY0" fmla="*/ 3176 h 5823"/>
                          <a:gd name="connsiteX1" fmla="*/ 22216 w 22732"/>
                          <a:gd name="connsiteY1" fmla="*/ 0 h 5823"/>
                          <a:gd name="connsiteX2" fmla="*/ 0 w 22732"/>
                          <a:gd name="connsiteY2" fmla="*/ 5823 h 5823"/>
                          <a:gd name="connsiteX3" fmla="*/ 22732 w 22732"/>
                          <a:gd name="connsiteY3" fmla="*/ 5823 h 5823"/>
                        </a:gdLst>
                        <a:ahLst/>
                        <a:cxnLst>
                          <a:cxn ang="0">
                            <a:pos x="connsiteX0" y="connsiteY0"/>
                          </a:cxn>
                          <a:cxn ang="0">
                            <a:pos x="connsiteX1" y="connsiteY1"/>
                          </a:cxn>
                          <a:cxn ang="0">
                            <a:pos x="connsiteX2" y="connsiteY2"/>
                          </a:cxn>
                          <a:cxn ang="0">
                            <a:pos x="connsiteX3" y="connsiteY3"/>
                          </a:cxn>
                        </a:cxnLst>
                        <a:rect l="l" t="t" r="r" b="b"/>
                        <a:pathLst>
                          <a:path w="22732" h="5823">
                            <a:moveTo>
                              <a:pt x="22732" y="3176"/>
                            </a:moveTo>
                            <a:lnTo>
                              <a:pt x="22216" y="0"/>
                            </a:lnTo>
                            <a:lnTo>
                              <a:pt x="0" y="5823"/>
                            </a:lnTo>
                            <a:lnTo>
                              <a:pt x="22732"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4" name="Freeform: Shape 1463">
                        <a:extLst>
                          <a:ext uri="{FF2B5EF4-FFF2-40B4-BE49-F238E27FC236}">
                            <a16:creationId xmlns:a16="http://schemas.microsoft.com/office/drawing/2014/main" id="{A06C7711-20AE-1681-AE8D-072EDC6F377C}"/>
                          </a:ext>
                        </a:extLst>
                      </p:cNvPr>
                      <p:cNvSpPr/>
                      <p:nvPr/>
                    </p:nvSpPr>
                    <p:spPr>
                      <a:xfrm>
                        <a:off x="11513130" y="5497711"/>
                        <a:ext cx="3617" cy="3705"/>
                      </a:xfrm>
                      <a:custGeom>
                        <a:avLst/>
                        <a:gdLst>
                          <a:gd name="connsiteX0" fmla="*/ 3618 w 3617"/>
                          <a:gd name="connsiteY0" fmla="*/ 1588 h 3705"/>
                          <a:gd name="connsiteX1" fmla="*/ 1550 w 3617"/>
                          <a:gd name="connsiteY1" fmla="*/ 0 h 3705"/>
                          <a:gd name="connsiteX2" fmla="*/ 0 w 3617"/>
                          <a:gd name="connsiteY2" fmla="*/ 2647 h 3705"/>
                          <a:gd name="connsiteX3" fmla="*/ 2067 w 3617"/>
                          <a:gd name="connsiteY3" fmla="*/ 3706 h 3705"/>
                        </a:gdLst>
                        <a:ahLst/>
                        <a:cxnLst>
                          <a:cxn ang="0">
                            <a:pos x="connsiteX0" y="connsiteY0"/>
                          </a:cxn>
                          <a:cxn ang="0">
                            <a:pos x="connsiteX1" y="connsiteY1"/>
                          </a:cxn>
                          <a:cxn ang="0">
                            <a:pos x="connsiteX2" y="connsiteY2"/>
                          </a:cxn>
                          <a:cxn ang="0">
                            <a:pos x="connsiteX3" y="connsiteY3"/>
                          </a:cxn>
                        </a:cxnLst>
                        <a:rect l="l" t="t" r="r" b="b"/>
                        <a:pathLst>
                          <a:path w="3617" h="3705">
                            <a:moveTo>
                              <a:pt x="3618" y="1588"/>
                            </a:moveTo>
                            <a:lnTo>
                              <a:pt x="1550" y="0"/>
                            </a:lnTo>
                            <a:lnTo>
                              <a:pt x="0" y="2647"/>
                            </a:lnTo>
                            <a:lnTo>
                              <a:pt x="2067"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5" name="Freeform: Shape 1464">
                        <a:extLst>
                          <a:ext uri="{FF2B5EF4-FFF2-40B4-BE49-F238E27FC236}">
                            <a16:creationId xmlns:a16="http://schemas.microsoft.com/office/drawing/2014/main" id="{036B0135-2B75-E411-2B3D-A5B64D8C25DC}"/>
                          </a:ext>
                        </a:extLst>
                      </p:cNvPr>
                      <p:cNvSpPr/>
                      <p:nvPr/>
                    </p:nvSpPr>
                    <p:spPr>
                      <a:xfrm>
                        <a:off x="11832425" y="5068900"/>
                        <a:ext cx="5166" cy="5823"/>
                      </a:xfrm>
                      <a:custGeom>
                        <a:avLst/>
                        <a:gdLst>
                          <a:gd name="connsiteX0" fmla="*/ 5167 w 5166"/>
                          <a:gd name="connsiteY0" fmla="*/ 2118 h 5823"/>
                          <a:gd name="connsiteX1" fmla="*/ 2583 w 5166"/>
                          <a:gd name="connsiteY1" fmla="*/ 0 h 5823"/>
                          <a:gd name="connsiteX2" fmla="*/ 0 w 5166"/>
                          <a:gd name="connsiteY2" fmla="*/ 1059 h 5823"/>
                          <a:gd name="connsiteX3" fmla="*/ 2067 w 5166"/>
                          <a:gd name="connsiteY3" fmla="*/ 5824 h 5823"/>
                        </a:gdLst>
                        <a:ahLst/>
                        <a:cxnLst>
                          <a:cxn ang="0">
                            <a:pos x="connsiteX0" y="connsiteY0"/>
                          </a:cxn>
                          <a:cxn ang="0">
                            <a:pos x="connsiteX1" y="connsiteY1"/>
                          </a:cxn>
                          <a:cxn ang="0">
                            <a:pos x="connsiteX2" y="connsiteY2"/>
                          </a:cxn>
                          <a:cxn ang="0">
                            <a:pos x="connsiteX3" y="connsiteY3"/>
                          </a:cxn>
                        </a:cxnLst>
                        <a:rect l="l" t="t" r="r" b="b"/>
                        <a:pathLst>
                          <a:path w="5166" h="5823">
                            <a:moveTo>
                              <a:pt x="5167" y="2118"/>
                            </a:moveTo>
                            <a:lnTo>
                              <a:pt x="2583" y="0"/>
                            </a:lnTo>
                            <a:lnTo>
                              <a:pt x="0" y="1059"/>
                            </a:lnTo>
                            <a:lnTo>
                              <a:pt x="2067" y="582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6" name="Freeform: Shape 1465">
                        <a:extLst>
                          <a:ext uri="{FF2B5EF4-FFF2-40B4-BE49-F238E27FC236}">
                            <a16:creationId xmlns:a16="http://schemas.microsoft.com/office/drawing/2014/main" id="{7AE3378D-2F26-BF2B-266A-3DBCBC8C04CE}"/>
                          </a:ext>
                        </a:extLst>
                      </p:cNvPr>
                      <p:cNvSpPr/>
                      <p:nvPr/>
                    </p:nvSpPr>
                    <p:spPr>
                      <a:xfrm>
                        <a:off x="11828809" y="5066783"/>
                        <a:ext cx="6199" cy="5293"/>
                      </a:xfrm>
                      <a:custGeom>
                        <a:avLst/>
                        <a:gdLst>
                          <a:gd name="connsiteX0" fmla="*/ 6200 w 6199"/>
                          <a:gd name="connsiteY0" fmla="*/ 2117 h 5293"/>
                          <a:gd name="connsiteX1" fmla="*/ 4134 w 6199"/>
                          <a:gd name="connsiteY1" fmla="*/ 0 h 5293"/>
                          <a:gd name="connsiteX2" fmla="*/ 0 w 6199"/>
                          <a:gd name="connsiteY2" fmla="*/ 5294 h 5293"/>
                          <a:gd name="connsiteX3" fmla="*/ 6200 w 6199"/>
                          <a:gd name="connsiteY3" fmla="*/ 5294 h 5293"/>
                        </a:gdLst>
                        <a:ahLst/>
                        <a:cxnLst>
                          <a:cxn ang="0">
                            <a:pos x="connsiteX0" y="connsiteY0"/>
                          </a:cxn>
                          <a:cxn ang="0">
                            <a:pos x="connsiteX1" y="connsiteY1"/>
                          </a:cxn>
                          <a:cxn ang="0">
                            <a:pos x="connsiteX2" y="connsiteY2"/>
                          </a:cxn>
                          <a:cxn ang="0">
                            <a:pos x="connsiteX3" y="connsiteY3"/>
                          </a:cxn>
                        </a:cxnLst>
                        <a:rect l="l" t="t" r="r" b="b"/>
                        <a:pathLst>
                          <a:path w="6199" h="5293">
                            <a:moveTo>
                              <a:pt x="6200" y="2117"/>
                            </a:moveTo>
                            <a:lnTo>
                              <a:pt x="4134" y="0"/>
                            </a:lnTo>
                            <a:lnTo>
                              <a:pt x="0" y="5294"/>
                            </a:lnTo>
                            <a:lnTo>
                              <a:pt x="620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7" name="Freeform: Shape 1466">
                        <a:extLst>
                          <a:ext uri="{FF2B5EF4-FFF2-40B4-BE49-F238E27FC236}">
                            <a16:creationId xmlns:a16="http://schemas.microsoft.com/office/drawing/2014/main" id="{D7152D99-1F27-752E-6722-8E7AECCD4958}"/>
                          </a:ext>
                        </a:extLst>
                      </p:cNvPr>
                      <p:cNvSpPr/>
                      <p:nvPr/>
                    </p:nvSpPr>
                    <p:spPr>
                      <a:xfrm>
                        <a:off x="10979424" y="5060959"/>
                        <a:ext cx="861784" cy="440987"/>
                      </a:xfrm>
                      <a:custGeom>
                        <a:avLst/>
                        <a:gdLst>
                          <a:gd name="connsiteX0" fmla="*/ 861784 w 861784"/>
                          <a:gd name="connsiteY0" fmla="*/ 4765 h 440987"/>
                          <a:gd name="connsiteX1" fmla="*/ 855585 w 861784"/>
                          <a:gd name="connsiteY1" fmla="*/ 4765 h 440987"/>
                          <a:gd name="connsiteX2" fmla="*/ 855585 w 861784"/>
                          <a:gd name="connsiteY2" fmla="*/ 7941 h 440987"/>
                          <a:gd name="connsiteX3" fmla="*/ 855585 w 861784"/>
                          <a:gd name="connsiteY3" fmla="*/ 11118 h 440987"/>
                          <a:gd name="connsiteX4" fmla="*/ 849385 w 861784"/>
                          <a:gd name="connsiteY4" fmla="*/ 11118 h 440987"/>
                          <a:gd name="connsiteX5" fmla="*/ 534741 w 861784"/>
                          <a:gd name="connsiteY5" fmla="*/ 431988 h 440987"/>
                          <a:gd name="connsiteX6" fmla="*/ 17049 w 861784"/>
                          <a:gd name="connsiteY6" fmla="*/ 6353 h 440987"/>
                          <a:gd name="connsiteX7" fmla="*/ 849385 w 861784"/>
                          <a:gd name="connsiteY7" fmla="*/ 11118 h 440987"/>
                          <a:gd name="connsiteX8" fmla="*/ 853519 w 861784"/>
                          <a:gd name="connsiteY8" fmla="*/ 5824 h 440987"/>
                          <a:gd name="connsiteX9" fmla="*/ 855585 w 861784"/>
                          <a:gd name="connsiteY9" fmla="*/ 7941 h 440987"/>
                          <a:gd name="connsiteX10" fmla="*/ 855585 w 861784"/>
                          <a:gd name="connsiteY10" fmla="*/ 4765 h 440987"/>
                          <a:gd name="connsiteX11" fmla="*/ 0 w 861784"/>
                          <a:gd name="connsiteY11" fmla="*/ 0 h 440987"/>
                          <a:gd name="connsiteX12" fmla="*/ 535774 w 861784"/>
                          <a:gd name="connsiteY12" fmla="*/ 440988 h 44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1784" h="440987">
                            <a:moveTo>
                              <a:pt x="861784" y="4765"/>
                            </a:moveTo>
                            <a:lnTo>
                              <a:pt x="855585" y="4765"/>
                            </a:lnTo>
                            <a:lnTo>
                              <a:pt x="855585" y="7941"/>
                            </a:lnTo>
                            <a:lnTo>
                              <a:pt x="855585" y="11118"/>
                            </a:lnTo>
                            <a:lnTo>
                              <a:pt x="849385" y="11118"/>
                            </a:lnTo>
                            <a:lnTo>
                              <a:pt x="534741" y="431988"/>
                            </a:lnTo>
                            <a:lnTo>
                              <a:pt x="17049" y="6353"/>
                            </a:lnTo>
                            <a:lnTo>
                              <a:pt x="849385" y="11118"/>
                            </a:lnTo>
                            <a:lnTo>
                              <a:pt x="853519" y="5824"/>
                            </a:lnTo>
                            <a:lnTo>
                              <a:pt x="855585" y="7941"/>
                            </a:lnTo>
                            <a:lnTo>
                              <a:pt x="855585" y="4765"/>
                            </a:lnTo>
                            <a:lnTo>
                              <a:pt x="0" y="0"/>
                            </a:lnTo>
                            <a:lnTo>
                              <a:pt x="535774" y="4409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8" name="Freeform: Shape 1467">
                        <a:extLst>
                          <a:ext uri="{FF2B5EF4-FFF2-40B4-BE49-F238E27FC236}">
                            <a16:creationId xmlns:a16="http://schemas.microsoft.com/office/drawing/2014/main" id="{92264F61-F2C0-A265-B03F-C39ED5056FDA}"/>
                          </a:ext>
                        </a:extLst>
                      </p:cNvPr>
                      <p:cNvSpPr/>
                      <p:nvPr/>
                    </p:nvSpPr>
                    <p:spPr>
                      <a:xfrm>
                        <a:off x="11510547" y="5495594"/>
                        <a:ext cx="4133" cy="4235"/>
                      </a:xfrm>
                      <a:custGeom>
                        <a:avLst/>
                        <a:gdLst>
                          <a:gd name="connsiteX0" fmla="*/ 4134 w 4133"/>
                          <a:gd name="connsiteY0" fmla="*/ 2117 h 4235"/>
                          <a:gd name="connsiteX1" fmla="*/ 1550 w 4133"/>
                          <a:gd name="connsiteY1" fmla="*/ 0 h 4235"/>
                          <a:gd name="connsiteX2" fmla="*/ 0 w 4133"/>
                          <a:gd name="connsiteY2" fmla="*/ 2647 h 4235"/>
                          <a:gd name="connsiteX3" fmla="*/ 2067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4" y="2117"/>
                            </a:moveTo>
                            <a:lnTo>
                              <a:pt x="1550" y="0"/>
                            </a:lnTo>
                            <a:lnTo>
                              <a:pt x="0" y="2647"/>
                            </a:lnTo>
                            <a:lnTo>
                              <a:pt x="2067"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9" name="Freeform: Shape 1468">
                        <a:extLst>
                          <a:ext uri="{FF2B5EF4-FFF2-40B4-BE49-F238E27FC236}">
                            <a16:creationId xmlns:a16="http://schemas.microsoft.com/office/drawing/2014/main" id="{0E3398CA-162A-CEF0-1B2B-0574D4886C4B}"/>
                          </a:ext>
                        </a:extLst>
                      </p:cNvPr>
                      <p:cNvSpPr/>
                      <p:nvPr/>
                    </p:nvSpPr>
                    <p:spPr>
                      <a:xfrm>
                        <a:off x="10985106" y="5061489"/>
                        <a:ext cx="533707" cy="750684"/>
                      </a:xfrm>
                      <a:custGeom>
                        <a:avLst/>
                        <a:gdLst>
                          <a:gd name="connsiteX0" fmla="*/ 533708 w 533707"/>
                          <a:gd name="connsiteY0" fmla="*/ 435693 h 750684"/>
                          <a:gd name="connsiteX1" fmla="*/ 531642 w 533707"/>
                          <a:gd name="connsiteY1" fmla="*/ 433576 h 750684"/>
                          <a:gd name="connsiteX2" fmla="*/ 529574 w 533707"/>
                          <a:gd name="connsiteY2" fmla="*/ 436222 h 750684"/>
                          <a:gd name="connsiteX3" fmla="*/ 527508 w 533707"/>
                          <a:gd name="connsiteY3" fmla="*/ 438340 h 750684"/>
                          <a:gd name="connsiteX4" fmla="*/ 525441 w 533707"/>
                          <a:gd name="connsiteY4" fmla="*/ 436752 h 750684"/>
                          <a:gd name="connsiteX5" fmla="*/ 311028 w 533707"/>
                          <a:gd name="connsiteY5" fmla="*/ 738508 h 750684"/>
                          <a:gd name="connsiteX6" fmla="*/ 10333 w 533707"/>
                          <a:gd name="connsiteY6" fmla="*/ 12705 h 750684"/>
                          <a:gd name="connsiteX7" fmla="*/ 525441 w 533707"/>
                          <a:gd name="connsiteY7" fmla="*/ 436752 h 750684"/>
                          <a:gd name="connsiteX8" fmla="*/ 526991 w 533707"/>
                          <a:gd name="connsiteY8" fmla="*/ 434105 h 750684"/>
                          <a:gd name="connsiteX9" fmla="*/ 529574 w 533707"/>
                          <a:gd name="connsiteY9" fmla="*/ 436222 h 750684"/>
                          <a:gd name="connsiteX10" fmla="*/ 531642 w 533707"/>
                          <a:gd name="connsiteY10" fmla="*/ 433576 h 750684"/>
                          <a:gd name="connsiteX11" fmla="*/ 4651 w 533707"/>
                          <a:gd name="connsiteY11" fmla="*/ 0 h 750684"/>
                          <a:gd name="connsiteX12" fmla="*/ 0 w 533707"/>
                          <a:gd name="connsiteY12" fmla="*/ 3706 h 750684"/>
                          <a:gd name="connsiteX13" fmla="*/ 309479 w 533707"/>
                          <a:gd name="connsiteY13" fmla="*/ 750684 h 75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3707" h="750684">
                            <a:moveTo>
                              <a:pt x="533708" y="435693"/>
                            </a:moveTo>
                            <a:lnTo>
                              <a:pt x="531642" y="433576"/>
                            </a:lnTo>
                            <a:lnTo>
                              <a:pt x="529574" y="436222"/>
                            </a:lnTo>
                            <a:lnTo>
                              <a:pt x="527508" y="438340"/>
                            </a:lnTo>
                            <a:lnTo>
                              <a:pt x="525441" y="436752"/>
                            </a:lnTo>
                            <a:lnTo>
                              <a:pt x="311028" y="738508"/>
                            </a:lnTo>
                            <a:lnTo>
                              <a:pt x="10333" y="12705"/>
                            </a:lnTo>
                            <a:lnTo>
                              <a:pt x="525441" y="436752"/>
                            </a:lnTo>
                            <a:lnTo>
                              <a:pt x="526991" y="434105"/>
                            </a:lnTo>
                            <a:lnTo>
                              <a:pt x="529574" y="436222"/>
                            </a:lnTo>
                            <a:lnTo>
                              <a:pt x="531642" y="433576"/>
                            </a:lnTo>
                            <a:lnTo>
                              <a:pt x="4651" y="0"/>
                            </a:lnTo>
                            <a:lnTo>
                              <a:pt x="0" y="3706"/>
                            </a:lnTo>
                            <a:lnTo>
                              <a:pt x="309479" y="75068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0" name="Freeform: Shape 1469">
                        <a:extLst>
                          <a:ext uri="{FF2B5EF4-FFF2-40B4-BE49-F238E27FC236}">
                            <a16:creationId xmlns:a16="http://schemas.microsoft.com/office/drawing/2014/main" id="{5C30352F-BE79-3E28-66EA-E588C02A8875}"/>
                          </a:ext>
                        </a:extLst>
                      </p:cNvPr>
                      <p:cNvSpPr/>
                      <p:nvPr/>
                    </p:nvSpPr>
                    <p:spPr>
                      <a:xfrm>
                        <a:off x="11287868" y="5804761"/>
                        <a:ext cx="8265" cy="7411"/>
                      </a:xfrm>
                      <a:custGeom>
                        <a:avLst/>
                        <a:gdLst>
                          <a:gd name="connsiteX0" fmla="*/ 7233 w 8265"/>
                          <a:gd name="connsiteY0" fmla="*/ 1588 h 7411"/>
                          <a:gd name="connsiteX1" fmla="*/ 4649 w 8265"/>
                          <a:gd name="connsiteY1" fmla="*/ 0 h 7411"/>
                          <a:gd name="connsiteX2" fmla="*/ 0 w 8265"/>
                          <a:gd name="connsiteY2" fmla="*/ 7412 h 7411"/>
                          <a:gd name="connsiteX3" fmla="*/ 8266 w 8265"/>
                          <a:gd name="connsiteY3" fmla="*/ 4235 h 7411"/>
                        </a:gdLst>
                        <a:ahLst/>
                        <a:cxnLst>
                          <a:cxn ang="0">
                            <a:pos x="connsiteX0" y="connsiteY0"/>
                          </a:cxn>
                          <a:cxn ang="0">
                            <a:pos x="connsiteX1" y="connsiteY1"/>
                          </a:cxn>
                          <a:cxn ang="0">
                            <a:pos x="connsiteX2" y="connsiteY2"/>
                          </a:cxn>
                          <a:cxn ang="0">
                            <a:pos x="connsiteX3" y="connsiteY3"/>
                          </a:cxn>
                        </a:cxnLst>
                        <a:rect l="l" t="t" r="r" b="b"/>
                        <a:pathLst>
                          <a:path w="8265" h="7411">
                            <a:moveTo>
                              <a:pt x="7233" y="1588"/>
                            </a:moveTo>
                            <a:lnTo>
                              <a:pt x="4649" y="0"/>
                            </a:lnTo>
                            <a:lnTo>
                              <a:pt x="0" y="7412"/>
                            </a:lnTo>
                            <a:lnTo>
                              <a:pt x="8266"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1" name="Freeform: Shape 1470">
                        <a:extLst>
                          <a:ext uri="{FF2B5EF4-FFF2-40B4-BE49-F238E27FC236}">
                            <a16:creationId xmlns:a16="http://schemas.microsoft.com/office/drawing/2014/main" id="{33DFFCB2-4EDA-3FE5-BD22-280D0D1322E6}"/>
                          </a:ext>
                        </a:extLst>
                      </p:cNvPr>
                      <p:cNvSpPr/>
                      <p:nvPr/>
                    </p:nvSpPr>
                    <p:spPr>
                      <a:xfrm>
                        <a:off x="10918974" y="5046666"/>
                        <a:ext cx="5683" cy="7411"/>
                      </a:xfrm>
                      <a:custGeom>
                        <a:avLst/>
                        <a:gdLst>
                          <a:gd name="connsiteX0" fmla="*/ 5684 w 5683"/>
                          <a:gd name="connsiteY0" fmla="*/ 1059 h 7411"/>
                          <a:gd name="connsiteX1" fmla="*/ 2583 w 5683"/>
                          <a:gd name="connsiteY1" fmla="*/ 0 h 7411"/>
                          <a:gd name="connsiteX2" fmla="*/ 0 w 5683"/>
                          <a:gd name="connsiteY2" fmla="*/ 1059 h 7411"/>
                          <a:gd name="connsiteX3" fmla="*/ 3100 w 5683"/>
                          <a:gd name="connsiteY3" fmla="*/ 7411 h 7411"/>
                        </a:gdLst>
                        <a:ahLst/>
                        <a:cxnLst>
                          <a:cxn ang="0">
                            <a:pos x="connsiteX0" y="connsiteY0"/>
                          </a:cxn>
                          <a:cxn ang="0">
                            <a:pos x="connsiteX1" y="connsiteY1"/>
                          </a:cxn>
                          <a:cxn ang="0">
                            <a:pos x="connsiteX2" y="connsiteY2"/>
                          </a:cxn>
                          <a:cxn ang="0">
                            <a:pos x="connsiteX3" y="connsiteY3"/>
                          </a:cxn>
                        </a:cxnLst>
                        <a:rect l="l" t="t" r="r" b="b"/>
                        <a:pathLst>
                          <a:path w="5683" h="7411">
                            <a:moveTo>
                              <a:pt x="5684" y="1059"/>
                            </a:moveTo>
                            <a:lnTo>
                              <a:pt x="2583" y="0"/>
                            </a:lnTo>
                            <a:lnTo>
                              <a:pt x="0" y="1059"/>
                            </a:lnTo>
                            <a:lnTo>
                              <a:pt x="3100" y="741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2" name="Freeform: Shape 1471">
                        <a:extLst>
                          <a:ext uri="{FF2B5EF4-FFF2-40B4-BE49-F238E27FC236}">
                            <a16:creationId xmlns:a16="http://schemas.microsoft.com/office/drawing/2014/main" id="{7F64145F-D2C6-54D6-CB71-64F237ED3837}"/>
                          </a:ext>
                        </a:extLst>
                      </p:cNvPr>
                      <p:cNvSpPr/>
                      <p:nvPr/>
                    </p:nvSpPr>
                    <p:spPr>
                      <a:xfrm>
                        <a:off x="10917425" y="5045607"/>
                        <a:ext cx="4132" cy="4235"/>
                      </a:xfrm>
                      <a:custGeom>
                        <a:avLst/>
                        <a:gdLst>
                          <a:gd name="connsiteX0" fmla="*/ 4132 w 4132"/>
                          <a:gd name="connsiteY0" fmla="*/ 1059 h 4235"/>
                          <a:gd name="connsiteX1" fmla="*/ 1549 w 4132"/>
                          <a:gd name="connsiteY1" fmla="*/ 0 h 4235"/>
                          <a:gd name="connsiteX2" fmla="*/ 0 w 4132"/>
                          <a:gd name="connsiteY2" fmla="*/ 3706 h 4235"/>
                          <a:gd name="connsiteX3" fmla="*/ 4132 w 4132"/>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2" h="4235">
                            <a:moveTo>
                              <a:pt x="4132" y="1059"/>
                            </a:moveTo>
                            <a:lnTo>
                              <a:pt x="1549" y="0"/>
                            </a:lnTo>
                            <a:lnTo>
                              <a:pt x="0" y="3706"/>
                            </a:lnTo>
                            <a:lnTo>
                              <a:pt x="4132"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3" name="Freeform: Shape 1472">
                        <a:extLst>
                          <a:ext uri="{FF2B5EF4-FFF2-40B4-BE49-F238E27FC236}">
                            <a16:creationId xmlns:a16="http://schemas.microsoft.com/office/drawing/2014/main" id="{F8EC5C78-8B27-BC4C-DF55-B428DCE3925E}"/>
                          </a:ext>
                        </a:extLst>
                      </p:cNvPr>
                      <p:cNvSpPr/>
                      <p:nvPr/>
                    </p:nvSpPr>
                    <p:spPr>
                      <a:xfrm>
                        <a:off x="6930376" y="3472241"/>
                        <a:ext cx="5683" cy="5293"/>
                      </a:xfrm>
                      <a:custGeom>
                        <a:avLst/>
                        <a:gdLst>
                          <a:gd name="connsiteX0" fmla="*/ 5683 w 5683"/>
                          <a:gd name="connsiteY0" fmla="*/ 2647 h 5293"/>
                          <a:gd name="connsiteX1" fmla="*/ 4133 w 5683"/>
                          <a:gd name="connsiteY1" fmla="*/ 0 h 5293"/>
                          <a:gd name="connsiteX2" fmla="*/ 0 w 5683"/>
                          <a:gd name="connsiteY2" fmla="*/ 2647 h 5293"/>
                          <a:gd name="connsiteX3" fmla="*/ 4133 w 5683"/>
                          <a:gd name="connsiteY3" fmla="*/ 5294 h 5293"/>
                        </a:gdLst>
                        <a:ahLst/>
                        <a:cxnLst>
                          <a:cxn ang="0">
                            <a:pos x="connsiteX0" y="connsiteY0"/>
                          </a:cxn>
                          <a:cxn ang="0">
                            <a:pos x="connsiteX1" y="connsiteY1"/>
                          </a:cxn>
                          <a:cxn ang="0">
                            <a:pos x="connsiteX2" y="connsiteY2"/>
                          </a:cxn>
                          <a:cxn ang="0">
                            <a:pos x="connsiteX3" y="connsiteY3"/>
                          </a:cxn>
                        </a:cxnLst>
                        <a:rect l="l" t="t" r="r" b="b"/>
                        <a:pathLst>
                          <a:path w="5683" h="5293">
                            <a:moveTo>
                              <a:pt x="5683" y="2647"/>
                            </a:moveTo>
                            <a:lnTo>
                              <a:pt x="4133" y="0"/>
                            </a:lnTo>
                            <a:lnTo>
                              <a:pt x="0" y="2647"/>
                            </a:lnTo>
                            <a:lnTo>
                              <a:pt x="4133"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22" name="Graphic 139">
                      <a:extLst>
                        <a:ext uri="{FF2B5EF4-FFF2-40B4-BE49-F238E27FC236}">
                          <a16:creationId xmlns:a16="http://schemas.microsoft.com/office/drawing/2014/main" id="{19C6E0DE-BC84-E4B7-4216-BDBCB4E82A24}"/>
                        </a:ext>
                      </a:extLst>
                    </p:cNvPr>
                    <p:cNvGrpSpPr/>
                    <p:nvPr/>
                  </p:nvGrpSpPr>
                  <p:grpSpPr>
                    <a:xfrm>
                      <a:off x="6788295" y="3162544"/>
                      <a:ext cx="4395208" cy="2602512"/>
                      <a:chOff x="6788295" y="3162544"/>
                      <a:chExt cx="4395208" cy="2602512"/>
                    </a:xfrm>
                    <a:grpFill/>
                  </p:grpSpPr>
                  <p:sp>
                    <p:nvSpPr>
                      <p:cNvPr id="1323" name="Freeform: Shape 1322">
                        <a:extLst>
                          <a:ext uri="{FF2B5EF4-FFF2-40B4-BE49-F238E27FC236}">
                            <a16:creationId xmlns:a16="http://schemas.microsoft.com/office/drawing/2014/main" id="{55DB4A68-CFBA-72E1-381A-C126009536C9}"/>
                          </a:ext>
                        </a:extLst>
                      </p:cNvPr>
                      <p:cNvSpPr/>
                      <p:nvPr/>
                    </p:nvSpPr>
                    <p:spPr>
                      <a:xfrm>
                        <a:off x="6794495" y="4238807"/>
                        <a:ext cx="7233" cy="6882"/>
                      </a:xfrm>
                      <a:custGeom>
                        <a:avLst/>
                        <a:gdLst>
                          <a:gd name="connsiteX0" fmla="*/ 3100 w 7233"/>
                          <a:gd name="connsiteY0" fmla="*/ 6882 h 6882"/>
                          <a:gd name="connsiteX1" fmla="*/ 7233 w 7233"/>
                          <a:gd name="connsiteY1" fmla="*/ 0 h 6882"/>
                          <a:gd name="connsiteX2" fmla="*/ 0 w 7233"/>
                          <a:gd name="connsiteY2" fmla="*/ 2118 h 6882"/>
                          <a:gd name="connsiteX3" fmla="*/ 517 w 7233"/>
                          <a:gd name="connsiteY3" fmla="*/ 4765 h 6882"/>
                        </a:gdLst>
                        <a:ahLst/>
                        <a:cxnLst>
                          <a:cxn ang="0">
                            <a:pos x="connsiteX0" y="connsiteY0"/>
                          </a:cxn>
                          <a:cxn ang="0">
                            <a:pos x="connsiteX1" y="connsiteY1"/>
                          </a:cxn>
                          <a:cxn ang="0">
                            <a:pos x="connsiteX2" y="connsiteY2"/>
                          </a:cxn>
                          <a:cxn ang="0">
                            <a:pos x="connsiteX3" y="connsiteY3"/>
                          </a:cxn>
                        </a:cxnLst>
                        <a:rect l="l" t="t" r="r" b="b"/>
                        <a:pathLst>
                          <a:path w="7233" h="6882">
                            <a:moveTo>
                              <a:pt x="3100" y="6882"/>
                            </a:moveTo>
                            <a:lnTo>
                              <a:pt x="7233" y="0"/>
                            </a:lnTo>
                            <a:lnTo>
                              <a:pt x="0" y="2118"/>
                            </a:lnTo>
                            <a:lnTo>
                              <a:pt x="517"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4" name="Freeform: Shape 1323">
                        <a:extLst>
                          <a:ext uri="{FF2B5EF4-FFF2-40B4-BE49-F238E27FC236}">
                            <a16:creationId xmlns:a16="http://schemas.microsoft.com/office/drawing/2014/main" id="{0FA79E3E-B20F-F145-9D56-FA3891C6EBF8}"/>
                          </a:ext>
                        </a:extLst>
                      </p:cNvPr>
                      <p:cNvSpPr/>
                      <p:nvPr/>
                    </p:nvSpPr>
                    <p:spPr>
                      <a:xfrm>
                        <a:off x="6788295" y="3861877"/>
                        <a:ext cx="546623" cy="386988"/>
                      </a:xfrm>
                      <a:custGeom>
                        <a:avLst/>
                        <a:gdLst>
                          <a:gd name="connsiteX0" fmla="*/ 6716 w 546623"/>
                          <a:gd name="connsiteY0" fmla="*/ 381695 h 386988"/>
                          <a:gd name="connsiteX1" fmla="*/ 6200 w 546623"/>
                          <a:gd name="connsiteY1" fmla="*/ 379048 h 386988"/>
                          <a:gd name="connsiteX2" fmla="*/ 13433 w 546623"/>
                          <a:gd name="connsiteY2" fmla="*/ 376930 h 386988"/>
                          <a:gd name="connsiteX3" fmla="*/ 244379 w 546623"/>
                          <a:gd name="connsiteY3" fmla="*/ 9000 h 386988"/>
                          <a:gd name="connsiteX4" fmla="*/ 533191 w 546623"/>
                          <a:gd name="connsiteY4" fmla="*/ 228699 h 386988"/>
                          <a:gd name="connsiteX5" fmla="*/ 13433 w 546623"/>
                          <a:gd name="connsiteY5" fmla="*/ 376930 h 386988"/>
                          <a:gd name="connsiteX6" fmla="*/ 9299 w 546623"/>
                          <a:gd name="connsiteY6" fmla="*/ 383812 h 386988"/>
                          <a:gd name="connsiteX7" fmla="*/ 6716 w 546623"/>
                          <a:gd name="connsiteY7" fmla="*/ 381695 h 386988"/>
                          <a:gd name="connsiteX8" fmla="*/ 7750 w 546623"/>
                          <a:gd name="connsiteY8" fmla="*/ 384871 h 386988"/>
                          <a:gd name="connsiteX9" fmla="*/ 546624 w 546623"/>
                          <a:gd name="connsiteY9" fmla="*/ 231346 h 386988"/>
                          <a:gd name="connsiteX10" fmla="*/ 242829 w 546623"/>
                          <a:gd name="connsiteY10" fmla="*/ 0 h 386988"/>
                          <a:gd name="connsiteX11" fmla="*/ 0 w 546623"/>
                          <a:gd name="connsiteY11" fmla="*/ 386989 h 386988"/>
                          <a:gd name="connsiteX12" fmla="*/ 7750 w 546623"/>
                          <a:gd name="connsiteY12" fmla="*/ 384871 h 38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623" h="386988">
                            <a:moveTo>
                              <a:pt x="6716" y="381695"/>
                            </a:moveTo>
                            <a:lnTo>
                              <a:pt x="6200" y="379048"/>
                            </a:lnTo>
                            <a:lnTo>
                              <a:pt x="13433" y="376930"/>
                            </a:lnTo>
                            <a:lnTo>
                              <a:pt x="244379" y="9000"/>
                            </a:lnTo>
                            <a:lnTo>
                              <a:pt x="533191" y="228699"/>
                            </a:lnTo>
                            <a:lnTo>
                              <a:pt x="13433" y="376930"/>
                            </a:lnTo>
                            <a:lnTo>
                              <a:pt x="9299" y="383812"/>
                            </a:lnTo>
                            <a:lnTo>
                              <a:pt x="6716" y="381695"/>
                            </a:lnTo>
                            <a:lnTo>
                              <a:pt x="7750" y="384871"/>
                            </a:lnTo>
                            <a:lnTo>
                              <a:pt x="546624" y="231346"/>
                            </a:lnTo>
                            <a:lnTo>
                              <a:pt x="242829" y="0"/>
                            </a:lnTo>
                            <a:lnTo>
                              <a:pt x="0" y="386989"/>
                            </a:lnTo>
                            <a:lnTo>
                              <a:pt x="7750" y="38487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5" name="Freeform: Shape 1324">
                        <a:extLst>
                          <a:ext uri="{FF2B5EF4-FFF2-40B4-BE49-F238E27FC236}">
                            <a16:creationId xmlns:a16="http://schemas.microsoft.com/office/drawing/2014/main" id="{D4C61231-55E3-A30F-1282-91C66B852F0D}"/>
                          </a:ext>
                        </a:extLst>
                      </p:cNvPr>
                      <p:cNvSpPr/>
                      <p:nvPr/>
                    </p:nvSpPr>
                    <p:spPr>
                      <a:xfrm>
                        <a:off x="11111171" y="4506152"/>
                        <a:ext cx="4649" cy="4235"/>
                      </a:xfrm>
                      <a:custGeom>
                        <a:avLst/>
                        <a:gdLst>
                          <a:gd name="connsiteX0" fmla="*/ 2066 w 4649"/>
                          <a:gd name="connsiteY0" fmla="*/ 4235 h 4235"/>
                          <a:gd name="connsiteX1" fmla="*/ 4649 w 4649"/>
                          <a:gd name="connsiteY1" fmla="*/ 1059 h 4235"/>
                          <a:gd name="connsiteX2" fmla="*/ 516 w 4649"/>
                          <a:gd name="connsiteY2" fmla="*/ 0 h 4235"/>
                          <a:gd name="connsiteX3" fmla="*/ 0 w 4649"/>
                          <a:gd name="connsiteY3" fmla="*/ 3177 h 4235"/>
                        </a:gdLst>
                        <a:ahLst/>
                        <a:cxnLst>
                          <a:cxn ang="0">
                            <a:pos x="connsiteX0" y="connsiteY0"/>
                          </a:cxn>
                          <a:cxn ang="0">
                            <a:pos x="connsiteX1" y="connsiteY1"/>
                          </a:cxn>
                          <a:cxn ang="0">
                            <a:pos x="connsiteX2" y="connsiteY2"/>
                          </a:cxn>
                          <a:cxn ang="0">
                            <a:pos x="connsiteX3" y="connsiteY3"/>
                          </a:cxn>
                        </a:cxnLst>
                        <a:rect l="l" t="t" r="r" b="b"/>
                        <a:pathLst>
                          <a:path w="4649" h="4235">
                            <a:moveTo>
                              <a:pt x="2066" y="4235"/>
                            </a:moveTo>
                            <a:lnTo>
                              <a:pt x="4649" y="1059"/>
                            </a:lnTo>
                            <a:lnTo>
                              <a:pt x="516" y="0"/>
                            </a:lnTo>
                            <a:lnTo>
                              <a:pt x="0" y="317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6" name="Freeform: Shape 1325">
                        <a:extLst>
                          <a:ext uri="{FF2B5EF4-FFF2-40B4-BE49-F238E27FC236}">
                            <a16:creationId xmlns:a16="http://schemas.microsoft.com/office/drawing/2014/main" id="{DB172CAE-8FC6-C0A8-B289-9D0BE48707D9}"/>
                          </a:ext>
                        </a:extLst>
                      </p:cNvPr>
                      <p:cNvSpPr/>
                      <p:nvPr/>
                    </p:nvSpPr>
                    <p:spPr>
                      <a:xfrm>
                        <a:off x="7326136" y="4087929"/>
                        <a:ext cx="4133" cy="4235"/>
                      </a:xfrm>
                      <a:custGeom>
                        <a:avLst/>
                        <a:gdLst>
                          <a:gd name="connsiteX0" fmla="*/ 4134 w 4133"/>
                          <a:gd name="connsiteY0" fmla="*/ 1588 h 4235"/>
                          <a:gd name="connsiteX1" fmla="*/ 2067 w 4133"/>
                          <a:gd name="connsiteY1" fmla="*/ 0 h 4235"/>
                          <a:gd name="connsiteX2" fmla="*/ 0 w 4133"/>
                          <a:gd name="connsiteY2" fmla="*/ 1588 h 4235"/>
                          <a:gd name="connsiteX3" fmla="*/ 2067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4" y="1588"/>
                            </a:moveTo>
                            <a:lnTo>
                              <a:pt x="2067" y="0"/>
                            </a:lnTo>
                            <a:lnTo>
                              <a:pt x="0" y="1588"/>
                            </a:lnTo>
                            <a:lnTo>
                              <a:pt x="2067"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7" name="Freeform: Shape 1326">
                        <a:extLst>
                          <a:ext uri="{FF2B5EF4-FFF2-40B4-BE49-F238E27FC236}">
                            <a16:creationId xmlns:a16="http://schemas.microsoft.com/office/drawing/2014/main" id="{E1A622C9-B931-9078-A1F7-8772ABF5C5BC}"/>
                          </a:ext>
                        </a:extLst>
                      </p:cNvPr>
                      <p:cNvSpPr/>
                      <p:nvPr/>
                    </p:nvSpPr>
                    <p:spPr>
                      <a:xfrm>
                        <a:off x="7026474" y="3164661"/>
                        <a:ext cx="1244628" cy="931208"/>
                      </a:xfrm>
                      <a:custGeom>
                        <a:avLst/>
                        <a:gdLst>
                          <a:gd name="connsiteX0" fmla="*/ 303795 w 1244628"/>
                          <a:gd name="connsiteY0" fmla="*/ 929620 h 931208"/>
                          <a:gd name="connsiteX1" fmla="*/ 301728 w 1244628"/>
                          <a:gd name="connsiteY1" fmla="*/ 927503 h 931208"/>
                          <a:gd name="connsiteX2" fmla="*/ 299662 w 1244628"/>
                          <a:gd name="connsiteY2" fmla="*/ 924856 h 931208"/>
                          <a:gd name="connsiteX3" fmla="*/ 301728 w 1244628"/>
                          <a:gd name="connsiteY3" fmla="*/ 923267 h 931208"/>
                          <a:gd name="connsiteX4" fmla="*/ 10850 w 1244628"/>
                          <a:gd name="connsiteY4" fmla="*/ 701980 h 931208"/>
                          <a:gd name="connsiteX5" fmla="*/ 1223963 w 1244628"/>
                          <a:gd name="connsiteY5" fmla="*/ 16941 h 931208"/>
                          <a:gd name="connsiteX6" fmla="*/ 301728 w 1244628"/>
                          <a:gd name="connsiteY6" fmla="*/ 923267 h 931208"/>
                          <a:gd name="connsiteX7" fmla="*/ 303795 w 1244628"/>
                          <a:gd name="connsiteY7" fmla="*/ 924856 h 931208"/>
                          <a:gd name="connsiteX8" fmla="*/ 301728 w 1244628"/>
                          <a:gd name="connsiteY8" fmla="*/ 927503 h 931208"/>
                          <a:gd name="connsiteX9" fmla="*/ 303795 w 1244628"/>
                          <a:gd name="connsiteY9" fmla="*/ 929620 h 931208"/>
                          <a:gd name="connsiteX10" fmla="*/ 1244629 w 1244628"/>
                          <a:gd name="connsiteY10" fmla="*/ 5294 h 931208"/>
                          <a:gd name="connsiteX11" fmla="*/ 1241012 w 1244628"/>
                          <a:gd name="connsiteY11" fmla="*/ 0 h 931208"/>
                          <a:gd name="connsiteX12" fmla="*/ 0 w 1244628"/>
                          <a:gd name="connsiteY12" fmla="*/ 701450 h 931208"/>
                          <a:gd name="connsiteX13" fmla="*/ 302245 w 1244628"/>
                          <a:gd name="connsiteY13" fmla="*/ 931208 h 93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4628" h="931208">
                            <a:moveTo>
                              <a:pt x="303795" y="929620"/>
                            </a:moveTo>
                            <a:lnTo>
                              <a:pt x="301728" y="927503"/>
                            </a:lnTo>
                            <a:lnTo>
                              <a:pt x="299662" y="924856"/>
                            </a:lnTo>
                            <a:lnTo>
                              <a:pt x="301728" y="923267"/>
                            </a:lnTo>
                            <a:lnTo>
                              <a:pt x="10850" y="701980"/>
                            </a:lnTo>
                            <a:lnTo>
                              <a:pt x="1223963" y="16941"/>
                            </a:lnTo>
                            <a:lnTo>
                              <a:pt x="301728" y="923267"/>
                            </a:lnTo>
                            <a:lnTo>
                              <a:pt x="303795" y="924856"/>
                            </a:lnTo>
                            <a:lnTo>
                              <a:pt x="301728" y="927503"/>
                            </a:lnTo>
                            <a:lnTo>
                              <a:pt x="303795" y="929620"/>
                            </a:lnTo>
                            <a:lnTo>
                              <a:pt x="1244629" y="5294"/>
                            </a:lnTo>
                            <a:lnTo>
                              <a:pt x="1241012" y="0"/>
                            </a:lnTo>
                            <a:lnTo>
                              <a:pt x="0" y="701450"/>
                            </a:lnTo>
                            <a:lnTo>
                              <a:pt x="302245" y="93120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8" name="Freeform: Shape 1327">
                        <a:extLst>
                          <a:ext uri="{FF2B5EF4-FFF2-40B4-BE49-F238E27FC236}">
                            <a16:creationId xmlns:a16="http://schemas.microsoft.com/office/drawing/2014/main" id="{C62755C3-2BFE-01B7-080D-03C32F358FFC}"/>
                          </a:ext>
                        </a:extLst>
                      </p:cNvPr>
                      <p:cNvSpPr/>
                      <p:nvPr/>
                    </p:nvSpPr>
                    <p:spPr>
                      <a:xfrm>
                        <a:off x="7327169" y="4082105"/>
                        <a:ext cx="15499" cy="12176"/>
                      </a:xfrm>
                      <a:custGeom>
                        <a:avLst/>
                        <a:gdLst>
                          <a:gd name="connsiteX0" fmla="*/ 3100 w 15499"/>
                          <a:gd name="connsiteY0" fmla="*/ 12176 h 12176"/>
                          <a:gd name="connsiteX1" fmla="*/ 15500 w 15499"/>
                          <a:gd name="connsiteY1" fmla="*/ 0 h 12176"/>
                          <a:gd name="connsiteX2" fmla="*/ 0 w 15499"/>
                          <a:gd name="connsiteY2" fmla="*/ 6882 h 12176"/>
                          <a:gd name="connsiteX3" fmla="*/ 1034 w 15499"/>
                          <a:gd name="connsiteY3" fmla="*/ 10059 h 12176"/>
                        </a:gdLst>
                        <a:ahLst/>
                        <a:cxnLst>
                          <a:cxn ang="0">
                            <a:pos x="connsiteX0" y="connsiteY0"/>
                          </a:cxn>
                          <a:cxn ang="0">
                            <a:pos x="connsiteX1" y="connsiteY1"/>
                          </a:cxn>
                          <a:cxn ang="0">
                            <a:pos x="connsiteX2" y="connsiteY2"/>
                          </a:cxn>
                          <a:cxn ang="0">
                            <a:pos x="connsiteX3" y="connsiteY3"/>
                          </a:cxn>
                        </a:cxnLst>
                        <a:rect l="l" t="t" r="r" b="b"/>
                        <a:pathLst>
                          <a:path w="15499" h="12176">
                            <a:moveTo>
                              <a:pt x="3100" y="12176"/>
                            </a:moveTo>
                            <a:lnTo>
                              <a:pt x="15500" y="0"/>
                            </a:lnTo>
                            <a:lnTo>
                              <a:pt x="0" y="6882"/>
                            </a:lnTo>
                            <a:lnTo>
                              <a:pt x="1034" y="10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9" name="Freeform: Shape 1328">
                        <a:extLst>
                          <a:ext uri="{FF2B5EF4-FFF2-40B4-BE49-F238E27FC236}">
                            <a16:creationId xmlns:a16="http://schemas.microsoft.com/office/drawing/2014/main" id="{F7E0A8ED-9EAB-47FB-BE12-0A6A21766C4E}"/>
                          </a:ext>
                        </a:extLst>
                      </p:cNvPr>
                      <p:cNvSpPr/>
                      <p:nvPr/>
                    </p:nvSpPr>
                    <p:spPr>
                      <a:xfrm>
                        <a:off x="7030608" y="3861347"/>
                        <a:ext cx="4132" cy="5293"/>
                      </a:xfrm>
                      <a:custGeom>
                        <a:avLst/>
                        <a:gdLst>
                          <a:gd name="connsiteX0" fmla="*/ 4133 w 4132"/>
                          <a:gd name="connsiteY0" fmla="*/ 4765 h 5293"/>
                          <a:gd name="connsiteX1" fmla="*/ 4133 w 4132"/>
                          <a:gd name="connsiteY1" fmla="*/ 0 h 5293"/>
                          <a:gd name="connsiteX2" fmla="*/ 0 w 4132"/>
                          <a:gd name="connsiteY2" fmla="*/ 2647 h 5293"/>
                          <a:gd name="connsiteX3" fmla="*/ 1550 w 4132"/>
                          <a:gd name="connsiteY3" fmla="*/ 5294 h 5293"/>
                        </a:gdLst>
                        <a:ahLst/>
                        <a:cxnLst>
                          <a:cxn ang="0">
                            <a:pos x="connsiteX0" y="connsiteY0"/>
                          </a:cxn>
                          <a:cxn ang="0">
                            <a:pos x="connsiteX1" y="connsiteY1"/>
                          </a:cxn>
                          <a:cxn ang="0">
                            <a:pos x="connsiteX2" y="connsiteY2"/>
                          </a:cxn>
                          <a:cxn ang="0">
                            <a:pos x="connsiteX3" y="connsiteY3"/>
                          </a:cxn>
                        </a:cxnLst>
                        <a:rect l="l" t="t" r="r" b="b"/>
                        <a:pathLst>
                          <a:path w="4132" h="5293">
                            <a:moveTo>
                              <a:pt x="4133" y="4765"/>
                            </a:moveTo>
                            <a:lnTo>
                              <a:pt x="4133" y="0"/>
                            </a:lnTo>
                            <a:lnTo>
                              <a:pt x="0" y="2647"/>
                            </a:lnTo>
                            <a:lnTo>
                              <a:pt x="155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0" name="Freeform: Shape 1329">
                        <a:extLst>
                          <a:ext uri="{FF2B5EF4-FFF2-40B4-BE49-F238E27FC236}">
                            <a16:creationId xmlns:a16="http://schemas.microsoft.com/office/drawing/2014/main" id="{A5AC54FA-BCD4-F8E1-B53B-D72111B255CB}"/>
                          </a:ext>
                        </a:extLst>
                      </p:cNvPr>
                      <p:cNvSpPr/>
                      <p:nvPr/>
                    </p:nvSpPr>
                    <p:spPr>
                      <a:xfrm>
                        <a:off x="11108071" y="4504564"/>
                        <a:ext cx="4133" cy="4764"/>
                      </a:xfrm>
                      <a:custGeom>
                        <a:avLst/>
                        <a:gdLst>
                          <a:gd name="connsiteX0" fmla="*/ 4134 w 4133"/>
                          <a:gd name="connsiteY0" fmla="*/ 1588 h 4764"/>
                          <a:gd name="connsiteX1" fmla="*/ 1033 w 4133"/>
                          <a:gd name="connsiteY1" fmla="*/ 0 h 4764"/>
                          <a:gd name="connsiteX2" fmla="*/ 0 w 4133"/>
                          <a:gd name="connsiteY2" fmla="*/ 3706 h 4764"/>
                          <a:gd name="connsiteX3" fmla="*/ 3100 w 4133"/>
                          <a:gd name="connsiteY3" fmla="*/ 4765 h 4764"/>
                        </a:gdLst>
                        <a:ahLst/>
                        <a:cxnLst>
                          <a:cxn ang="0">
                            <a:pos x="connsiteX0" y="connsiteY0"/>
                          </a:cxn>
                          <a:cxn ang="0">
                            <a:pos x="connsiteX1" y="connsiteY1"/>
                          </a:cxn>
                          <a:cxn ang="0">
                            <a:pos x="connsiteX2" y="connsiteY2"/>
                          </a:cxn>
                          <a:cxn ang="0">
                            <a:pos x="connsiteX3" y="connsiteY3"/>
                          </a:cxn>
                        </a:cxnLst>
                        <a:rect l="l" t="t" r="r" b="b"/>
                        <a:pathLst>
                          <a:path w="4133" h="4764">
                            <a:moveTo>
                              <a:pt x="4134" y="1588"/>
                            </a:moveTo>
                            <a:lnTo>
                              <a:pt x="1033" y="0"/>
                            </a:lnTo>
                            <a:lnTo>
                              <a:pt x="0" y="3706"/>
                            </a:lnTo>
                            <a:lnTo>
                              <a:pt x="3100"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1" name="Freeform: Shape 1330">
                        <a:extLst>
                          <a:ext uri="{FF2B5EF4-FFF2-40B4-BE49-F238E27FC236}">
                            <a16:creationId xmlns:a16="http://schemas.microsoft.com/office/drawing/2014/main" id="{0DEB78C4-44F3-CA75-A3FE-AFC5A6F83746}"/>
                          </a:ext>
                        </a:extLst>
                      </p:cNvPr>
                      <p:cNvSpPr/>
                      <p:nvPr/>
                    </p:nvSpPr>
                    <p:spPr>
                      <a:xfrm>
                        <a:off x="9726528" y="4948198"/>
                        <a:ext cx="4650" cy="4764"/>
                      </a:xfrm>
                      <a:custGeom>
                        <a:avLst/>
                        <a:gdLst>
                          <a:gd name="connsiteX0" fmla="*/ 3617 w 4650"/>
                          <a:gd name="connsiteY0" fmla="*/ 0 h 4764"/>
                          <a:gd name="connsiteX1" fmla="*/ 517 w 4650"/>
                          <a:gd name="connsiteY1" fmla="*/ 530 h 4764"/>
                          <a:gd name="connsiteX2" fmla="*/ 0 w 4650"/>
                          <a:gd name="connsiteY2" fmla="*/ 3706 h 4764"/>
                          <a:gd name="connsiteX3" fmla="*/ 4650 w 4650"/>
                          <a:gd name="connsiteY3" fmla="*/ 4765 h 4764"/>
                        </a:gdLst>
                        <a:ahLst/>
                        <a:cxnLst>
                          <a:cxn ang="0">
                            <a:pos x="connsiteX0" y="connsiteY0"/>
                          </a:cxn>
                          <a:cxn ang="0">
                            <a:pos x="connsiteX1" y="connsiteY1"/>
                          </a:cxn>
                          <a:cxn ang="0">
                            <a:pos x="connsiteX2" y="connsiteY2"/>
                          </a:cxn>
                          <a:cxn ang="0">
                            <a:pos x="connsiteX3" y="connsiteY3"/>
                          </a:cxn>
                        </a:cxnLst>
                        <a:rect l="l" t="t" r="r" b="b"/>
                        <a:pathLst>
                          <a:path w="4650" h="4764">
                            <a:moveTo>
                              <a:pt x="3617" y="0"/>
                            </a:moveTo>
                            <a:lnTo>
                              <a:pt x="517" y="530"/>
                            </a:lnTo>
                            <a:lnTo>
                              <a:pt x="0" y="3706"/>
                            </a:lnTo>
                            <a:lnTo>
                              <a:pt x="4650"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2" name="Freeform: Shape 1331">
                        <a:extLst>
                          <a:ext uri="{FF2B5EF4-FFF2-40B4-BE49-F238E27FC236}">
                            <a16:creationId xmlns:a16="http://schemas.microsoft.com/office/drawing/2014/main" id="{08DFCDFD-D191-8E2E-B495-FD66AFD8BD9C}"/>
                          </a:ext>
                        </a:extLst>
                      </p:cNvPr>
                      <p:cNvSpPr/>
                      <p:nvPr/>
                    </p:nvSpPr>
                    <p:spPr>
                      <a:xfrm>
                        <a:off x="9015090" y="4385450"/>
                        <a:ext cx="565740" cy="1379607"/>
                      </a:xfrm>
                      <a:custGeom>
                        <a:avLst/>
                        <a:gdLst>
                          <a:gd name="connsiteX0" fmla="*/ 157581 w 565740"/>
                          <a:gd name="connsiteY0" fmla="*/ 1371137 h 1379607"/>
                          <a:gd name="connsiteX1" fmla="*/ 154997 w 565740"/>
                          <a:gd name="connsiteY1" fmla="*/ 1369549 h 1379607"/>
                          <a:gd name="connsiteX2" fmla="*/ 152414 w 565740"/>
                          <a:gd name="connsiteY2" fmla="*/ 1367961 h 1379607"/>
                          <a:gd name="connsiteX3" fmla="*/ 156547 w 565740"/>
                          <a:gd name="connsiteY3" fmla="*/ 1359490 h 1379607"/>
                          <a:gd name="connsiteX4" fmla="*/ 8266 w 565740"/>
                          <a:gd name="connsiteY4" fmla="*/ 16941 h 1379607"/>
                          <a:gd name="connsiteX5" fmla="*/ 558507 w 565740"/>
                          <a:gd name="connsiteY5" fmla="*/ 597689 h 1379607"/>
                          <a:gd name="connsiteX6" fmla="*/ 156547 w 565740"/>
                          <a:gd name="connsiteY6" fmla="*/ 1359490 h 1379607"/>
                          <a:gd name="connsiteX7" fmla="*/ 158097 w 565740"/>
                          <a:gd name="connsiteY7" fmla="*/ 1369019 h 1379607"/>
                          <a:gd name="connsiteX8" fmla="*/ 154997 w 565740"/>
                          <a:gd name="connsiteY8" fmla="*/ 1369549 h 1379607"/>
                          <a:gd name="connsiteX9" fmla="*/ 157581 w 565740"/>
                          <a:gd name="connsiteY9" fmla="*/ 1371137 h 1379607"/>
                          <a:gd name="connsiteX10" fmla="*/ 565740 w 565740"/>
                          <a:gd name="connsiteY10" fmla="*/ 596630 h 1379607"/>
                          <a:gd name="connsiteX11" fmla="*/ 0 w 565740"/>
                          <a:gd name="connsiteY11" fmla="*/ 0 h 1379607"/>
                          <a:gd name="connsiteX12" fmla="*/ 152931 w 565740"/>
                          <a:gd name="connsiteY12" fmla="*/ 1379607 h 137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740" h="1379607">
                            <a:moveTo>
                              <a:pt x="157581" y="1371137"/>
                            </a:moveTo>
                            <a:lnTo>
                              <a:pt x="154997" y="1369549"/>
                            </a:lnTo>
                            <a:lnTo>
                              <a:pt x="152414" y="1367961"/>
                            </a:lnTo>
                            <a:lnTo>
                              <a:pt x="156547" y="1359490"/>
                            </a:lnTo>
                            <a:lnTo>
                              <a:pt x="8266" y="16941"/>
                            </a:lnTo>
                            <a:lnTo>
                              <a:pt x="558507" y="597689"/>
                            </a:lnTo>
                            <a:lnTo>
                              <a:pt x="156547" y="1359490"/>
                            </a:lnTo>
                            <a:lnTo>
                              <a:pt x="158097" y="1369019"/>
                            </a:lnTo>
                            <a:lnTo>
                              <a:pt x="154997" y="1369549"/>
                            </a:lnTo>
                            <a:lnTo>
                              <a:pt x="157581" y="1371137"/>
                            </a:lnTo>
                            <a:lnTo>
                              <a:pt x="565740" y="596630"/>
                            </a:lnTo>
                            <a:lnTo>
                              <a:pt x="0" y="0"/>
                            </a:lnTo>
                            <a:lnTo>
                              <a:pt x="152931" y="137960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3" name="Freeform: Shape 1332">
                        <a:extLst>
                          <a:ext uri="{FF2B5EF4-FFF2-40B4-BE49-F238E27FC236}">
                            <a16:creationId xmlns:a16="http://schemas.microsoft.com/office/drawing/2014/main" id="{A3A7A5C9-079F-7B6C-D659-77DFEDCBC723}"/>
                          </a:ext>
                        </a:extLst>
                      </p:cNvPr>
                      <p:cNvSpPr/>
                      <p:nvPr/>
                    </p:nvSpPr>
                    <p:spPr>
                      <a:xfrm>
                        <a:off x="9167504" y="5744940"/>
                        <a:ext cx="5683" cy="10058"/>
                      </a:xfrm>
                      <a:custGeom>
                        <a:avLst/>
                        <a:gdLst>
                          <a:gd name="connsiteX0" fmla="*/ 5683 w 5683"/>
                          <a:gd name="connsiteY0" fmla="*/ 9529 h 10058"/>
                          <a:gd name="connsiteX1" fmla="*/ 4133 w 5683"/>
                          <a:gd name="connsiteY1" fmla="*/ 0 h 10058"/>
                          <a:gd name="connsiteX2" fmla="*/ 0 w 5683"/>
                          <a:gd name="connsiteY2" fmla="*/ 8471 h 10058"/>
                          <a:gd name="connsiteX3" fmla="*/ 2583 w 5683"/>
                          <a:gd name="connsiteY3" fmla="*/ 10059 h 10058"/>
                        </a:gdLst>
                        <a:ahLst/>
                        <a:cxnLst>
                          <a:cxn ang="0">
                            <a:pos x="connsiteX0" y="connsiteY0"/>
                          </a:cxn>
                          <a:cxn ang="0">
                            <a:pos x="connsiteX1" y="connsiteY1"/>
                          </a:cxn>
                          <a:cxn ang="0">
                            <a:pos x="connsiteX2" y="connsiteY2"/>
                          </a:cxn>
                          <a:cxn ang="0">
                            <a:pos x="connsiteX3" y="connsiteY3"/>
                          </a:cxn>
                        </a:cxnLst>
                        <a:rect l="l" t="t" r="r" b="b"/>
                        <a:pathLst>
                          <a:path w="5683" h="10058">
                            <a:moveTo>
                              <a:pt x="5683" y="9529"/>
                            </a:moveTo>
                            <a:lnTo>
                              <a:pt x="4133" y="0"/>
                            </a:lnTo>
                            <a:lnTo>
                              <a:pt x="0" y="8471"/>
                            </a:lnTo>
                            <a:lnTo>
                              <a:pt x="2583" y="1005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4" name="Freeform: Shape 1333">
                        <a:extLst>
                          <a:ext uri="{FF2B5EF4-FFF2-40B4-BE49-F238E27FC236}">
                            <a16:creationId xmlns:a16="http://schemas.microsoft.com/office/drawing/2014/main" id="{EBADF12F-2C65-DC87-E9B9-EC13E82CCE37}"/>
                          </a:ext>
                        </a:extLst>
                      </p:cNvPr>
                      <p:cNvSpPr/>
                      <p:nvPr/>
                    </p:nvSpPr>
                    <p:spPr>
                      <a:xfrm>
                        <a:off x="9169054" y="5749175"/>
                        <a:ext cx="7233" cy="7411"/>
                      </a:xfrm>
                      <a:custGeom>
                        <a:avLst/>
                        <a:gdLst>
                          <a:gd name="connsiteX0" fmla="*/ 3617 w 7233"/>
                          <a:gd name="connsiteY0" fmla="*/ 7412 h 7411"/>
                          <a:gd name="connsiteX1" fmla="*/ 7233 w 7233"/>
                          <a:gd name="connsiteY1" fmla="*/ 0 h 7411"/>
                          <a:gd name="connsiteX2" fmla="*/ 0 w 7233"/>
                          <a:gd name="connsiteY2" fmla="*/ 2647 h 7411"/>
                          <a:gd name="connsiteX3" fmla="*/ 1034 w 7233"/>
                          <a:gd name="connsiteY3" fmla="*/ 5824 h 7411"/>
                        </a:gdLst>
                        <a:ahLst/>
                        <a:cxnLst>
                          <a:cxn ang="0">
                            <a:pos x="connsiteX0" y="connsiteY0"/>
                          </a:cxn>
                          <a:cxn ang="0">
                            <a:pos x="connsiteX1" y="connsiteY1"/>
                          </a:cxn>
                          <a:cxn ang="0">
                            <a:pos x="connsiteX2" y="connsiteY2"/>
                          </a:cxn>
                          <a:cxn ang="0">
                            <a:pos x="connsiteX3" y="connsiteY3"/>
                          </a:cxn>
                        </a:cxnLst>
                        <a:rect l="l" t="t" r="r" b="b"/>
                        <a:pathLst>
                          <a:path w="7233" h="7411">
                            <a:moveTo>
                              <a:pt x="3617" y="7412"/>
                            </a:moveTo>
                            <a:lnTo>
                              <a:pt x="7233" y="0"/>
                            </a:lnTo>
                            <a:lnTo>
                              <a:pt x="0" y="2647"/>
                            </a:lnTo>
                            <a:lnTo>
                              <a:pt x="1034" y="582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5" name="Freeform: Shape 1334">
                        <a:extLst>
                          <a:ext uri="{FF2B5EF4-FFF2-40B4-BE49-F238E27FC236}">
                            <a16:creationId xmlns:a16="http://schemas.microsoft.com/office/drawing/2014/main" id="{D5CEA4CF-C291-4462-4B14-AA98228C4302}"/>
                          </a:ext>
                        </a:extLst>
                      </p:cNvPr>
                      <p:cNvSpPr/>
                      <p:nvPr/>
                    </p:nvSpPr>
                    <p:spPr>
                      <a:xfrm>
                        <a:off x="9577214" y="4981021"/>
                        <a:ext cx="4650" cy="4764"/>
                      </a:xfrm>
                      <a:custGeom>
                        <a:avLst/>
                        <a:gdLst>
                          <a:gd name="connsiteX0" fmla="*/ 4650 w 4650"/>
                          <a:gd name="connsiteY0" fmla="*/ 3706 h 4764"/>
                          <a:gd name="connsiteX1" fmla="*/ 2583 w 4650"/>
                          <a:gd name="connsiteY1" fmla="*/ 0 h 4764"/>
                          <a:gd name="connsiteX2" fmla="*/ 0 w 4650"/>
                          <a:gd name="connsiteY2" fmla="*/ 1588 h 4764"/>
                          <a:gd name="connsiteX3" fmla="*/ 1034 w 4650"/>
                          <a:gd name="connsiteY3" fmla="*/ 4765 h 4764"/>
                        </a:gdLst>
                        <a:ahLst/>
                        <a:cxnLst>
                          <a:cxn ang="0">
                            <a:pos x="connsiteX0" y="connsiteY0"/>
                          </a:cxn>
                          <a:cxn ang="0">
                            <a:pos x="connsiteX1" y="connsiteY1"/>
                          </a:cxn>
                          <a:cxn ang="0">
                            <a:pos x="connsiteX2" y="connsiteY2"/>
                          </a:cxn>
                          <a:cxn ang="0">
                            <a:pos x="connsiteX3" y="connsiteY3"/>
                          </a:cxn>
                        </a:cxnLst>
                        <a:rect l="l" t="t" r="r" b="b"/>
                        <a:pathLst>
                          <a:path w="4650" h="4764">
                            <a:moveTo>
                              <a:pt x="4650" y="3706"/>
                            </a:moveTo>
                            <a:lnTo>
                              <a:pt x="2583" y="0"/>
                            </a:lnTo>
                            <a:lnTo>
                              <a:pt x="0" y="1588"/>
                            </a:lnTo>
                            <a:lnTo>
                              <a:pt x="1034"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6" name="Freeform: Shape 1335">
                        <a:extLst>
                          <a:ext uri="{FF2B5EF4-FFF2-40B4-BE49-F238E27FC236}">
                            <a16:creationId xmlns:a16="http://schemas.microsoft.com/office/drawing/2014/main" id="{62C88941-D5E1-8803-9CAB-1C460328872D}"/>
                          </a:ext>
                        </a:extLst>
                      </p:cNvPr>
                      <p:cNvSpPr/>
                      <p:nvPr/>
                    </p:nvSpPr>
                    <p:spPr>
                      <a:xfrm>
                        <a:off x="7328202" y="4085811"/>
                        <a:ext cx="21182" cy="8999"/>
                      </a:xfrm>
                      <a:custGeom>
                        <a:avLst/>
                        <a:gdLst>
                          <a:gd name="connsiteX0" fmla="*/ 1550 w 21182"/>
                          <a:gd name="connsiteY0" fmla="*/ 9000 h 8999"/>
                          <a:gd name="connsiteX1" fmla="*/ 21183 w 21182"/>
                          <a:gd name="connsiteY1" fmla="*/ 0 h 8999"/>
                          <a:gd name="connsiteX2" fmla="*/ 0 w 21182"/>
                          <a:gd name="connsiteY2" fmla="*/ 3176 h 8999"/>
                          <a:gd name="connsiteX3" fmla="*/ 0 w 21182"/>
                          <a:gd name="connsiteY3" fmla="*/ 6353 h 8999"/>
                        </a:gdLst>
                        <a:ahLst/>
                        <a:cxnLst>
                          <a:cxn ang="0">
                            <a:pos x="connsiteX0" y="connsiteY0"/>
                          </a:cxn>
                          <a:cxn ang="0">
                            <a:pos x="connsiteX1" y="connsiteY1"/>
                          </a:cxn>
                          <a:cxn ang="0">
                            <a:pos x="connsiteX2" y="connsiteY2"/>
                          </a:cxn>
                          <a:cxn ang="0">
                            <a:pos x="connsiteX3" y="connsiteY3"/>
                          </a:cxn>
                        </a:cxnLst>
                        <a:rect l="l" t="t" r="r" b="b"/>
                        <a:pathLst>
                          <a:path w="21182" h="8999">
                            <a:moveTo>
                              <a:pt x="1550" y="9000"/>
                            </a:moveTo>
                            <a:lnTo>
                              <a:pt x="21183" y="0"/>
                            </a:lnTo>
                            <a:lnTo>
                              <a:pt x="0" y="3176"/>
                            </a:lnTo>
                            <a:lnTo>
                              <a:pt x="0" y="635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7" name="Freeform: Shape 1336">
                        <a:extLst>
                          <a:ext uri="{FF2B5EF4-FFF2-40B4-BE49-F238E27FC236}">
                            <a16:creationId xmlns:a16="http://schemas.microsoft.com/office/drawing/2014/main" id="{55BEE962-13E8-A508-7999-0B36EC6AEE36}"/>
                          </a:ext>
                        </a:extLst>
                      </p:cNvPr>
                      <p:cNvSpPr/>
                      <p:nvPr/>
                    </p:nvSpPr>
                    <p:spPr>
                      <a:xfrm>
                        <a:off x="8791894" y="3889934"/>
                        <a:ext cx="3616" cy="3705"/>
                      </a:xfrm>
                      <a:custGeom>
                        <a:avLst/>
                        <a:gdLst>
                          <a:gd name="connsiteX0" fmla="*/ 3617 w 3616"/>
                          <a:gd name="connsiteY0" fmla="*/ 2647 h 3705"/>
                          <a:gd name="connsiteX1" fmla="*/ 2583 w 3616"/>
                          <a:gd name="connsiteY1" fmla="*/ 0 h 3705"/>
                          <a:gd name="connsiteX2" fmla="*/ 0 w 3616"/>
                          <a:gd name="connsiteY2" fmla="*/ 529 h 3705"/>
                          <a:gd name="connsiteX3" fmla="*/ 517 w 3616"/>
                          <a:gd name="connsiteY3" fmla="*/ 3706 h 3705"/>
                        </a:gdLst>
                        <a:ahLst/>
                        <a:cxnLst>
                          <a:cxn ang="0">
                            <a:pos x="connsiteX0" y="connsiteY0"/>
                          </a:cxn>
                          <a:cxn ang="0">
                            <a:pos x="connsiteX1" y="connsiteY1"/>
                          </a:cxn>
                          <a:cxn ang="0">
                            <a:pos x="connsiteX2" y="connsiteY2"/>
                          </a:cxn>
                          <a:cxn ang="0">
                            <a:pos x="connsiteX3" y="connsiteY3"/>
                          </a:cxn>
                        </a:cxnLst>
                        <a:rect l="l" t="t" r="r" b="b"/>
                        <a:pathLst>
                          <a:path w="3616" h="3705">
                            <a:moveTo>
                              <a:pt x="3617" y="2647"/>
                            </a:moveTo>
                            <a:lnTo>
                              <a:pt x="2583" y="0"/>
                            </a:lnTo>
                            <a:lnTo>
                              <a:pt x="0" y="529"/>
                            </a:lnTo>
                            <a:lnTo>
                              <a:pt x="517"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8" name="Freeform: Shape 1337">
                        <a:extLst>
                          <a:ext uri="{FF2B5EF4-FFF2-40B4-BE49-F238E27FC236}">
                            <a16:creationId xmlns:a16="http://schemas.microsoft.com/office/drawing/2014/main" id="{07D4D96F-6E25-C115-3348-7F683EB5D0E4}"/>
                          </a:ext>
                        </a:extLst>
                      </p:cNvPr>
                      <p:cNvSpPr/>
                      <p:nvPr/>
                    </p:nvSpPr>
                    <p:spPr>
                      <a:xfrm>
                        <a:off x="8789828" y="3891523"/>
                        <a:ext cx="232496" cy="503985"/>
                      </a:xfrm>
                      <a:custGeom>
                        <a:avLst/>
                        <a:gdLst>
                          <a:gd name="connsiteX0" fmla="*/ 232496 w 232496"/>
                          <a:gd name="connsiteY0" fmla="*/ 501868 h 503985"/>
                          <a:gd name="connsiteX1" fmla="*/ 169463 w 232496"/>
                          <a:gd name="connsiteY1" fmla="*/ 190583 h 503985"/>
                          <a:gd name="connsiteX2" fmla="*/ 4649 w 232496"/>
                          <a:gd name="connsiteY2" fmla="*/ 0 h 503985"/>
                          <a:gd name="connsiteX3" fmla="*/ 0 w 232496"/>
                          <a:gd name="connsiteY3" fmla="*/ 3176 h 503985"/>
                          <a:gd name="connsiteX4" fmla="*/ 2583 w 232496"/>
                          <a:gd name="connsiteY4" fmla="*/ 2118 h 503985"/>
                          <a:gd name="connsiteX5" fmla="*/ 5167 w 232496"/>
                          <a:gd name="connsiteY5" fmla="*/ 529 h 503985"/>
                          <a:gd name="connsiteX6" fmla="*/ 13950 w 232496"/>
                          <a:gd name="connsiteY6" fmla="*/ 20117 h 503985"/>
                          <a:gd name="connsiteX7" fmla="*/ 163780 w 232496"/>
                          <a:gd name="connsiteY7" fmla="*/ 193759 h 503985"/>
                          <a:gd name="connsiteX8" fmla="*/ 221129 w 232496"/>
                          <a:gd name="connsiteY8" fmla="*/ 476986 h 503985"/>
                          <a:gd name="connsiteX9" fmla="*/ 13950 w 232496"/>
                          <a:gd name="connsiteY9" fmla="*/ 20117 h 503985"/>
                          <a:gd name="connsiteX10" fmla="*/ 517 w 232496"/>
                          <a:gd name="connsiteY10" fmla="*/ 4235 h 503985"/>
                          <a:gd name="connsiteX11" fmla="*/ 2583 w 232496"/>
                          <a:gd name="connsiteY11" fmla="*/ 2118 h 503985"/>
                          <a:gd name="connsiteX12" fmla="*/ 0 w 232496"/>
                          <a:gd name="connsiteY12" fmla="*/ 3176 h 503985"/>
                          <a:gd name="connsiteX13" fmla="*/ 226812 w 232496"/>
                          <a:gd name="connsiteY13" fmla="*/ 503985 h 50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496" h="503985">
                            <a:moveTo>
                              <a:pt x="232496" y="501868"/>
                            </a:moveTo>
                            <a:lnTo>
                              <a:pt x="169463" y="190583"/>
                            </a:lnTo>
                            <a:lnTo>
                              <a:pt x="4649" y="0"/>
                            </a:lnTo>
                            <a:lnTo>
                              <a:pt x="0" y="3176"/>
                            </a:lnTo>
                            <a:lnTo>
                              <a:pt x="2583" y="2118"/>
                            </a:lnTo>
                            <a:lnTo>
                              <a:pt x="5167" y="529"/>
                            </a:lnTo>
                            <a:lnTo>
                              <a:pt x="13950" y="20117"/>
                            </a:lnTo>
                            <a:lnTo>
                              <a:pt x="163780" y="193759"/>
                            </a:lnTo>
                            <a:lnTo>
                              <a:pt x="221129" y="476986"/>
                            </a:lnTo>
                            <a:lnTo>
                              <a:pt x="13950" y="20117"/>
                            </a:lnTo>
                            <a:lnTo>
                              <a:pt x="517" y="4235"/>
                            </a:lnTo>
                            <a:lnTo>
                              <a:pt x="2583" y="2118"/>
                            </a:lnTo>
                            <a:lnTo>
                              <a:pt x="0" y="3176"/>
                            </a:lnTo>
                            <a:lnTo>
                              <a:pt x="226812" y="50398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9" name="Freeform: Shape 1338">
                        <a:extLst>
                          <a:ext uri="{FF2B5EF4-FFF2-40B4-BE49-F238E27FC236}">
                            <a16:creationId xmlns:a16="http://schemas.microsoft.com/office/drawing/2014/main" id="{9C237A42-4B7B-F220-21CB-ADA34CB53C38}"/>
                          </a:ext>
                        </a:extLst>
                      </p:cNvPr>
                      <p:cNvSpPr/>
                      <p:nvPr/>
                    </p:nvSpPr>
                    <p:spPr>
                      <a:xfrm>
                        <a:off x="8790344" y="3892052"/>
                        <a:ext cx="13432" cy="19587"/>
                      </a:xfrm>
                      <a:custGeom>
                        <a:avLst/>
                        <a:gdLst>
                          <a:gd name="connsiteX0" fmla="*/ 4650 w 13432"/>
                          <a:gd name="connsiteY0" fmla="*/ 0 h 19587"/>
                          <a:gd name="connsiteX1" fmla="*/ 2067 w 13432"/>
                          <a:gd name="connsiteY1" fmla="*/ 1588 h 19587"/>
                          <a:gd name="connsiteX2" fmla="*/ 0 w 13432"/>
                          <a:gd name="connsiteY2" fmla="*/ 3706 h 19587"/>
                          <a:gd name="connsiteX3" fmla="*/ 13433 w 13432"/>
                          <a:gd name="connsiteY3" fmla="*/ 19588 h 19587"/>
                        </a:gdLst>
                        <a:ahLst/>
                        <a:cxnLst>
                          <a:cxn ang="0">
                            <a:pos x="connsiteX0" y="connsiteY0"/>
                          </a:cxn>
                          <a:cxn ang="0">
                            <a:pos x="connsiteX1" y="connsiteY1"/>
                          </a:cxn>
                          <a:cxn ang="0">
                            <a:pos x="connsiteX2" y="connsiteY2"/>
                          </a:cxn>
                          <a:cxn ang="0">
                            <a:pos x="connsiteX3" y="connsiteY3"/>
                          </a:cxn>
                        </a:cxnLst>
                        <a:rect l="l" t="t" r="r" b="b"/>
                        <a:pathLst>
                          <a:path w="13432" h="19587">
                            <a:moveTo>
                              <a:pt x="4650" y="0"/>
                            </a:moveTo>
                            <a:lnTo>
                              <a:pt x="2067" y="1588"/>
                            </a:lnTo>
                            <a:lnTo>
                              <a:pt x="0" y="3706"/>
                            </a:lnTo>
                            <a:lnTo>
                              <a:pt x="13433" y="1958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0" name="Freeform: Shape 1339">
                        <a:extLst>
                          <a:ext uri="{FF2B5EF4-FFF2-40B4-BE49-F238E27FC236}">
                            <a16:creationId xmlns:a16="http://schemas.microsoft.com/office/drawing/2014/main" id="{51981026-77F5-27B2-1A9A-5F2A45714872}"/>
                          </a:ext>
                        </a:extLst>
                      </p:cNvPr>
                      <p:cNvSpPr/>
                      <p:nvPr/>
                    </p:nvSpPr>
                    <p:spPr>
                      <a:xfrm>
                        <a:off x="8786211" y="3808937"/>
                        <a:ext cx="805469" cy="278462"/>
                      </a:xfrm>
                      <a:custGeom>
                        <a:avLst/>
                        <a:gdLst>
                          <a:gd name="connsiteX0" fmla="*/ 171014 w 805469"/>
                          <a:gd name="connsiteY0" fmla="*/ 277933 h 278462"/>
                          <a:gd name="connsiteX1" fmla="*/ 169981 w 805469"/>
                          <a:gd name="connsiteY1" fmla="*/ 274757 h 278462"/>
                          <a:gd name="connsiteX2" fmla="*/ 168947 w 805469"/>
                          <a:gd name="connsiteY2" fmla="*/ 272110 h 278462"/>
                          <a:gd name="connsiteX3" fmla="*/ 171014 w 805469"/>
                          <a:gd name="connsiteY3" fmla="*/ 271051 h 278462"/>
                          <a:gd name="connsiteX4" fmla="*/ 12400 w 805469"/>
                          <a:gd name="connsiteY4" fmla="*/ 86821 h 278462"/>
                          <a:gd name="connsiteX5" fmla="*/ 784803 w 805469"/>
                          <a:gd name="connsiteY5" fmla="*/ 7941 h 278462"/>
                          <a:gd name="connsiteX6" fmla="*/ 171014 w 805469"/>
                          <a:gd name="connsiteY6" fmla="*/ 271051 h 278462"/>
                          <a:gd name="connsiteX7" fmla="*/ 172564 w 805469"/>
                          <a:gd name="connsiteY7" fmla="*/ 272639 h 278462"/>
                          <a:gd name="connsiteX8" fmla="*/ 169981 w 805469"/>
                          <a:gd name="connsiteY8" fmla="*/ 274757 h 278462"/>
                          <a:gd name="connsiteX9" fmla="*/ 171014 w 805469"/>
                          <a:gd name="connsiteY9" fmla="*/ 277933 h 278462"/>
                          <a:gd name="connsiteX10" fmla="*/ 805470 w 805469"/>
                          <a:gd name="connsiteY10" fmla="*/ 5823 h 278462"/>
                          <a:gd name="connsiteX11" fmla="*/ 803920 w 805469"/>
                          <a:gd name="connsiteY11" fmla="*/ 0 h 278462"/>
                          <a:gd name="connsiteX12" fmla="*/ 0 w 805469"/>
                          <a:gd name="connsiteY12" fmla="*/ 82056 h 278462"/>
                          <a:gd name="connsiteX13" fmla="*/ 169464 w 805469"/>
                          <a:gd name="connsiteY13" fmla="*/ 278463 h 27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5469" h="278462">
                            <a:moveTo>
                              <a:pt x="171014" y="277933"/>
                            </a:moveTo>
                            <a:lnTo>
                              <a:pt x="169981" y="274757"/>
                            </a:lnTo>
                            <a:lnTo>
                              <a:pt x="168947" y="272110"/>
                            </a:lnTo>
                            <a:lnTo>
                              <a:pt x="171014" y="271051"/>
                            </a:lnTo>
                            <a:lnTo>
                              <a:pt x="12400" y="86821"/>
                            </a:lnTo>
                            <a:lnTo>
                              <a:pt x="784803" y="7941"/>
                            </a:lnTo>
                            <a:lnTo>
                              <a:pt x="171014" y="271051"/>
                            </a:lnTo>
                            <a:lnTo>
                              <a:pt x="172564" y="272639"/>
                            </a:lnTo>
                            <a:lnTo>
                              <a:pt x="169981" y="274757"/>
                            </a:lnTo>
                            <a:lnTo>
                              <a:pt x="171014" y="277933"/>
                            </a:lnTo>
                            <a:lnTo>
                              <a:pt x="805470" y="5823"/>
                            </a:lnTo>
                            <a:lnTo>
                              <a:pt x="803920" y="0"/>
                            </a:lnTo>
                            <a:lnTo>
                              <a:pt x="0" y="82056"/>
                            </a:lnTo>
                            <a:lnTo>
                              <a:pt x="169464" y="27846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1" name="Freeform: Shape 1340">
                        <a:extLst>
                          <a:ext uri="{FF2B5EF4-FFF2-40B4-BE49-F238E27FC236}">
                            <a16:creationId xmlns:a16="http://schemas.microsoft.com/office/drawing/2014/main" id="{2B152F58-572E-926B-173A-172623EB0070}"/>
                          </a:ext>
                        </a:extLst>
                      </p:cNvPr>
                      <p:cNvSpPr/>
                      <p:nvPr/>
                    </p:nvSpPr>
                    <p:spPr>
                      <a:xfrm>
                        <a:off x="8955158" y="4079988"/>
                        <a:ext cx="3616" cy="3705"/>
                      </a:xfrm>
                      <a:custGeom>
                        <a:avLst/>
                        <a:gdLst>
                          <a:gd name="connsiteX0" fmla="*/ 3616 w 3616"/>
                          <a:gd name="connsiteY0" fmla="*/ 1588 h 3705"/>
                          <a:gd name="connsiteX1" fmla="*/ 2066 w 3616"/>
                          <a:gd name="connsiteY1" fmla="*/ 0 h 3705"/>
                          <a:gd name="connsiteX2" fmla="*/ 0 w 3616"/>
                          <a:gd name="connsiteY2" fmla="*/ 1059 h 3705"/>
                          <a:gd name="connsiteX3" fmla="*/ 1033 w 3616"/>
                          <a:gd name="connsiteY3" fmla="*/ 3706 h 3705"/>
                        </a:gdLst>
                        <a:ahLst/>
                        <a:cxnLst>
                          <a:cxn ang="0">
                            <a:pos x="connsiteX0" y="connsiteY0"/>
                          </a:cxn>
                          <a:cxn ang="0">
                            <a:pos x="connsiteX1" y="connsiteY1"/>
                          </a:cxn>
                          <a:cxn ang="0">
                            <a:pos x="connsiteX2" y="connsiteY2"/>
                          </a:cxn>
                          <a:cxn ang="0">
                            <a:pos x="connsiteX3" y="connsiteY3"/>
                          </a:cxn>
                        </a:cxnLst>
                        <a:rect l="l" t="t" r="r" b="b"/>
                        <a:pathLst>
                          <a:path w="3616" h="3705">
                            <a:moveTo>
                              <a:pt x="3616" y="1588"/>
                            </a:moveTo>
                            <a:lnTo>
                              <a:pt x="2066" y="0"/>
                            </a:lnTo>
                            <a:lnTo>
                              <a:pt x="0" y="1059"/>
                            </a:lnTo>
                            <a:lnTo>
                              <a:pt x="1033"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2" name="Freeform: Shape 1341">
                        <a:extLst>
                          <a:ext uri="{FF2B5EF4-FFF2-40B4-BE49-F238E27FC236}">
                            <a16:creationId xmlns:a16="http://schemas.microsoft.com/office/drawing/2014/main" id="{7C2B5034-2AE4-CFCD-D9FC-D77283374150}"/>
                          </a:ext>
                        </a:extLst>
                      </p:cNvPr>
                      <p:cNvSpPr/>
                      <p:nvPr/>
                    </p:nvSpPr>
                    <p:spPr>
                      <a:xfrm>
                        <a:off x="11173686" y="4816378"/>
                        <a:ext cx="3100" cy="3176"/>
                      </a:xfrm>
                      <a:custGeom>
                        <a:avLst/>
                        <a:gdLst>
                          <a:gd name="connsiteX0" fmla="*/ 3100 w 3100"/>
                          <a:gd name="connsiteY0" fmla="*/ 2117 h 3176"/>
                          <a:gd name="connsiteX1" fmla="*/ 2583 w 3100"/>
                          <a:gd name="connsiteY1" fmla="*/ 0 h 3176"/>
                          <a:gd name="connsiteX2" fmla="*/ 517 w 3100"/>
                          <a:gd name="connsiteY2" fmla="*/ 0 h 3176"/>
                          <a:gd name="connsiteX3" fmla="*/ 0 w 3100"/>
                          <a:gd name="connsiteY3" fmla="*/ 3176 h 3176"/>
                        </a:gdLst>
                        <a:ahLst/>
                        <a:cxnLst>
                          <a:cxn ang="0">
                            <a:pos x="connsiteX0" y="connsiteY0"/>
                          </a:cxn>
                          <a:cxn ang="0">
                            <a:pos x="connsiteX1" y="connsiteY1"/>
                          </a:cxn>
                          <a:cxn ang="0">
                            <a:pos x="connsiteX2" y="connsiteY2"/>
                          </a:cxn>
                          <a:cxn ang="0">
                            <a:pos x="connsiteX3" y="connsiteY3"/>
                          </a:cxn>
                        </a:cxnLst>
                        <a:rect l="l" t="t" r="r" b="b"/>
                        <a:pathLst>
                          <a:path w="3100" h="3176">
                            <a:moveTo>
                              <a:pt x="3100" y="2117"/>
                            </a:moveTo>
                            <a:lnTo>
                              <a:pt x="2583" y="0"/>
                            </a:lnTo>
                            <a:lnTo>
                              <a:pt x="517" y="0"/>
                            </a:lnTo>
                            <a:lnTo>
                              <a:pt x="0" y="317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3" name="Freeform: Shape 1342">
                        <a:extLst>
                          <a:ext uri="{FF2B5EF4-FFF2-40B4-BE49-F238E27FC236}">
                            <a16:creationId xmlns:a16="http://schemas.microsoft.com/office/drawing/2014/main" id="{F90944A3-F36C-C981-8746-133841765C82}"/>
                          </a:ext>
                        </a:extLst>
                      </p:cNvPr>
                      <p:cNvSpPr/>
                      <p:nvPr/>
                    </p:nvSpPr>
                    <p:spPr>
                      <a:xfrm>
                        <a:off x="9017674" y="4389155"/>
                        <a:ext cx="4650" cy="4764"/>
                      </a:xfrm>
                      <a:custGeom>
                        <a:avLst/>
                        <a:gdLst>
                          <a:gd name="connsiteX0" fmla="*/ 4650 w 4650"/>
                          <a:gd name="connsiteY0" fmla="*/ 4235 h 4764"/>
                          <a:gd name="connsiteX1" fmla="*/ 3616 w 4650"/>
                          <a:gd name="connsiteY1" fmla="*/ 0 h 4764"/>
                          <a:gd name="connsiteX2" fmla="*/ 0 w 4650"/>
                          <a:gd name="connsiteY2" fmla="*/ 2117 h 4764"/>
                          <a:gd name="connsiteX3" fmla="*/ 1550 w 4650"/>
                          <a:gd name="connsiteY3" fmla="*/ 4764 h 4764"/>
                        </a:gdLst>
                        <a:ahLst/>
                        <a:cxnLst>
                          <a:cxn ang="0">
                            <a:pos x="connsiteX0" y="connsiteY0"/>
                          </a:cxn>
                          <a:cxn ang="0">
                            <a:pos x="connsiteX1" y="connsiteY1"/>
                          </a:cxn>
                          <a:cxn ang="0">
                            <a:pos x="connsiteX2" y="connsiteY2"/>
                          </a:cxn>
                          <a:cxn ang="0">
                            <a:pos x="connsiteX3" y="connsiteY3"/>
                          </a:cxn>
                        </a:cxnLst>
                        <a:rect l="l" t="t" r="r" b="b"/>
                        <a:pathLst>
                          <a:path w="4650" h="4764">
                            <a:moveTo>
                              <a:pt x="4650" y="4235"/>
                            </a:moveTo>
                            <a:lnTo>
                              <a:pt x="3616" y="0"/>
                            </a:lnTo>
                            <a:lnTo>
                              <a:pt x="0" y="2117"/>
                            </a:lnTo>
                            <a:lnTo>
                              <a:pt x="1550" y="476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4" name="Freeform: Shape 1343">
                        <a:extLst>
                          <a:ext uri="{FF2B5EF4-FFF2-40B4-BE49-F238E27FC236}">
                            <a16:creationId xmlns:a16="http://schemas.microsoft.com/office/drawing/2014/main" id="{D5DD2D87-6EA6-0E48-381B-55DAB670F339}"/>
                          </a:ext>
                        </a:extLst>
                      </p:cNvPr>
                      <p:cNvSpPr/>
                      <p:nvPr/>
                    </p:nvSpPr>
                    <p:spPr>
                      <a:xfrm>
                        <a:off x="8952058" y="4078400"/>
                        <a:ext cx="324461" cy="320284"/>
                      </a:xfrm>
                      <a:custGeom>
                        <a:avLst/>
                        <a:gdLst>
                          <a:gd name="connsiteX0" fmla="*/ 68716 w 324461"/>
                          <a:gd name="connsiteY0" fmla="*/ 318167 h 320284"/>
                          <a:gd name="connsiteX1" fmla="*/ 67166 w 324461"/>
                          <a:gd name="connsiteY1" fmla="*/ 315520 h 320284"/>
                          <a:gd name="connsiteX2" fmla="*/ 65616 w 324461"/>
                          <a:gd name="connsiteY2" fmla="*/ 312873 h 320284"/>
                          <a:gd name="connsiteX3" fmla="*/ 69232 w 324461"/>
                          <a:gd name="connsiteY3" fmla="*/ 310756 h 320284"/>
                          <a:gd name="connsiteX4" fmla="*/ 8267 w 324461"/>
                          <a:gd name="connsiteY4" fmla="*/ 10588 h 320284"/>
                          <a:gd name="connsiteX5" fmla="*/ 311545 w 324461"/>
                          <a:gd name="connsiteY5" fmla="*/ 162525 h 320284"/>
                          <a:gd name="connsiteX6" fmla="*/ 69232 w 324461"/>
                          <a:gd name="connsiteY6" fmla="*/ 310756 h 320284"/>
                          <a:gd name="connsiteX7" fmla="*/ 70266 w 324461"/>
                          <a:gd name="connsiteY7" fmla="*/ 314991 h 320284"/>
                          <a:gd name="connsiteX8" fmla="*/ 67166 w 324461"/>
                          <a:gd name="connsiteY8" fmla="*/ 315520 h 320284"/>
                          <a:gd name="connsiteX9" fmla="*/ 68716 w 324461"/>
                          <a:gd name="connsiteY9" fmla="*/ 318167 h 320284"/>
                          <a:gd name="connsiteX10" fmla="*/ 324461 w 324461"/>
                          <a:gd name="connsiteY10" fmla="*/ 161995 h 320284"/>
                          <a:gd name="connsiteX11" fmla="*/ 0 w 324461"/>
                          <a:gd name="connsiteY11" fmla="*/ 0 h 320284"/>
                          <a:gd name="connsiteX12" fmla="*/ 65099 w 324461"/>
                          <a:gd name="connsiteY12" fmla="*/ 320285 h 32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461" h="320284">
                            <a:moveTo>
                              <a:pt x="68716" y="318167"/>
                            </a:moveTo>
                            <a:lnTo>
                              <a:pt x="67166" y="315520"/>
                            </a:lnTo>
                            <a:lnTo>
                              <a:pt x="65616" y="312873"/>
                            </a:lnTo>
                            <a:lnTo>
                              <a:pt x="69232" y="310756"/>
                            </a:lnTo>
                            <a:lnTo>
                              <a:pt x="8267" y="10588"/>
                            </a:lnTo>
                            <a:lnTo>
                              <a:pt x="311545" y="162525"/>
                            </a:lnTo>
                            <a:lnTo>
                              <a:pt x="69232" y="310756"/>
                            </a:lnTo>
                            <a:lnTo>
                              <a:pt x="70266" y="314991"/>
                            </a:lnTo>
                            <a:lnTo>
                              <a:pt x="67166" y="315520"/>
                            </a:lnTo>
                            <a:lnTo>
                              <a:pt x="68716" y="318167"/>
                            </a:lnTo>
                            <a:lnTo>
                              <a:pt x="324461" y="161995"/>
                            </a:lnTo>
                            <a:lnTo>
                              <a:pt x="0" y="0"/>
                            </a:lnTo>
                            <a:lnTo>
                              <a:pt x="65099" y="32028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5" name="Freeform: Shape 1344">
                        <a:extLst>
                          <a:ext uri="{FF2B5EF4-FFF2-40B4-BE49-F238E27FC236}">
                            <a16:creationId xmlns:a16="http://schemas.microsoft.com/office/drawing/2014/main" id="{CC31F0FA-3240-85A2-543D-5DF76B97216E}"/>
                          </a:ext>
                        </a:extLst>
                      </p:cNvPr>
                      <p:cNvSpPr/>
                      <p:nvPr/>
                    </p:nvSpPr>
                    <p:spPr>
                      <a:xfrm>
                        <a:off x="9267736" y="4236689"/>
                        <a:ext cx="3616" cy="3705"/>
                      </a:xfrm>
                      <a:custGeom>
                        <a:avLst/>
                        <a:gdLst>
                          <a:gd name="connsiteX0" fmla="*/ 3616 w 3616"/>
                          <a:gd name="connsiteY0" fmla="*/ 1059 h 3705"/>
                          <a:gd name="connsiteX1" fmla="*/ 1550 w 3616"/>
                          <a:gd name="connsiteY1" fmla="*/ 0 h 3705"/>
                          <a:gd name="connsiteX2" fmla="*/ 0 w 3616"/>
                          <a:gd name="connsiteY2" fmla="*/ 2117 h 3705"/>
                          <a:gd name="connsiteX3" fmla="*/ 2583 w 3616"/>
                          <a:gd name="connsiteY3" fmla="*/ 3706 h 3705"/>
                        </a:gdLst>
                        <a:ahLst/>
                        <a:cxnLst>
                          <a:cxn ang="0">
                            <a:pos x="connsiteX0" y="connsiteY0"/>
                          </a:cxn>
                          <a:cxn ang="0">
                            <a:pos x="connsiteX1" y="connsiteY1"/>
                          </a:cxn>
                          <a:cxn ang="0">
                            <a:pos x="connsiteX2" y="connsiteY2"/>
                          </a:cxn>
                          <a:cxn ang="0">
                            <a:pos x="connsiteX3" y="connsiteY3"/>
                          </a:cxn>
                        </a:cxnLst>
                        <a:rect l="l" t="t" r="r" b="b"/>
                        <a:pathLst>
                          <a:path w="3616" h="3705">
                            <a:moveTo>
                              <a:pt x="3616" y="1059"/>
                            </a:moveTo>
                            <a:lnTo>
                              <a:pt x="1550" y="0"/>
                            </a:lnTo>
                            <a:lnTo>
                              <a:pt x="0" y="2117"/>
                            </a:lnTo>
                            <a:lnTo>
                              <a:pt x="2583"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6" name="Freeform: Shape 1345">
                        <a:extLst>
                          <a:ext uri="{FF2B5EF4-FFF2-40B4-BE49-F238E27FC236}">
                            <a16:creationId xmlns:a16="http://schemas.microsoft.com/office/drawing/2014/main" id="{675DFD57-A2D6-86AF-EF1A-2568E76D4749}"/>
                          </a:ext>
                        </a:extLst>
                      </p:cNvPr>
                      <p:cNvSpPr/>
                      <p:nvPr/>
                    </p:nvSpPr>
                    <p:spPr>
                      <a:xfrm>
                        <a:off x="8948958" y="3804702"/>
                        <a:ext cx="650988" cy="439399"/>
                      </a:xfrm>
                      <a:custGeom>
                        <a:avLst/>
                        <a:gdLst>
                          <a:gd name="connsiteX0" fmla="*/ 323428 w 650988"/>
                          <a:gd name="connsiteY0" fmla="*/ 437811 h 439399"/>
                          <a:gd name="connsiteX1" fmla="*/ 321362 w 650988"/>
                          <a:gd name="connsiteY1" fmla="*/ 435693 h 439399"/>
                          <a:gd name="connsiteX2" fmla="*/ 318778 w 650988"/>
                          <a:gd name="connsiteY2" fmla="*/ 434105 h 439399"/>
                          <a:gd name="connsiteX3" fmla="*/ 320328 w 650988"/>
                          <a:gd name="connsiteY3" fmla="*/ 431988 h 439399"/>
                          <a:gd name="connsiteX4" fmla="*/ 14467 w 650988"/>
                          <a:gd name="connsiteY4" fmla="*/ 279521 h 439399"/>
                          <a:gd name="connsiteX5" fmla="*/ 632389 w 650988"/>
                          <a:gd name="connsiteY5" fmla="*/ 14294 h 439399"/>
                          <a:gd name="connsiteX6" fmla="*/ 320328 w 650988"/>
                          <a:gd name="connsiteY6" fmla="*/ 431988 h 439399"/>
                          <a:gd name="connsiteX7" fmla="*/ 322395 w 650988"/>
                          <a:gd name="connsiteY7" fmla="*/ 433046 h 439399"/>
                          <a:gd name="connsiteX8" fmla="*/ 321362 w 650988"/>
                          <a:gd name="connsiteY8" fmla="*/ 435693 h 439399"/>
                          <a:gd name="connsiteX9" fmla="*/ 323428 w 650988"/>
                          <a:gd name="connsiteY9" fmla="*/ 437811 h 439399"/>
                          <a:gd name="connsiteX10" fmla="*/ 650989 w 650988"/>
                          <a:gd name="connsiteY10" fmla="*/ 0 h 439399"/>
                          <a:gd name="connsiteX11" fmla="*/ 0 w 650988"/>
                          <a:gd name="connsiteY11" fmla="*/ 278992 h 439399"/>
                          <a:gd name="connsiteX12" fmla="*/ 321878 w 650988"/>
                          <a:gd name="connsiteY12" fmla="*/ 439399 h 43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988" h="439399">
                            <a:moveTo>
                              <a:pt x="323428" y="437811"/>
                            </a:moveTo>
                            <a:lnTo>
                              <a:pt x="321362" y="435693"/>
                            </a:lnTo>
                            <a:lnTo>
                              <a:pt x="318778" y="434105"/>
                            </a:lnTo>
                            <a:lnTo>
                              <a:pt x="320328" y="431988"/>
                            </a:lnTo>
                            <a:lnTo>
                              <a:pt x="14467" y="279521"/>
                            </a:lnTo>
                            <a:lnTo>
                              <a:pt x="632389" y="14294"/>
                            </a:lnTo>
                            <a:lnTo>
                              <a:pt x="320328" y="431988"/>
                            </a:lnTo>
                            <a:lnTo>
                              <a:pt x="322395" y="433046"/>
                            </a:lnTo>
                            <a:lnTo>
                              <a:pt x="321362" y="435693"/>
                            </a:lnTo>
                            <a:lnTo>
                              <a:pt x="323428" y="437811"/>
                            </a:lnTo>
                            <a:lnTo>
                              <a:pt x="650989" y="0"/>
                            </a:lnTo>
                            <a:lnTo>
                              <a:pt x="0" y="278992"/>
                            </a:lnTo>
                            <a:lnTo>
                              <a:pt x="321878" y="439399"/>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7" name="Freeform: Shape 1346">
                        <a:extLst>
                          <a:ext uri="{FF2B5EF4-FFF2-40B4-BE49-F238E27FC236}">
                            <a16:creationId xmlns:a16="http://schemas.microsoft.com/office/drawing/2014/main" id="{ED32E560-81DE-6936-38AD-F5D2351A063A}"/>
                          </a:ext>
                        </a:extLst>
                      </p:cNvPr>
                      <p:cNvSpPr/>
                      <p:nvPr/>
                    </p:nvSpPr>
                    <p:spPr>
                      <a:xfrm>
                        <a:off x="9019223" y="4391802"/>
                        <a:ext cx="4650" cy="4764"/>
                      </a:xfrm>
                      <a:custGeom>
                        <a:avLst/>
                        <a:gdLst>
                          <a:gd name="connsiteX0" fmla="*/ 4650 w 4650"/>
                          <a:gd name="connsiteY0" fmla="*/ 3176 h 4764"/>
                          <a:gd name="connsiteX1" fmla="*/ 2067 w 4650"/>
                          <a:gd name="connsiteY1" fmla="*/ 0 h 4764"/>
                          <a:gd name="connsiteX2" fmla="*/ 0 w 4650"/>
                          <a:gd name="connsiteY2" fmla="*/ 2117 h 4764"/>
                          <a:gd name="connsiteX3" fmla="*/ 1550 w 4650"/>
                          <a:gd name="connsiteY3" fmla="*/ 4764 h 4764"/>
                        </a:gdLst>
                        <a:ahLst/>
                        <a:cxnLst>
                          <a:cxn ang="0">
                            <a:pos x="connsiteX0" y="connsiteY0"/>
                          </a:cxn>
                          <a:cxn ang="0">
                            <a:pos x="connsiteX1" y="connsiteY1"/>
                          </a:cxn>
                          <a:cxn ang="0">
                            <a:pos x="connsiteX2" y="connsiteY2"/>
                          </a:cxn>
                          <a:cxn ang="0">
                            <a:pos x="connsiteX3" y="connsiteY3"/>
                          </a:cxn>
                        </a:cxnLst>
                        <a:rect l="l" t="t" r="r" b="b"/>
                        <a:pathLst>
                          <a:path w="4650" h="4764">
                            <a:moveTo>
                              <a:pt x="4650" y="3176"/>
                            </a:moveTo>
                            <a:lnTo>
                              <a:pt x="2067" y="0"/>
                            </a:lnTo>
                            <a:lnTo>
                              <a:pt x="0" y="2117"/>
                            </a:lnTo>
                            <a:lnTo>
                              <a:pt x="1550" y="476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8" name="Freeform: Shape 1347">
                        <a:extLst>
                          <a:ext uri="{FF2B5EF4-FFF2-40B4-BE49-F238E27FC236}">
                            <a16:creationId xmlns:a16="http://schemas.microsoft.com/office/drawing/2014/main" id="{C0189F3E-62B3-5581-DF06-66BF04C49453}"/>
                          </a:ext>
                        </a:extLst>
                      </p:cNvPr>
                      <p:cNvSpPr/>
                      <p:nvPr/>
                    </p:nvSpPr>
                    <p:spPr>
                      <a:xfrm>
                        <a:off x="9014574" y="4236160"/>
                        <a:ext cx="565740" cy="748566"/>
                      </a:xfrm>
                      <a:custGeom>
                        <a:avLst/>
                        <a:gdLst>
                          <a:gd name="connsiteX0" fmla="*/ 4649 w 565740"/>
                          <a:gd name="connsiteY0" fmla="*/ 157760 h 748566"/>
                          <a:gd name="connsiteX1" fmla="*/ 6716 w 565740"/>
                          <a:gd name="connsiteY1" fmla="*/ 155643 h 748566"/>
                          <a:gd name="connsiteX2" fmla="*/ 9299 w 565740"/>
                          <a:gd name="connsiteY2" fmla="*/ 158819 h 748566"/>
                          <a:gd name="connsiteX3" fmla="*/ 254195 w 565740"/>
                          <a:gd name="connsiteY3" fmla="*/ 9000 h 748566"/>
                          <a:gd name="connsiteX4" fmla="*/ 553857 w 565740"/>
                          <a:gd name="connsiteY4" fmla="*/ 732155 h 748566"/>
                          <a:gd name="connsiteX5" fmla="*/ 9299 w 565740"/>
                          <a:gd name="connsiteY5" fmla="*/ 158819 h 748566"/>
                          <a:gd name="connsiteX6" fmla="*/ 6200 w 565740"/>
                          <a:gd name="connsiteY6" fmla="*/ 160407 h 748566"/>
                          <a:gd name="connsiteX7" fmla="*/ 4649 w 565740"/>
                          <a:gd name="connsiteY7" fmla="*/ 157760 h 748566"/>
                          <a:gd name="connsiteX8" fmla="*/ 2583 w 565740"/>
                          <a:gd name="connsiteY8" fmla="*/ 159878 h 748566"/>
                          <a:gd name="connsiteX9" fmla="*/ 560574 w 565740"/>
                          <a:gd name="connsiteY9" fmla="*/ 748567 h 748566"/>
                          <a:gd name="connsiteX10" fmla="*/ 565740 w 565740"/>
                          <a:gd name="connsiteY10" fmla="*/ 745390 h 748566"/>
                          <a:gd name="connsiteX11" fmla="*/ 256779 w 565740"/>
                          <a:gd name="connsiteY11" fmla="*/ 0 h 748566"/>
                          <a:gd name="connsiteX12" fmla="*/ 0 w 565740"/>
                          <a:gd name="connsiteY12" fmla="*/ 157231 h 748566"/>
                          <a:gd name="connsiteX13" fmla="*/ 2583 w 565740"/>
                          <a:gd name="connsiteY13" fmla="*/ 159878 h 74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740" h="748566">
                            <a:moveTo>
                              <a:pt x="4649" y="157760"/>
                            </a:moveTo>
                            <a:lnTo>
                              <a:pt x="6716" y="155643"/>
                            </a:lnTo>
                            <a:lnTo>
                              <a:pt x="9299" y="158819"/>
                            </a:lnTo>
                            <a:lnTo>
                              <a:pt x="254195" y="9000"/>
                            </a:lnTo>
                            <a:lnTo>
                              <a:pt x="553857" y="732155"/>
                            </a:lnTo>
                            <a:lnTo>
                              <a:pt x="9299" y="158819"/>
                            </a:lnTo>
                            <a:lnTo>
                              <a:pt x="6200" y="160407"/>
                            </a:lnTo>
                            <a:lnTo>
                              <a:pt x="4649" y="157760"/>
                            </a:lnTo>
                            <a:lnTo>
                              <a:pt x="2583" y="159878"/>
                            </a:lnTo>
                            <a:lnTo>
                              <a:pt x="560574" y="748567"/>
                            </a:lnTo>
                            <a:lnTo>
                              <a:pt x="565740" y="745390"/>
                            </a:lnTo>
                            <a:lnTo>
                              <a:pt x="256779" y="0"/>
                            </a:lnTo>
                            <a:lnTo>
                              <a:pt x="0" y="157231"/>
                            </a:lnTo>
                            <a:lnTo>
                              <a:pt x="2583" y="15987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9" name="Freeform: Shape 1348">
                        <a:extLst>
                          <a:ext uri="{FF2B5EF4-FFF2-40B4-BE49-F238E27FC236}">
                            <a16:creationId xmlns:a16="http://schemas.microsoft.com/office/drawing/2014/main" id="{3577821C-6B6E-2B6B-9829-71398535AAE1}"/>
                          </a:ext>
                        </a:extLst>
                      </p:cNvPr>
                      <p:cNvSpPr/>
                      <p:nvPr/>
                    </p:nvSpPr>
                    <p:spPr>
                      <a:xfrm>
                        <a:off x="9576697" y="4978903"/>
                        <a:ext cx="3616" cy="3705"/>
                      </a:xfrm>
                      <a:custGeom>
                        <a:avLst/>
                        <a:gdLst>
                          <a:gd name="connsiteX0" fmla="*/ 3617 w 3616"/>
                          <a:gd name="connsiteY0" fmla="*/ 2647 h 3705"/>
                          <a:gd name="connsiteX1" fmla="*/ 2583 w 3616"/>
                          <a:gd name="connsiteY1" fmla="*/ 0 h 3705"/>
                          <a:gd name="connsiteX2" fmla="*/ 0 w 3616"/>
                          <a:gd name="connsiteY2" fmla="*/ 530 h 3705"/>
                          <a:gd name="connsiteX3" fmla="*/ 517 w 3616"/>
                          <a:gd name="connsiteY3" fmla="*/ 3706 h 3705"/>
                        </a:gdLst>
                        <a:ahLst/>
                        <a:cxnLst>
                          <a:cxn ang="0">
                            <a:pos x="connsiteX0" y="connsiteY0"/>
                          </a:cxn>
                          <a:cxn ang="0">
                            <a:pos x="connsiteX1" y="connsiteY1"/>
                          </a:cxn>
                          <a:cxn ang="0">
                            <a:pos x="connsiteX2" y="connsiteY2"/>
                          </a:cxn>
                          <a:cxn ang="0">
                            <a:pos x="connsiteX3" y="connsiteY3"/>
                          </a:cxn>
                        </a:cxnLst>
                        <a:rect l="l" t="t" r="r" b="b"/>
                        <a:pathLst>
                          <a:path w="3616" h="3705">
                            <a:moveTo>
                              <a:pt x="3617" y="2647"/>
                            </a:moveTo>
                            <a:lnTo>
                              <a:pt x="2583" y="0"/>
                            </a:lnTo>
                            <a:lnTo>
                              <a:pt x="0" y="530"/>
                            </a:lnTo>
                            <a:lnTo>
                              <a:pt x="517"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0" name="Freeform: Shape 1349">
                        <a:extLst>
                          <a:ext uri="{FF2B5EF4-FFF2-40B4-BE49-F238E27FC236}">
                            <a16:creationId xmlns:a16="http://schemas.microsoft.com/office/drawing/2014/main" id="{5805DE04-1D35-54D5-7A19-2F28AC9D889C}"/>
                          </a:ext>
                        </a:extLst>
                      </p:cNvPr>
                      <p:cNvSpPr/>
                      <p:nvPr/>
                    </p:nvSpPr>
                    <p:spPr>
                      <a:xfrm>
                        <a:off x="9267219" y="4238807"/>
                        <a:ext cx="464992" cy="747507"/>
                      </a:xfrm>
                      <a:custGeom>
                        <a:avLst/>
                        <a:gdLst>
                          <a:gd name="connsiteX0" fmla="*/ 311028 w 464992"/>
                          <a:gd name="connsiteY0" fmla="*/ 746979 h 747507"/>
                          <a:gd name="connsiteX1" fmla="*/ 309995 w 464992"/>
                          <a:gd name="connsiteY1" fmla="*/ 743802 h 747507"/>
                          <a:gd name="connsiteX2" fmla="*/ 309478 w 464992"/>
                          <a:gd name="connsiteY2" fmla="*/ 740626 h 747507"/>
                          <a:gd name="connsiteX3" fmla="*/ 312061 w 464992"/>
                          <a:gd name="connsiteY3" fmla="*/ 740096 h 747507"/>
                          <a:gd name="connsiteX4" fmla="*/ 18600 w 464992"/>
                          <a:gd name="connsiteY4" fmla="*/ 31235 h 747507"/>
                          <a:gd name="connsiteX5" fmla="*/ 455176 w 464992"/>
                          <a:gd name="connsiteY5" fmla="*/ 707803 h 747507"/>
                          <a:gd name="connsiteX6" fmla="*/ 312061 w 464992"/>
                          <a:gd name="connsiteY6" fmla="*/ 740096 h 747507"/>
                          <a:gd name="connsiteX7" fmla="*/ 313095 w 464992"/>
                          <a:gd name="connsiteY7" fmla="*/ 742743 h 747507"/>
                          <a:gd name="connsiteX8" fmla="*/ 309995 w 464992"/>
                          <a:gd name="connsiteY8" fmla="*/ 743802 h 747507"/>
                          <a:gd name="connsiteX9" fmla="*/ 311028 w 464992"/>
                          <a:gd name="connsiteY9" fmla="*/ 746979 h 747507"/>
                          <a:gd name="connsiteX10" fmla="*/ 464992 w 464992"/>
                          <a:gd name="connsiteY10" fmla="*/ 712038 h 747507"/>
                          <a:gd name="connsiteX11" fmla="*/ 5167 w 464992"/>
                          <a:gd name="connsiteY11" fmla="*/ 0 h 747507"/>
                          <a:gd name="connsiteX12" fmla="*/ 0 w 464992"/>
                          <a:gd name="connsiteY12" fmla="*/ 2647 h 747507"/>
                          <a:gd name="connsiteX13" fmla="*/ 308445 w 464992"/>
                          <a:gd name="connsiteY13" fmla="*/ 747508 h 74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4992" h="747507">
                            <a:moveTo>
                              <a:pt x="311028" y="746979"/>
                            </a:moveTo>
                            <a:lnTo>
                              <a:pt x="309995" y="743802"/>
                            </a:lnTo>
                            <a:lnTo>
                              <a:pt x="309478" y="740626"/>
                            </a:lnTo>
                            <a:lnTo>
                              <a:pt x="312061" y="740096"/>
                            </a:lnTo>
                            <a:lnTo>
                              <a:pt x="18600" y="31235"/>
                            </a:lnTo>
                            <a:lnTo>
                              <a:pt x="455176" y="707803"/>
                            </a:lnTo>
                            <a:lnTo>
                              <a:pt x="312061" y="740096"/>
                            </a:lnTo>
                            <a:lnTo>
                              <a:pt x="313095" y="742743"/>
                            </a:lnTo>
                            <a:lnTo>
                              <a:pt x="309995" y="743802"/>
                            </a:lnTo>
                            <a:lnTo>
                              <a:pt x="311028" y="746979"/>
                            </a:lnTo>
                            <a:lnTo>
                              <a:pt x="464992" y="712038"/>
                            </a:lnTo>
                            <a:lnTo>
                              <a:pt x="5167" y="0"/>
                            </a:lnTo>
                            <a:lnTo>
                              <a:pt x="0" y="2647"/>
                            </a:lnTo>
                            <a:lnTo>
                              <a:pt x="308445" y="74750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1" name="Freeform: Shape 1350">
                        <a:extLst>
                          <a:ext uri="{FF2B5EF4-FFF2-40B4-BE49-F238E27FC236}">
                            <a16:creationId xmlns:a16="http://schemas.microsoft.com/office/drawing/2014/main" id="{83E01264-E4CF-9A78-B2B4-B5580CCBA64B}"/>
                          </a:ext>
                        </a:extLst>
                      </p:cNvPr>
                      <p:cNvSpPr/>
                      <p:nvPr/>
                    </p:nvSpPr>
                    <p:spPr>
                      <a:xfrm>
                        <a:off x="9588580" y="3803113"/>
                        <a:ext cx="5683" cy="8999"/>
                      </a:xfrm>
                      <a:custGeom>
                        <a:avLst/>
                        <a:gdLst>
                          <a:gd name="connsiteX0" fmla="*/ 5167 w 5683"/>
                          <a:gd name="connsiteY0" fmla="*/ 9000 h 8999"/>
                          <a:gd name="connsiteX1" fmla="*/ 5683 w 5683"/>
                          <a:gd name="connsiteY1" fmla="*/ 0 h 8999"/>
                          <a:gd name="connsiteX2" fmla="*/ 0 w 5683"/>
                          <a:gd name="connsiteY2" fmla="*/ 6353 h 8999"/>
                          <a:gd name="connsiteX3" fmla="*/ 2067 w 5683"/>
                          <a:gd name="connsiteY3" fmla="*/ 9000 h 8999"/>
                        </a:gdLst>
                        <a:ahLst/>
                        <a:cxnLst>
                          <a:cxn ang="0">
                            <a:pos x="connsiteX0" y="connsiteY0"/>
                          </a:cxn>
                          <a:cxn ang="0">
                            <a:pos x="connsiteX1" y="connsiteY1"/>
                          </a:cxn>
                          <a:cxn ang="0">
                            <a:pos x="connsiteX2" y="connsiteY2"/>
                          </a:cxn>
                          <a:cxn ang="0">
                            <a:pos x="connsiteX3" y="connsiteY3"/>
                          </a:cxn>
                        </a:cxnLst>
                        <a:rect l="l" t="t" r="r" b="b"/>
                        <a:pathLst>
                          <a:path w="5683" h="8999">
                            <a:moveTo>
                              <a:pt x="5167" y="9000"/>
                            </a:moveTo>
                            <a:lnTo>
                              <a:pt x="5683" y="0"/>
                            </a:lnTo>
                            <a:lnTo>
                              <a:pt x="0" y="6353"/>
                            </a:lnTo>
                            <a:lnTo>
                              <a:pt x="2067" y="900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2" name="Freeform: Shape 1351">
                        <a:extLst>
                          <a:ext uri="{FF2B5EF4-FFF2-40B4-BE49-F238E27FC236}">
                            <a16:creationId xmlns:a16="http://schemas.microsoft.com/office/drawing/2014/main" id="{9EAFCD7D-C4B0-4225-3A18-6C87009612D7}"/>
                          </a:ext>
                        </a:extLst>
                      </p:cNvPr>
                      <p:cNvSpPr/>
                      <p:nvPr/>
                    </p:nvSpPr>
                    <p:spPr>
                      <a:xfrm>
                        <a:off x="9589614" y="3808937"/>
                        <a:ext cx="5166" cy="5293"/>
                      </a:xfrm>
                      <a:custGeom>
                        <a:avLst/>
                        <a:gdLst>
                          <a:gd name="connsiteX0" fmla="*/ 0 w 5166"/>
                          <a:gd name="connsiteY0" fmla="*/ 0 h 5293"/>
                          <a:gd name="connsiteX1" fmla="*/ 0 w 5166"/>
                          <a:gd name="connsiteY1" fmla="*/ 0 h 5293"/>
                          <a:gd name="connsiteX2" fmla="*/ 0 w 5166"/>
                          <a:gd name="connsiteY2" fmla="*/ 0 h 5293"/>
                        </a:gdLst>
                        <a:ahLst/>
                        <a:cxnLst>
                          <a:cxn ang="0">
                            <a:pos x="connsiteX0" y="connsiteY0"/>
                          </a:cxn>
                          <a:cxn ang="0">
                            <a:pos x="connsiteX1" y="connsiteY1"/>
                          </a:cxn>
                          <a:cxn ang="0">
                            <a:pos x="connsiteX2" y="connsiteY2"/>
                          </a:cxn>
                        </a:cxnLst>
                        <a:rect l="l" t="t" r="r" b="b"/>
                        <a:pathLst>
                          <a:path w="5166" h="5293">
                            <a:moveTo>
                              <a:pt x="0" y="0"/>
                            </a:moveTo>
                            <a:lnTo>
                              <a:pt x="0" y="0"/>
                            </a:lnTo>
                            <a:lnTo>
                              <a:pt x="0" y="0"/>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3" name="Freeform: Shape 1352">
                        <a:extLst>
                          <a:ext uri="{FF2B5EF4-FFF2-40B4-BE49-F238E27FC236}">
                            <a16:creationId xmlns:a16="http://schemas.microsoft.com/office/drawing/2014/main" id="{1C75F340-F2BA-484F-24FF-8C7A44359F70}"/>
                          </a:ext>
                        </a:extLst>
                      </p:cNvPr>
                      <p:cNvSpPr/>
                      <p:nvPr/>
                    </p:nvSpPr>
                    <p:spPr>
                      <a:xfrm>
                        <a:off x="9589614" y="3808937"/>
                        <a:ext cx="1550" cy="5823"/>
                      </a:xfrm>
                      <a:custGeom>
                        <a:avLst/>
                        <a:gdLst>
                          <a:gd name="connsiteX0" fmla="*/ 1034 w 1550"/>
                          <a:gd name="connsiteY0" fmla="*/ 3176 h 5823"/>
                          <a:gd name="connsiteX1" fmla="*/ 0 w 1550"/>
                          <a:gd name="connsiteY1" fmla="*/ 0 h 5823"/>
                          <a:gd name="connsiteX2" fmla="*/ 0 w 1550"/>
                          <a:gd name="connsiteY2" fmla="*/ 0 h 5823"/>
                          <a:gd name="connsiteX3" fmla="*/ 1550 w 1550"/>
                          <a:gd name="connsiteY3" fmla="*/ 5823 h 5823"/>
                        </a:gdLst>
                        <a:ahLst/>
                        <a:cxnLst>
                          <a:cxn ang="0">
                            <a:pos x="connsiteX0" y="connsiteY0"/>
                          </a:cxn>
                          <a:cxn ang="0">
                            <a:pos x="connsiteX1" y="connsiteY1"/>
                          </a:cxn>
                          <a:cxn ang="0">
                            <a:pos x="connsiteX2" y="connsiteY2"/>
                          </a:cxn>
                          <a:cxn ang="0">
                            <a:pos x="connsiteX3" y="connsiteY3"/>
                          </a:cxn>
                        </a:cxnLst>
                        <a:rect l="l" t="t" r="r" b="b"/>
                        <a:pathLst>
                          <a:path w="1550" h="5823">
                            <a:moveTo>
                              <a:pt x="1034" y="3176"/>
                            </a:moveTo>
                            <a:lnTo>
                              <a:pt x="0" y="0"/>
                            </a:lnTo>
                            <a:lnTo>
                              <a:pt x="0" y="0"/>
                            </a:lnTo>
                            <a:lnTo>
                              <a:pt x="1550"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4" name="Freeform: Shape 1353">
                        <a:extLst>
                          <a:ext uri="{FF2B5EF4-FFF2-40B4-BE49-F238E27FC236}">
                            <a16:creationId xmlns:a16="http://schemas.microsoft.com/office/drawing/2014/main" id="{9AF6D99A-787F-614A-2F63-E1ED0BE59312}"/>
                          </a:ext>
                        </a:extLst>
                      </p:cNvPr>
                      <p:cNvSpPr/>
                      <p:nvPr/>
                    </p:nvSpPr>
                    <p:spPr>
                      <a:xfrm>
                        <a:off x="8269036" y="3163603"/>
                        <a:ext cx="6716" cy="5823"/>
                      </a:xfrm>
                      <a:custGeom>
                        <a:avLst/>
                        <a:gdLst>
                          <a:gd name="connsiteX0" fmla="*/ 2583 w 6716"/>
                          <a:gd name="connsiteY0" fmla="*/ 5823 h 5823"/>
                          <a:gd name="connsiteX1" fmla="*/ 6717 w 6716"/>
                          <a:gd name="connsiteY1" fmla="*/ 0 h 5823"/>
                          <a:gd name="connsiteX2" fmla="*/ 0 w 6716"/>
                          <a:gd name="connsiteY2" fmla="*/ 1059 h 5823"/>
                          <a:gd name="connsiteX3" fmla="*/ 0 w 6716"/>
                          <a:gd name="connsiteY3" fmla="*/ 3706 h 5823"/>
                        </a:gdLst>
                        <a:ahLst/>
                        <a:cxnLst>
                          <a:cxn ang="0">
                            <a:pos x="connsiteX0" y="connsiteY0"/>
                          </a:cxn>
                          <a:cxn ang="0">
                            <a:pos x="connsiteX1" y="connsiteY1"/>
                          </a:cxn>
                          <a:cxn ang="0">
                            <a:pos x="connsiteX2" y="connsiteY2"/>
                          </a:cxn>
                          <a:cxn ang="0">
                            <a:pos x="connsiteX3" y="connsiteY3"/>
                          </a:cxn>
                        </a:cxnLst>
                        <a:rect l="l" t="t" r="r" b="b"/>
                        <a:pathLst>
                          <a:path w="6716" h="5823">
                            <a:moveTo>
                              <a:pt x="2583" y="5823"/>
                            </a:moveTo>
                            <a:lnTo>
                              <a:pt x="6717" y="0"/>
                            </a:lnTo>
                            <a:lnTo>
                              <a:pt x="0" y="1059"/>
                            </a:lnTo>
                            <a:lnTo>
                              <a:pt x="0"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5" name="Freeform: Shape 1354">
                        <a:extLst>
                          <a:ext uri="{FF2B5EF4-FFF2-40B4-BE49-F238E27FC236}">
                            <a16:creationId xmlns:a16="http://schemas.microsoft.com/office/drawing/2014/main" id="{83417E61-E86C-7D53-4542-C03AFA00B0A8}"/>
                          </a:ext>
                        </a:extLst>
                      </p:cNvPr>
                      <p:cNvSpPr/>
                      <p:nvPr/>
                    </p:nvSpPr>
                    <p:spPr>
                      <a:xfrm>
                        <a:off x="6792428" y="4239336"/>
                        <a:ext cx="4650" cy="4235"/>
                      </a:xfrm>
                      <a:custGeom>
                        <a:avLst/>
                        <a:gdLst>
                          <a:gd name="connsiteX0" fmla="*/ 4650 w 4650"/>
                          <a:gd name="connsiteY0" fmla="*/ 2117 h 4235"/>
                          <a:gd name="connsiteX1" fmla="*/ 2067 w 4650"/>
                          <a:gd name="connsiteY1" fmla="*/ 0 h 4235"/>
                          <a:gd name="connsiteX2" fmla="*/ 0 w 4650"/>
                          <a:gd name="connsiteY2" fmla="*/ 2647 h 4235"/>
                          <a:gd name="connsiteX3" fmla="*/ 2583 w 4650"/>
                          <a:gd name="connsiteY3" fmla="*/ 4235 h 4235"/>
                        </a:gdLst>
                        <a:ahLst/>
                        <a:cxnLst>
                          <a:cxn ang="0">
                            <a:pos x="connsiteX0" y="connsiteY0"/>
                          </a:cxn>
                          <a:cxn ang="0">
                            <a:pos x="connsiteX1" y="connsiteY1"/>
                          </a:cxn>
                          <a:cxn ang="0">
                            <a:pos x="connsiteX2" y="connsiteY2"/>
                          </a:cxn>
                          <a:cxn ang="0">
                            <a:pos x="connsiteX3" y="connsiteY3"/>
                          </a:cxn>
                        </a:cxnLst>
                        <a:rect l="l" t="t" r="r" b="b"/>
                        <a:pathLst>
                          <a:path w="4650" h="4235">
                            <a:moveTo>
                              <a:pt x="4650" y="2117"/>
                            </a:moveTo>
                            <a:lnTo>
                              <a:pt x="2067" y="0"/>
                            </a:lnTo>
                            <a:lnTo>
                              <a:pt x="0" y="2647"/>
                            </a:lnTo>
                            <a:lnTo>
                              <a:pt x="2583"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6" name="Freeform: Shape 1355">
                        <a:extLst>
                          <a:ext uri="{FF2B5EF4-FFF2-40B4-BE49-F238E27FC236}">
                            <a16:creationId xmlns:a16="http://schemas.microsoft.com/office/drawing/2014/main" id="{8F494694-20E9-F715-030F-87956301453B}"/>
                          </a:ext>
                        </a:extLst>
                      </p:cNvPr>
                      <p:cNvSpPr/>
                      <p:nvPr/>
                    </p:nvSpPr>
                    <p:spPr>
                      <a:xfrm>
                        <a:off x="8266969" y="3162544"/>
                        <a:ext cx="4133" cy="4764"/>
                      </a:xfrm>
                      <a:custGeom>
                        <a:avLst/>
                        <a:gdLst>
                          <a:gd name="connsiteX0" fmla="*/ 4134 w 4133"/>
                          <a:gd name="connsiteY0" fmla="*/ 2647 h 4764"/>
                          <a:gd name="connsiteX1" fmla="*/ 1550 w 4133"/>
                          <a:gd name="connsiteY1" fmla="*/ 0 h 4764"/>
                          <a:gd name="connsiteX2" fmla="*/ 0 w 4133"/>
                          <a:gd name="connsiteY2" fmla="*/ 3176 h 4764"/>
                          <a:gd name="connsiteX3" fmla="*/ 2067 w 4133"/>
                          <a:gd name="connsiteY3" fmla="*/ 4765 h 4764"/>
                        </a:gdLst>
                        <a:ahLst/>
                        <a:cxnLst>
                          <a:cxn ang="0">
                            <a:pos x="connsiteX0" y="connsiteY0"/>
                          </a:cxn>
                          <a:cxn ang="0">
                            <a:pos x="connsiteX1" y="connsiteY1"/>
                          </a:cxn>
                          <a:cxn ang="0">
                            <a:pos x="connsiteX2" y="connsiteY2"/>
                          </a:cxn>
                          <a:cxn ang="0">
                            <a:pos x="connsiteX3" y="connsiteY3"/>
                          </a:cxn>
                        </a:cxnLst>
                        <a:rect l="l" t="t" r="r" b="b"/>
                        <a:pathLst>
                          <a:path w="4133" h="4764">
                            <a:moveTo>
                              <a:pt x="4134" y="2647"/>
                            </a:moveTo>
                            <a:lnTo>
                              <a:pt x="1550" y="0"/>
                            </a:lnTo>
                            <a:lnTo>
                              <a:pt x="0" y="3176"/>
                            </a:lnTo>
                            <a:lnTo>
                              <a:pt x="2067" y="476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7" name="Freeform: Shape 1356">
                        <a:extLst>
                          <a:ext uri="{FF2B5EF4-FFF2-40B4-BE49-F238E27FC236}">
                            <a16:creationId xmlns:a16="http://schemas.microsoft.com/office/drawing/2014/main" id="{2E5DB650-5D87-2AA1-4328-5A6BE2C2E901}"/>
                          </a:ext>
                        </a:extLst>
                      </p:cNvPr>
                      <p:cNvSpPr/>
                      <p:nvPr/>
                    </p:nvSpPr>
                    <p:spPr>
                      <a:xfrm>
                        <a:off x="7961108" y="5208661"/>
                        <a:ext cx="5166" cy="5823"/>
                      </a:xfrm>
                      <a:custGeom>
                        <a:avLst/>
                        <a:gdLst>
                          <a:gd name="connsiteX0" fmla="*/ 5167 w 5166"/>
                          <a:gd name="connsiteY0" fmla="*/ 4235 h 5823"/>
                          <a:gd name="connsiteX1" fmla="*/ 2583 w 5166"/>
                          <a:gd name="connsiteY1" fmla="*/ 0 h 5823"/>
                          <a:gd name="connsiteX2" fmla="*/ 0 w 5166"/>
                          <a:gd name="connsiteY2" fmla="*/ 4235 h 5823"/>
                          <a:gd name="connsiteX3" fmla="*/ 2583 w 5166"/>
                          <a:gd name="connsiteY3" fmla="*/ 5823 h 5823"/>
                        </a:gdLst>
                        <a:ahLst/>
                        <a:cxnLst>
                          <a:cxn ang="0">
                            <a:pos x="connsiteX0" y="connsiteY0"/>
                          </a:cxn>
                          <a:cxn ang="0">
                            <a:pos x="connsiteX1" y="connsiteY1"/>
                          </a:cxn>
                          <a:cxn ang="0">
                            <a:pos x="connsiteX2" y="connsiteY2"/>
                          </a:cxn>
                          <a:cxn ang="0">
                            <a:pos x="connsiteX3" y="connsiteY3"/>
                          </a:cxn>
                        </a:cxnLst>
                        <a:rect l="l" t="t" r="r" b="b"/>
                        <a:pathLst>
                          <a:path w="5166" h="5823">
                            <a:moveTo>
                              <a:pt x="5167" y="4235"/>
                            </a:moveTo>
                            <a:lnTo>
                              <a:pt x="2583" y="0"/>
                            </a:lnTo>
                            <a:lnTo>
                              <a:pt x="0" y="4235"/>
                            </a:lnTo>
                            <a:lnTo>
                              <a:pt x="2583" y="582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8" name="Freeform: Shape 1357">
                        <a:extLst>
                          <a:ext uri="{FF2B5EF4-FFF2-40B4-BE49-F238E27FC236}">
                            <a16:creationId xmlns:a16="http://schemas.microsoft.com/office/drawing/2014/main" id="{5FE2503D-CC0C-627D-8E07-E3A0178084A7}"/>
                          </a:ext>
                        </a:extLst>
                      </p:cNvPr>
                      <p:cNvSpPr/>
                      <p:nvPr/>
                    </p:nvSpPr>
                    <p:spPr>
                      <a:xfrm>
                        <a:off x="7959558" y="5209190"/>
                        <a:ext cx="1211562" cy="548984"/>
                      </a:xfrm>
                      <a:custGeom>
                        <a:avLst/>
                        <a:gdLst>
                          <a:gd name="connsiteX0" fmla="*/ 66132 w 1211562"/>
                          <a:gd name="connsiteY0" fmla="*/ 318697 h 548984"/>
                          <a:gd name="connsiteX1" fmla="*/ 66649 w 1211562"/>
                          <a:gd name="connsiteY1" fmla="*/ 315520 h 548984"/>
                          <a:gd name="connsiteX2" fmla="*/ 67682 w 1211562"/>
                          <a:gd name="connsiteY2" fmla="*/ 312874 h 548984"/>
                          <a:gd name="connsiteX3" fmla="*/ 69232 w 1211562"/>
                          <a:gd name="connsiteY3" fmla="*/ 312874 h 548984"/>
                          <a:gd name="connsiteX4" fmla="*/ 8266 w 1211562"/>
                          <a:gd name="connsiteY4" fmla="*/ 10588 h 548984"/>
                          <a:gd name="connsiteX5" fmla="*/ 1184180 w 1211562"/>
                          <a:gd name="connsiteY5" fmla="*/ 537337 h 548984"/>
                          <a:gd name="connsiteX6" fmla="*/ 69232 w 1211562"/>
                          <a:gd name="connsiteY6" fmla="*/ 312874 h 548984"/>
                          <a:gd name="connsiteX7" fmla="*/ 69749 w 1211562"/>
                          <a:gd name="connsiteY7" fmla="*/ 314991 h 548984"/>
                          <a:gd name="connsiteX8" fmla="*/ 66649 w 1211562"/>
                          <a:gd name="connsiteY8" fmla="*/ 315520 h 548984"/>
                          <a:gd name="connsiteX9" fmla="*/ 66132 w 1211562"/>
                          <a:gd name="connsiteY9" fmla="*/ 318697 h 548984"/>
                          <a:gd name="connsiteX10" fmla="*/ 1210013 w 1211562"/>
                          <a:gd name="connsiteY10" fmla="*/ 548984 h 548984"/>
                          <a:gd name="connsiteX11" fmla="*/ 1211563 w 1211562"/>
                          <a:gd name="connsiteY11" fmla="*/ 543161 h 548984"/>
                          <a:gd name="connsiteX12" fmla="*/ 0 w 1211562"/>
                          <a:gd name="connsiteY12" fmla="*/ 0 h 548984"/>
                          <a:gd name="connsiteX13" fmla="*/ 64582 w 1211562"/>
                          <a:gd name="connsiteY13" fmla="*/ 318167 h 5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1562" h="548984">
                            <a:moveTo>
                              <a:pt x="66132" y="318697"/>
                            </a:moveTo>
                            <a:lnTo>
                              <a:pt x="66649" y="315520"/>
                            </a:lnTo>
                            <a:lnTo>
                              <a:pt x="67682" y="312874"/>
                            </a:lnTo>
                            <a:lnTo>
                              <a:pt x="69232" y="312874"/>
                            </a:lnTo>
                            <a:lnTo>
                              <a:pt x="8266" y="10588"/>
                            </a:lnTo>
                            <a:lnTo>
                              <a:pt x="1184180" y="537337"/>
                            </a:lnTo>
                            <a:lnTo>
                              <a:pt x="69232" y="312874"/>
                            </a:lnTo>
                            <a:lnTo>
                              <a:pt x="69749" y="314991"/>
                            </a:lnTo>
                            <a:lnTo>
                              <a:pt x="66649" y="315520"/>
                            </a:lnTo>
                            <a:lnTo>
                              <a:pt x="66132" y="318697"/>
                            </a:lnTo>
                            <a:lnTo>
                              <a:pt x="1210013" y="548984"/>
                            </a:lnTo>
                            <a:lnTo>
                              <a:pt x="1211563" y="543161"/>
                            </a:lnTo>
                            <a:lnTo>
                              <a:pt x="0" y="0"/>
                            </a:lnTo>
                            <a:lnTo>
                              <a:pt x="64582" y="31816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9" name="Freeform: Shape 1358">
                        <a:extLst>
                          <a:ext uri="{FF2B5EF4-FFF2-40B4-BE49-F238E27FC236}">
                            <a16:creationId xmlns:a16="http://schemas.microsoft.com/office/drawing/2014/main" id="{578869EE-46E6-29E5-CB55-F01A22D6782D}"/>
                          </a:ext>
                        </a:extLst>
                      </p:cNvPr>
                      <p:cNvSpPr/>
                      <p:nvPr/>
                    </p:nvSpPr>
                    <p:spPr>
                      <a:xfrm>
                        <a:off x="8026207" y="5522064"/>
                        <a:ext cx="3099" cy="2646"/>
                      </a:xfrm>
                      <a:custGeom>
                        <a:avLst/>
                        <a:gdLst>
                          <a:gd name="connsiteX0" fmla="*/ 3100 w 3099"/>
                          <a:gd name="connsiteY0" fmla="*/ 2117 h 2646"/>
                          <a:gd name="connsiteX1" fmla="*/ 2583 w 3099"/>
                          <a:gd name="connsiteY1" fmla="*/ 0 h 2646"/>
                          <a:gd name="connsiteX2" fmla="*/ 1033 w 3099"/>
                          <a:gd name="connsiteY2" fmla="*/ 0 h 2646"/>
                          <a:gd name="connsiteX3" fmla="*/ 0 w 3099"/>
                          <a:gd name="connsiteY3" fmla="*/ 2647 h 2646"/>
                        </a:gdLst>
                        <a:ahLst/>
                        <a:cxnLst>
                          <a:cxn ang="0">
                            <a:pos x="connsiteX0" y="connsiteY0"/>
                          </a:cxn>
                          <a:cxn ang="0">
                            <a:pos x="connsiteX1" y="connsiteY1"/>
                          </a:cxn>
                          <a:cxn ang="0">
                            <a:pos x="connsiteX2" y="connsiteY2"/>
                          </a:cxn>
                          <a:cxn ang="0">
                            <a:pos x="connsiteX3" y="connsiteY3"/>
                          </a:cxn>
                        </a:cxnLst>
                        <a:rect l="l" t="t" r="r" b="b"/>
                        <a:pathLst>
                          <a:path w="3099" h="2646">
                            <a:moveTo>
                              <a:pt x="3100" y="2117"/>
                            </a:moveTo>
                            <a:lnTo>
                              <a:pt x="2583" y="0"/>
                            </a:lnTo>
                            <a:lnTo>
                              <a:pt x="1033" y="0"/>
                            </a:lnTo>
                            <a:lnTo>
                              <a:pt x="0"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0" name="Freeform: Shape 1359">
                        <a:extLst>
                          <a:ext uri="{FF2B5EF4-FFF2-40B4-BE49-F238E27FC236}">
                            <a16:creationId xmlns:a16="http://schemas.microsoft.com/office/drawing/2014/main" id="{71606EFF-A8D9-C061-4D10-E7BB100E4460}"/>
                          </a:ext>
                        </a:extLst>
                      </p:cNvPr>
                      <p:cNvSpPr/>
                      <p:nvPr/>
                    </p:nvSpPr>
                    <p:spPr>
                      <a:xfrm>
                        <a:off x="7961108" y="3887287"/>
                        <a:ext cx="1061731" cy="1329843"/>
                      </a:xfrm>
                      <a:custGeom>
                        <a:avLst/>
                        <a:gdLst>
                          <a:gd name="connsiteX0" fmla="*/ 2583 w 1061731"/>
                          <a:gd name="connsiteY0" fmla="*/ 1327197 h 1329843"/>
                          <a:gd name="connsiteX1" fmla="*/ 517 w 1061731"/>
                          <a:gd name="connsiteY1" fmla="*/ 1325079 h 1329843"/>
                          <a:gd name="connsiteX2" fmla="*/ 13950 w 1061731"/>
                          <a:gd name="connsiteY2" fmla="*/ 1314492 h 1329843"/>
                          <a:gd name="connsiteX3" fmla="*/ 830785 w 1061731"/>
                          <a:gd name="connsiteY3" fmla="*/ 12705 h 1329843"/>
                          <a:gd name="connsiteX4" fmla="*/ 1054499 w 1061731"/>
                          <a:gd name="connsiteY4" fmla="*/ 505574 h 1329843"/>
                          <a:gd name="connsiteX5" fmla="*/ 13950 w 1061731"/>
                          <a:gd name="connsiteY5" fmla="*/ 1314492 h 1329843"/>
                          <a:gd name="connsiteX6" fmla="*/ 4650 w 1061731"/>
                          <a:gd name="connsiteY6" fmla="*/ 1328785 h 1329843"/>
                          <a:gd name="connsiteX7" fmla="*/ 2583 w 1061731"/>
                          <a:gd name="connsiteY7" fmla="*/ 1327197 h 1329843"/>
                          <a:gd name="connsiteX8" fmla="*/ 4133 w 1061731"/>
                          <a:gd name="connsiteY8" fmla="*/ 1329844 h 1329843"/>
                          <a:gd name="connsiteX9" fmla="*/ 1061732 w 1061731"/>
                          <a:gd name="connsiteY9" fmla="*/ 507691 h 1329843"/>
                          <a:gd name="connsiteX10" fmla="*/ 831819 w 1061731"/>
                          <a:gd name="connsiteY10" fmla="*/ 0 h 1329843"/>
                          <a:gd name="connsiteX11" fmla="*/ 0 w 1061731"/>
                          <a:gd name="connsiteY11" fmla="*/ 1325609 h 1329843"/>
                          <a:gd name="connsiteX12" fmla="*/ 4133 w 1061731"/>
                          <a:gd name="connsiteY12" fmla="*/ 1329844 h 132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1731" h="1329843">
                            <a:moveTo>
                              <a:pt x="2583" y="1327197"/>
                            </a:moveTo>
                            <a:lnTo>
                              <a:pt x="517" y="1325079"/>
                            </a:lnTo>
                            <a:lnTo>
                              <a:pt x="13950" y="1314492"/>
                            </a:lnTo>
                            <a:lnTo>
                              <a:pt x="830785" y="12705"/>
                            </a:lnTo>
                            <a:lnTo>
                              <a:pt x="1054499" y="505574"/>
                            </a:lnTo>
                            <a:lnTo>
                              <a:pt x="13950" y="1314492"/>
                            </a:lnTo>
                            <a:lnTo>
                              <a:pt x="4650" y="1328785"/>
                            </a:lnTo>
                            <a:lnTo>
                              <a:pt x="2583" y="1327197"/>
                            </a:lnTo>
                            <a:lnTo>
                              <a:pt x="4133" y="1329844"/>
                            </a:lnTo>
                            <a:lnTo>
                              <a:pt x="1061732" y="507691"/>
                            </a:lnTo>
                            <a:lnTo>
                              <a:pt x="831819" y="0"/>
                            </a:lnTo>
                            <a:lnTo>
                              <a:pt x="0" y="1325609"/>
                            </a:lnTo>
                            <a:lnTo>
                              <a:pt x="4133" y="132984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1" name="Freeform: Shape 1360">
                        <a:extLst>
                          <a:ext uri="{FF2B5EF4-FFF2-40B4-BE49-F238E27FC236}">
                            <a16:creationId xmlns:a16="http://schemas.microsoft.com/office/drawing/2014/main" id="{52EAFAC8-BC44-B280-3FC4-26B6BE372BFB}"/>
                          </a:ext>
                        </a:extLst>
                      </p:cNvPr>
                      <p:cNvSpPr/>
                      <p:nvPr/>
                    </p:nvSpPr>
                    <p:spPr>
                      <a:xfrm>
                        <a:off x="7961625" y="5201779"/>
                        <a:ext cx="13432" cy="14293"/>
                      </a:xfrm>
                      <a:custGeom>
                        <a:avLst/>
                        <a:gdLst>
                          <a:gd name="connsiteX0" fmla="*/ 4134 w 13432"/>
                          <a:gd name="connsiteY0" fmla="*/ 14294 h 14293"/>
                          <a:gd name="connsiteX1" fmla="*/ 13433 w 13432"/>
                          <a:gd name="connsiteY1" fmla="*/ 0 h 14293"/>
                          <a:gd name="connsiteX2" fmla="*/ 0 w 13432"/>
                          <a:gd name="connsiteY2" fmla="*/ 10588 h 14293"/>
                          <a:gd name="connsiteX3" fmla="*/ 2067 w 13432"/>
                          <a:gd name="connsiteY3" fmla="*/ 12705 h 14293"/>
                        </a:gdLst>
                        <a:ahLst/>
                        <a:cxnLst>
                          <a:cxn ang="0">
                            <a:pos x="connsiteX0" y="connsiteY0"/>
                          </a:cxn>
                          <a:cxn ang="0">
                            <a:pos x="connsiteX1" y="connsiteY1"/>
                          </a:cxn>
                          <a:cxn ang="0">
                            <a:pos x="connsiteX2" y="connsiteY2"/>
                          </a:cxn>
                          <a:cxn ang="0">
                            <a:pos x="connsiteX3" y="connsiteY3"/>
                          </a:cxn>
                        </a:cxnLst>
                        <a:rect l="l" t="t" r="r" b="b"/>
                        <a:pathLst>
                          <a:path w="13432" h="14293">
                            <a:moveTo>
                              <a:pt x="4134" y="14294"/>
                            </a:moveTo>
                            <a:lnTo>
                              <a:pt x="13433" y="0"/>
                            </a:lnTo>
                            <a:lnTo>
                              <a:pt x="0" y="10588"/>
                            </a:lnTo>
                            <a:lnTo>
                              <a:pt x="2067" y="1270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2" name="Freeform: Shape 1361">
                        <a:extLst>
                          <a:ext uri="{FF2B5EF4-FFF2-40B4-BE49-F238E27FC236}">
                            <a16:creationId xmlns:a16="http://schemas.microsoft.com/office/drawing/2014/main" id="{FA7C3D04-DFD7-193B-7B6C-A4852B228AAB}"/>
                          </a:ext>
                        </a:extLst>
                      </p:cNvPr>
                      <p:cNvSpPr/>
                      <p:nvPr/>
                    </p:nvSpPr>
                    <p:spPr>
                      <a:xfrm>
                        <a:off x="7963692" y="5211837"/>
                        <a:ext cx="5683" cy="5293"/>
                      </a:xfrm>
                      <a:custGeom>
                        <a:avLst/>
                        <a:gdLst>
                          <a:gd name="connsiteX0" fmla="*/ 5683 w 5683"/>
                          <a:gd name="connsiteY0" fmla="*/ 2118 h 5293"/>
                          <a:gd name="connsiteX1" fmla="*/ 1033 w 5683"/>
                          <a:gd name="connsiteY1" fmla="*/ 0 h 5293"/>
                          <a:gd name="connsiteX2" fmla="*/ 0 w 5683"/>
                          <a:gd name="connsiteY2" fmla="*/ 2647 h 5293"/>
                          <a:gd name="connsiteX3" fmla="*/ 1550 w 5683"/>
                          <a:gd name="connsiteY3" fmla="*/ 5294 h 5293"/>
                        </a:gdLst>
                        <a:ahLst/>
                        <a:cxnLst>
                          <a:cxn ang="0">
                            <a:pos x="connsiteX0" y="connsiteY0"/>
                          </a:cxn>
                          <a:cxn ang="0">
                            <a:pos x="connsiteX1" y="connsiteY1"/>
                          </a:cxn>
                          <a:cxn ang="0">
                            <a:pos x="connsiteX2" y="connsiteY2"/>
                          </a:cxn>
                          <a:cxn ang="0">
                            <a:pos x="connsiteX3" y="connsiteY3"/>
                          </a:cxn>
                        </a:cxnLst>
                        <a:rect l="l" t="t" r="r" b="b"/>
                        <a:pathLst>
                          <a:path w="5683" h="5293">
                            <a:moveTo>
                              <a:pt x="5683" y="2118"/>
                            </a:moveTo>
                            <a:lnTo>
                              <a:pt x="1033" y="0"/>
                            </a:lnTo>
                            <a:lnTo>
                              <a:pt x="0" y="2647"/>
                            </a:lnTo>
                            <a:lnTo>
                              <a:pt x="155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3" name="Freeform: Shape 1362">
                        <a:extLst>
                          <a:ext uri="{FF2B5EF4-FFF2-40B4-BE49-F238E27FC236}">
                            <a16:creationId xmlns:a16="http://schemas.microsoft.com/office/drawing/2014/main" id="{C4D4CBBD-2266-54B6-C604-E14B02A36708}"/>
                          </a:ext>
                        </a:extLst>
                      </p:cNvPr>
                      <p:cNvSpPr/>
                      <p:nvPr/>
                    </p:nvSpPr>
                    <p:spPr>
                      <a:xfrm>
                        <a:off x="7957491" y="4388097"/>
                        <a:ext cx="1216212" cy="1371666"/>
                      </a:xfrm>
                      <a:custGeom>
                        <a:avLst/>
                        <a:gdLst>
                          <a:gd name="connsiteX0" fmla="*/ 6200 w 1216212"/>
                          <a:gd name="connsiteY0" fmla="*/ 826388 h 1371666"/>
                          <a:gd name="connsiteX1" fmla="*/ 7233 w 1216212"/>
                          <a:gd name="connsiteY1" fmla="*/ 823741 h 1371666"/>
                          <a:gd name="connsiteX2" fmla="*/ 11883 w 1216212"/>
                          <a:gd name="connsiteY2" fmla="*/ 825858 h 1371666"/>
                          <a:gd name="connsiteX3" fmla="*/ 1059149 w 1216212"/>
                          <a:gd name="connsiteY3" fmla="*/ 11647 h 1371666"/>
                          <a:gd name="connsiteX4" fmla="*/ 1208979 w 1216212"/>
                          <a:gd name="connsiteY4" fmla="*/ 1362137 h 1371666"/>
                          <a:gd name="connsiteX5" fmla="*/ 11883 w 1216212"/>
                          <a:gd name="connsiteY5" fmla="*/ 825858 h 1371666"/>
                          <a:gd name="connsiteX6" fmla="*/ 7750 w 1216212"/>
                          <a:gd name="connsiteY6" fmla="*/ 829035 h 1371666"/>
                          <a:gd name="connsiteX7" fmla="*/ 6200 w 1216212"/>
                          <a:gd name="connsiteY7" fmla="*/ 826388 h 1371666"/>
                          <a:gd name="connsiteX8" fmla="*/ 4650 w 1216212"/>
                          <a:gd name="connsiteY8" fmla="*/ 829035 h 1371666"/>
                          <a:gd name="connsiteX9" fmla="*/ 1216213 w 1216212"/>
                          <a:gd name="connsiteY9" fmla="*/ 1371666 h 1371666"/>
                          <a:gd name="connsiteX10" fmla="*/ 1064315 w 1216212"/>
                          <a:gd name="connsiteY10" fmla="*/ 0 h 1371666"/>
                          <a:gd name="connsiteX11" fmla="*/ 0 w 1216212"/>
                          <a:gd name="connsiteY11" fmla="*/ 827447 h 1371666"/>
                          <a:gd name="connsiteX12" fmla="*/ 4650 w 1216212"/>
                          <a:gd name="connsiteY12" fmla="*/ 829035 h 137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6212" h="1371666">
                            <a:moveTo>
                              <a:pt x="6200" y="826388"/>
                            </a:moveTo>
                            <a:lnTo>
                              <a:pt x="7233" y="823741"/>
                            </a:lnTo>
                            <a:lnTo>
                              <a:pt x="11883" y="825858"/>
                            </a:lnTo>
                            <a:lnTo>
                              <a:pt x="1059149" y="11647"/>
                            </a:lnTo>
                            <a:lnTo>
                              <a:pt x="1208979" y="1362137"/>
                            </a:lnTo>
                            <a:lnTo>
                              <a:pt x="11883" y="825858"/>
                            </a:lnTo>
                            <a:lnTo>
                              <a:pt x="7750" y="829035"/>
                            </a:lnTo>
                            <a:lnTo>
                              <a:pt x="6200" y="826388"/>
                            </a:lnTo>
                            <a:lnTo>
                              <a:pt x="4650" y="829035"/>
                            </a:lnTo>
                            <a:lnTo>
                              <a:pt x="1216213" y="1371666"/>
                            </a:lnTo>
                            <a:lnTo>
                              <a:pt x="1064315" y="0"/>
                            </a:lnTo>
                            <a:lnTo>
                              <a:pt x="0" y="827447"/>
                            </a:lnTo>
                            <a:lnTo>
                              <a:pt x="4650" y="8290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4" name="Freeform: Shape 1363">
                        <a:extLst>
                          <a:ext uri="{FF2B5EF4-FFF2-40B4-BE49-F238E27FC236}">
                            <a16:creationId xmlns:a16="http://schemas.microsoft.com/office/drawing/2014/main" id="{0C92925D-1A2E-A2B8-2DA9-DE10CB37D6A2}"/>
                          </a:ext>
                        </a:extLst>
                      </p:cNvPr>
                      <p:cNvSpPr/>
                      <p:nvPr/>
                    </p:nvSpPr>
                    <p:spPr>
                      <a:xfrm>
                        <a:off x="9265669" y="3805760"/>
                        <a:ext cx="719187" cy="998971"/>
                      </a:xfrm>
                      <a:custGeom>
                        <a:avLst/>
                        <a:gdLst>
                          <a:gd name="connsiteX0" fmla="*/ 4650 w 719187"/>
                          <a:gd name="connsiteY0" fmla="*/ 434634 h 998971"/>
                          <a:gd name="connsiteX1" fmla="*/ 6200 w 719187"/>
                          <a:gd name="connsiteY1" fmla="*/ 432517 h 998971"/>
                          <a:gd name="connsiteX2" fmla="*/ 8783 w 719187"/>
                          <a:gd name="connsiteY2" fmla="*/ 434105 h 998971"/>
                          <a:gd name="connsiteX3" fmla="*/ 323944 w 719187"/>
                          <a:gd name="connsiteY3" fmla="*/ 12176 h 998971"/>
                          <a:gd name="connsiteX4" fmla="*/ 705755 w 719187"/>
                          <a:gd name="connsiteY4" fmla="*/ 980442 h 998971"/>
                          <a:gd name="connsiteX5" fmla="*/ 8783 w 719187"/>
                          <a:gd name="connsiteY5" fmla="*/ 434105 h 998971"/>
                          <a:gd name="connsiteX6" fmla="*/ 6716 w 719187"/>
                          <a:gd name="connsiteY6" fmla="*/ 436752 h 998971"/>
                          <a:gd name="connsiteX7" fmla="*/ 4650 w 719187"/>
                          <a:gd name="connsiteY7" fmla="*/ 434634 h 998971"/>
                          <a:gd name="connsiteX8" fmla="*/ 2583 w 719187"/>
                          <a:gd name="connsiteY8" fmla="*/ 437281 h 998971"/>
                          <a:gd name="connsiteX9" fmla="*/ 719187 w 719187"/>
                          <a:gd name="connsiteY9" fmla="*/ 998971 h 998971"/>
                          <a:gd name="connsiteX10" fmla="*/ 326011 w 719187"/>
                          <a:gd name="connsiteY10" fmla="*/ 0 h 998971"/>
                          <a:gd name="connsiteX11" fmla="*/ 0 w 719187"/>
                          <a:gd name="connsiteY11" fmla="*/ 435164 h 998971"/>
                          <a:gd name="connsiteX12" fmla="*/ 2583 w 719187"/>
                          <a:gd name="connsiteY12" fmla="*/ 437281 h 99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9187" h="998971">
                            <a:moveTo>
                              <a:pt x="4650" y="434634"/>
                            </a:moveTo>
                            <a:lnTo>
                              <a:pt x="6200" y="432517"/>
                            </a:lnTo>
                            <a:lnTo>
                              <a:pt x="8783" y="434105"/>
                            </a:lnTo>
                            <a:lnTo>
                              <a:pt x="323944" y="12176"/>
                            </a:lnTo>
                            <a:lnTo>
                              <a:pt x="705755" y="980442"/>
                            </a:lnTo>
                            <a:lnTo>
                              <a:pt x="8783" y="434105"/>
                            </a:lnTo>
                            <a:lnTo>
                              <a:pt x="6716" y="436752"/>
                            </a:lnTo>
                            <a:lnTo>
                              <a:pt x="4650" y="434634"/>
                            </a:lnTo>
                            <a:lnTo>
                              <a:pt x="2583" y="437281"/>
                            </a:lnTo>
                            <a:lnTo>
                              <a:pt x="719187" y="998971"/>
                            </a:lnTo>
                            <a:lnTo>
                              <a:pt x="326011" y="0"/>
                            </a:lnTo>
                            <a:lnTo>
                              <a:pt x="0" y="435164"/>
                            </a:lnTo>
                            <a:lnTo>
                              <a:pt x="2583" y="437281"/>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5" name="Freeform: Shape 1364">
                        <a:extLst>
                          <a:ext uri="{FF2B5EF4-FFF2-40B4-BE49-F238E27FC236}">
                            <a16:creationId xmlns:a16="http://schemas.microsoft.com/office/drawing/2014/main" id="{D26B9A75-708F-D6AC-506F-F5427F52A748}"/>
                          </a:ext>
                        </a:extLst>
                      </p:cNvPr>
                      <p:cNvSpPr/>
                      <p:nvPr/>
                    </p:nvSpPr>
                    <p:spPr>
                      <a:xfrm>
                        <a:off x="9270319" y="4238277"/>
                        <a:ext cx="4132" cy="4235"/>
                      </a:xfrm>
                      <a:custGeom>
                        <a:avLst/>
                        <a:gdLst>
                          <a:gd name="connsiteX0" fmla="*/ 4133 w 4132"/>
                          <a:gd name="connsiteY0" fmla="*/ 1588 h 4235"/>
                          <a:gd name="connsiteX1" fmla="*/ 1550 w 4132"/>
                          <a:gd name="connsiteY1" fmla="*/ 0 h 4235"/>
                          <a:gd name="connsiteX2" fmla="*/ 0 w 4132"/>
                          <a:gd name="connsiteY2" fmla="*/ 2117 h 4235"/>
                          <a:gd name="connsiteX3" fmla="*/ 2066 w 4132"/>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2" h="4235">
                            <a:moveTo>
                              <a:pt x="4133" y="1588"/>
                            </a:moveTo>
                            <a:lnTo>
                              <a:pt x="1550" y="0"/>
                            </a:lnTo>
                            <a:lnTo>
                              <a:pt x="0" y="2117"/>
                            </a:lnTo>
                            <a:lnTo>
                              <a:pt x="2066"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6" name="Freeform: Shape 1365">
                        <a:extLst>
                          <a:ext uri="{FF2B5EF4-FFF2-40B4-BE49-F238E27FC236}">
                            <a16:creationId xmlns:a16="http://schemas.microsoft.com/office/drawing/2014/main" id="{B769DC38-E706-01AB-E36B-BA4642888EA0}"/>
                          </a:ext>
                        </a:extLst>
                      </p:cNvPr>
                      <p:cNvSpPr/>
                      <p:nvPr/>
                    </p:nvSpPr>
                    <p:spPr>
                      <a:xfrm>
                        <a:off x="9267736" y="4238277"/>
                        <a:ext cx="715571" cy="714685"/>
                      </a:xfrm>
                      <a:custGeom>
                        <a:avLst/>
                        <a:gdLst>
                          <a:gd name="connsiteX0" fmla="*/ 460859 w 715571"/>
                          <a:gd name="connsiteY0" fmla="*/ 713097 h 714685"/>
                          <a:gd name="connsiteX1" fmla="*/ 459308 w 715571"/>
                          <a:gd name="connsiteY1" fmla="*/ 710450 h 714685"/>
                          <a:gd name="connsiteX2" fmla="*/ 457759 w 715571"/>
                          <a:gd name="connsiteY2" fmla="*/ 707803 h 714685"/>
                          <a:gd name="connsiteX3" fmla="*/ 460342 w 715571"/>
                          <a:gd name="connsiteY3" fmla="*/ 706744 h 714685"/>
                          <a:gd name="connsiteX4" fmla="*/ 14983 w 715571"/>
                          <a:gd name="connsiteY4" fmla="*/ 15882 h 714685"/>
                          <a:gd name="connsiteX5" fmla="*/ 705238 w 715571"/>
                          <a:gd name="connsiteY5" fmla="*/ 556925 h 714685"/>
                          <a:gd name="connsiteX6" fmla="*/ 460342 w 715571"/>
                          <a:gd name="connsiteY6" fmla="*/ 706744 h 714685"/>
                          <a:gd name="connsiteX7" fmla="*/ 461892 w 715571"/>
                          <a:gd name="connsiteY7" fmla="*/ 708862 h 714685"/>
                          <a:gd name="connsiteX8" fmla="*/ 459308 w 715571"/>
                          <a:gd name="connsiteY8" fmla="*/ 710450 h 714685"/>
                          <a:gd name="connsiteX9" fmla="*/ 460859 w 715571"/>
                          <a:gd name="connsiteY9" fmla="*/ 713097 h 714685"/>
                          <a:gd name="connsiteX10" fmla="*/ 715571 w 715571"/>
                          <a:gd name="connsiteY10" fmla="*/ 557454 h 714685"/>
                          <a:gd name="connsiteX11" fmla="*/ 4133 w 715571"/>
                          <a:gd name="connsiteY11" fmla="*/ 0 h 714685"/>
                          <a:gd name="connsiteX12" fmla="*/ 0 w 715571"/>
                          <a:gd name="connsiteY12" fmla="*/ 4235 h 714685"/>
                          <a:gd name="connsiteX13" fmla="*/ 458792 w 715571"/>
                          <a:gd name="connsiteY13" fmla="*/ 714685 h 71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5571" h="714685">
                            <a:moveTo>
                              <a:pt x="460859" y="713097"/>
                            </a:moveTo>
                            <a:lnTo>
                              <a:pt x="459308" y="710450"/>
                            </a:lnTo>
                            <a:lnTo>
                              <a:pt x="457759" y="707803"/>
                            </a:lnTo>
                            <a:lnTo>
                              <a:pt x="460342" y="706744"/>
                            </a:lnTo>
                            <a:lnTo>
                              <a:pt x="14983" y="15882"/>
                            </a:lnTo>
                            <a:lnTo>
                              <a:pt x="705238" y="556925"/>
                            </a:lnTo>
                            <a:lnTo>
                              <a:pt x="460342" y="706744"/>
                            </a:lnTo>
                            <a:lnTo>
                              <a:pt x="461892" y="708862"/>
                            </a:lnTo>
                            <a:lnTo>
                              <a:pt x="459308" y="710450"/>
                            </a:lnTo>
                            <a:lnTo>
                              <a:pt x="460859" y="713097"/>
                            </a:lnTo>
                            <a:lnTo>
                              <a:pt x="715571" y="557454"/>
                            </a:lnTo>
                            <a:lnTo>
                              <a:pt x="4133" y="0"/>
                            </a:lnTo>
                            <a:lnTo>
                              <a:pt x="0" y="4235"/>
                            </a:lnTo>
                            <a:lnTo>
                              <a:pt x="458792" y="71468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7" name="Freeform: Shape 1366">
                        <a:extLst>
                          <a:ext uri="{FF2B5EF4-FFF2-40B4-BE49-F238E27FC236}">
                            <a16:creationId xmlns:a16="http://schemas.microsoft.com/office/drawing/2014/main" id="{3050F413-C5C3-4B80-1C4C-6427CE04CAF2}"/>
                          </a:ext>
                        </a:extLst>
                      </p:cNvPr>
                      <p:cNvSpPr/>
                      <p:nvPr/>
                    </p:nvSpPr>
                    <p:spPr>
                      <a:xfrm>
                        <a:off x="9725495" y="4945022"/>
                        <a:ext cx="4132" cy="3705"/>
                      </a:xfrm>
                      <a:custGeom>
                        <a:avLst/>
                        <a:gdLst>
                          <a:gd name="connsiteX0" fmla="*/ 4133 w 4132"/>
                          <a:gd name="connsiteY0" fmla="*/ 2117 h 3705"/>
                          <a:gd name="connsiteX1" fmla="*/ 2583 w 4132"/>
                          <a:gd name="connsiteY1" fmla="*/ 0 h 3705"/>
                          <a:gd name="connsiteX2" fmla="*/ 0 w 4132"/>
                          <a:gd name="connsiteY2" fmla="*/ 1059 h 3705"/>
                          <a:gd name="connsiteX3" fmla="*/ 1550 w 4132"/>
                          <a:gd name="connsiteY3" fmla="*/ 3706 h 3705"/>
                        </a:gdLst>
                        <a:ahLst/>
                        <a:cxnLst>
                          <a:cxn ang="0">
                            <a:pos x="connsiteX0" y="connsiteY0"/>
                          </a:cxn>
                          <a:cxn ang="0">
                            <a:pos x="connsiteX1" y="connsiteY1"/>
                          </a:cxn>
                          <a:cxn ang="0">
                            <a:pos x="connsiteX2" y="connsiteY2"/>
                          </a:cxn>
                          <a:cxn ang="0">
                            <a:pos x="connsiteX3" y="connsiteY3"/>
                          </a:cxn>
                        </a:cxnLst>
                        <a:rect l="l" t="t" r="r" b="b"/>
                        <a:pathLst>
                          <a:path w="4132" h="3705">
                            <a:moveTo>
                              <a:pt x="4133" y="2117"/>
                            </a:moveTo>
                            <a:lnTo>
                              <a:pt x="2583" y="0"/>
                            </a:lnTo>
                            <a:lnTo>
                              <a:pt x="0" y="1059"/>
                            </a:lnTo>
                            <a:lnTo>
                              <a:pt x="1550"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8" name="Freeform: Shape 1367">
                        <a:extLst>
                          <a:ext uri="{FF2B5EF4-FFF2-40B4-BE49-F238E27FC236}">
                            <a16:creationId xmlns:a16="http://schemas.microsoft.com/office/drawing/2014/main" id="{DC19F224-765A-D557-54B3-FF5B39DF904B}"/>
                          </a:ext>
                        </a:extLst>
                      </p:cNvPr>
                      <p:cNvSpPr/>
                      <p:nvPr/>
                    </p:nvSpPr>
                    <p:spPr>
                      <a:xfrm>
                        <a:off x="9977107" y="4792026"/>
                        <a:ext cx="3616" cy="3176"/>
                      </a:xfrm>
                      <a:custGeom>
                        <a:avLst/>
                        <a:gdLst>
                          <a:gd name="connsiteX0" fmla="*/ 3617 w 3616"/>
                          <a:gd name="connsiteY0" fmla="*/ 2118 h 3176"/>
                          <a:gd name="connsiteX1" fmla="*/ 2583 w 3616"/>
                          <a:gd name="connsiteY1" fmla="*/ 0 h 3176"/>
                          <a:gd name="connsiteX2" fmla="*/ 0 w 3616"/>
                          <a:gd name="connsiteY2" fmla="*/ 530 h 3176"/>
                          <a:gd name="connsiteX3" fmla="*/ 1034 w 3616"/>
                          <a:gd name="connsiteY3" fmla="*/ 3177 h 3176"/>
                        </a:gdLst>
                        <a:ahLst/>
                        <a:cxnLst>
                          <a:cxn ang="0">
                            <a:pos x="connsiteX0" y="connsiteY0"/>
                          </a:cxn>
                          <a:cxn ang="0">
                            <a:pos x="connsiteX1" y="connsiteY1"/>
                          </a:cxn>
                          <a:cxn ang="0">
                            <a:pos x="connsiteX2" y="connsiteY2"/>
                          </a:cxn>
                          <a:cxn ang="0">
                            <a:pos x="connsiteX3" y="connsiteY3"/>
                          </a:cxn>
                        </a:cxnLst>
                        <a:rect l="l" t="t" r="r" b="b"/>
                        <a:pathLst>
                          <a:path w="3616" h="3176">
                            <a:moveTo>
                              <a:pt x="3617" y="2118"/>
                            </a:moveTo>
                            <a:lnTo>
                              <a:pt x="2583" y="0"/>
                            </a:lnTo>
                            <a:lnTo>
                              <a:pt x="0" y="530"/>
                            </a:lnTo>
                            <a:lnTo>
                              <a:pt x="1034" y="317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9" name="Freeform: Shape 1368">
                        <a:extLst>
                          <a:ext uri="{FF2B5EF4-FFF2-40B4-BE49-F238E27FC236}">
                            <a16:creationId xmlns:a16="http://schemas.microsoft.com/office/drawing/2014/main" id="{C1925DA1-E965-AC4A-C785-0671C819AA8F}"/>
                          </a:ext>
                        </a:extLst>
                      </p:cNvPr>
                      <p:cNvSpPr/>
                      <p:nvPr/>
                    </p:nvSpPr>
                    <p:spPr>
                      <a:xfrm>
                        <a:off x="9584963" y="3805760"/>
                        <a:ext cx="1534990" cy="993147"/>
                      </a:xfrm>
                      <a:custGeom>
                        <a:avLst/>
                        <a:gdLst>
                          <a:gd name="connsiteX0" fmla="*/ 393694 w 1534990"/>
                          <a:gd name="connsiteY0" fmla="*/ 992618 h 993147"/>
                          <a:gd name="connsiteX1" fmla="*/ 393177 w 1534990"/>
                          <a:gd name="connsiteY1" fmla="*/ 989442 h 993147"/>
                          <a:gd name="connsiteX2" fmla="*/ 392143 w 1534990"/>
                          <a:gd name="connsiteY2" fmla="*/ 986795 h 993147"/>
                          <a:gd name="connsiteX3" fmla="*/ 394727 w 1534990"/>
                          <a:gd name="connsiteY3" fmla="*/ 986266 h 993147"/>
                          <a:gd name="connsiteX4" fmla="*/ 11367 w 1534990"/>
                          <a:gd name="connsiteY4" fmla="*/ 12176 h 993147"/>
                          <a:gd name="connsiteX5" fmla="*/ 1516908 w 1534990"/>
                          <a:gd name="connsiteY5" fmla="*/ 702509 h 993147"/>
                          <a:gd name="connsiteX6" fmla="*/ 394727 w 1534990"/>
                          <a:gd name="connsiteY6" fmla="*/ 986266 h 993147"/>
                          <a:gd name="connsiteX7" fmla="*/ 395760 w 1534990"/>
                          <a:gd name="connsiteY7" fmla="*/ 988383 h 993147"/>
                          <a:gd name="connsiteX8" fmla="*/ 393177 w 1534990"/>
                          <a:gd name="connsiteY8" fmla="*/ 989442 h 993147"/>
                          <a:gd name="connsiteX9" fmla="*/ 393694 w 1534990"/>
                          <a:gd name="connsiteY9" fmla="*/ 992618 h 993147"/>
                          <a:gd name="connsiteX10" fmla="*/ 1534991 w 1534990"/>
                          <a:gd name="connsiteY10" fmla="*/ 704097 h 993147"/>
                          <a:gd name="connsiteX11" fmla="*/ 0 w 1534990"/>
                          <a:gd name="connsiteY11" fmla="*/ 0 h 993147"/>
                          <a:gd name="connsiteX12" fmla="*/ 391110 w 1534990"/>
                          <a:gd name="connsiteY12" fmla="*/ 993148 h 9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4990" h="993147">
                            <a:moveTo>
                              <a:pt x="393694" y="992618"/>
                            </a:moveTo>
                            <a:lnTo>
                              <a:pt x="393177" y="989442"/>
                            </a:lnTo>
                            <a:lnTo>
                              <a:pt x="392143" y="986795"/>
                            </a:lnTo>
                            <a:lnTo>
                              <a:pt x="394727" y="986266"/>
                            </a:lnTo>
                            <a:lnTo>
                              <a:pt x="11367" y="12176"/>
                            </a:lnTo>
                            <a:lnTo>
                              <a:pt x="1516908" y="702509"/>
                            </a:lnTo>
                            <a:lnTo>
                              <a:pt x="394727" y="986266"/>
                            </a:lnTo>
                            <a:lnTo>
                              <a:pt x="395760" y="988383"/>
                            </a:lnTo>
                            <a:lnTo>
                              <a:pt x="393177" y="989442"/>
                            </a:lnTo>
                            <a:lnTo>
                              <a:pt x="393694" y="992618"/>
                            </a:lnTo>
                            <a:lnTo>
                              <a:pt x="1534991" y="704097"/>
                            </a:lnTo>
                            <a:lnTo>
                              <a:pt x="0" y="0"/>
                            </a:lnTo>
                            <a:lnTo>
                              <a:pt x="391110" y="99314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0" name="Freeform: Shape 1369">
                        <a:extLst>
                          <a:ext uri="{FF2B5EF4-FFF2-40B4-BE49-F238E27FC236}">
                            <a16:creationId xmlns:a16="http://schemas.microsoft.com/office/drawing/2014/main" id="{E17EBADB-5C8D-F1DC-1509-933805E903CD}"/>
                          </a:ext>
                        </a:extLst>
                      </p:cNvPr>
                      <p:cNvSpPr/>
                      <p:nvPr/>
                    </p:nvSpPr>
                    <p:spPr>
                      <a:xfrm>
                        <a:off x="9719295" y="4792556"/>
                        <a:ext cx="261429" cy="194817"/>
                      </a:xfrm>
                      <a:custGeom>
                        <a:avLst/>
                        <a:gdLst>
                          <a:gd name="connsiteX0" fmla="*/ 143115 w 261429"/>
                          <a:gd name="connsiteY0" fmla="*/ 193230 h 194817"/>
                          <a:gd name="connsiteX1" fmla="*/ 140531 w 261429"/>
                          <a:gd name="connsiteY1" fmla="*/ 191641 h 194817"/>
                          <a:gd name="connsiteX2" fmla="*/ 137948 w 261429"/>
                          <a:gd name="connsiteY2" fmla="*/ 190053 h 194817"/>
                          <a:gd name="connsiteX3" fmla="*/ 138981 w 261429"/>
                          <a:gd name="connsiteY3" fmla="*/ 187936 h 194817"/>
                          <a:gd name="connsiteX4" fmla="*/ 15500 w 261429"/>
                          <a:gd name="connsiteY4" fmla="*/ 155113 h 194817"/>
                          <a:gd name="connsiteX5" fmla="*/ 249546 w 261429"/>
                          <a:gd name="connsiteY5" fmla="*/ 12176 h 194817"/>
                          <a:gd name="connsiteX6" fmla="*/ 138981 w 261429"/>
                          <a:gd name="connsiteY6" fmla="*/ 187936 h 194817"/>
                          <a:gd name="connsiteX7" fmla="*/ 141048 w 261429"/>
                          <a:gd name="connsiteY7" fmla="*/ 188465 h 194817"/>
                          <a:gd name="connsiteX8" fmla="*/ 140531 w 261429"/>
                          <a:gd name="connsiteY8" fmla="*/ 191641 h 194817"/>
                          <a:gd name="connsiteX9" fmla="*/ 143115 w 261429"/>
                          <a:gd name="connsiteY9" fmla="*/ 193230 h 194817"/>
                          <a:gd name="connsiteX10" fmla="*/ 261429 w 261429"/>
                          <a:gd name="connsiteY10" fmla="*/ 4764 h 194817"/>
                          <a:gd name="connsiteX11" fmla="*/ 257296 w 261429"/>
                          <a:gd name="connsiteY11" fmla="*/ 0 h 194817"/>
                          <a:gd name="connsiteX12" fmla="*/ 0 w 261429"/>
                          <a:gd name="connsiteY12" fmla="*/ 157230 h 194817"/>
                          <a:gd name="connsiteX13" fmla="*/ 142081 w 261429"/>
                          <a:gd name="connsiteY13" fmla="*/ 194818 h 1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429" h="194817">
                            <a:moveTo>
                              <a:pt x="143115" y="193230"/>
                            </a:moveTo>
                            <a:lnTo>
                              <a:pt x="140531" y="191641"/>
                            </a:lnTo>
                            <a:lnTo>
                              <a:pt x="137948" y="190053"/>
                            </a:lnTo>
                            <a:lnTo>
                              <a:pt x="138981" y="187936"/>
                            </a:lnTo>
                            <a:lnTo>
                              <a:pt x="15500" y="155113"/>
                            </a:lnTo>
                            <a:lnTo>
                              <a:pt x="249546" y="12176"/>
                            </a:lnTo>
                            <a:lnTo>
                              <a:pt x="138981" y="187936"/>
                            </a:lnTo>
                            <a:lnTo>
                              <a:pt x="141048" y="188465"/>
                            </a:lnTo>
                            <a:lnTo>
                              <a:pt x="140531" y="191641"/>
                            </a:lnTo>
                            <a:lnTo>
                              <a:pt x="143115" y="193230"/>
                            </a:lnTo>
                            <a:lnTo>
                              <a:pt x="261429" y="4764"/>
                            </a:lnTo>
                            <a:lnTo>
                              <a:pt x="257296" y="0"/>
                            </a:lnTo>
                            <a:lnTo>
                              <a:pt x="0" y="157230"/>
                            </a:lnTo>
                            <a:lnTo>
                              <a:pt x="142081" y="194818"/>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1" name="Freeform: Shape 1370">
                        <a:extLst>
                          <a:ext uri="{FF2B5EF4-FFF2-40B4-BE49-F238E27FC236}">
                            <a16:creationId xmlns:a16="http://schemas.microsoft.com/office/drawing/2014/main" id="{21A66446-F7A9-2F3D-FA8B-D23BD398D45C}"/>
                          </a:ext>
                        </a:extLst>
                      </p:cNvPr>
                      <p:cNvSpPr/>
                      <p:nvPr/>
                    </p:nvSpPr>
                    <p:spPr>
                      <a:xfrm>
                        <a:off x="9857243" y="4980491"/>
                        <a:ext cx="3099" cy="3705"/>
                      </a:xfrm>
                      <a:custGeom>
                        <a:avLst/>
                        <a:gdLst>
                          <a:gd name="connsiteX0" fmla="*/ 3100 w 3099"/>
                          <a:gd name="connsiteY0" fmla="*/ 529 h 3705"/>
                          <a:gd name="connsiteX1" fmla="*/ 1033 w 3099"/>
                          <a:gd name="connsiteY1" fmla="*/ 0 h 3705"/>
                          <a:gd name="connsiteX2" fmla="*/ 0 w 3099"/>
                          <a:gd name="connsiteY2" fmla="*/ 2117 h 3705"/>
                          <a:gd name="connsiteX3" fmla="*/ 2583 w 3099"/>
                          <a:gd name="connsiteY3" fmla="*/ 3706 h 3705"/>
                        </a:gdLst>
                        <a:ahLst/>
                        <a:cxnLst>
                          <a:cxn ang="0">
                            <a:pos x="connsiteX0" y="connsiteY0"/>
                          </a:cxn>
                          <a:cxn ang="0">
                            <a:pos x="connsiteX1" y="connsiteY1"/>
                          </a:cxn>
                          <a:cxn ang="0">
                            <a:pos x="connsiteX2" y="connsiteY2"/>
                          </a:cxn>
                          <a:cxn ang="0">
                            <a:pos x="connsiteX3" y="connsiteY3"/>
                          </a:cxn>
                        </a:cxnLst>
                        <a:rect l="l" t="t" r="r" b="b"/>
                        <a:pathLst>
                          <a:path w="3099" h="3705">
                            <a:moveTo>
                              <a:pt x="3100" y="529"/>
                            </a:moveTo>
                            <a:lnTo>
                              <a:pt x="1033" y="0"/>
                            </a:lnTo>
                            <a:lnTo>
                              <a:pt x="0" y="2117"/>
                            </a:lnTo>
                            <a:lnTo>
                              <a:pt x="2583"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2" name="Freeform: Shape 1371">
                        <a:extLst>
                          <a:ext uri="{FF2B5EF4-FFF2-40B4-BE49-F238E27FC236}">
                            <a16:creationId xmlns:a16="http://schemas.microsoft.com/office/drawing/2014/main" id="{453390C8-E55B-D155-2184-18CF098E1A62}"/>
                          </a:ext>
                        </a:extLst>
                      </p:cNvPr>
                      <p:cNvSpPr/>
                      <p:nvPr/>
                    </p:nvSpPr>
                    <p:spPr>
                      <a:xfrm>
                        <a:off x="9859826" y="4982079"/>
                        <a:ext cx="4132" cy="3705"/>
                      </a:xfrm>
                      <a:custGeom>
                        <a:avLst/>
                        <a:gdLst>
                          <a:gd name="connsiteX0" fmla="*/ 4133 w 4132"/>
                          <a:gd name="connsiteY0" fmla="*/ 1588 h 3705"/>
                          <a:gd name="connsiteX1" fmla="*/ 2067 w 4132"/>
                          <a:gd name="connsiteY1" fmla="*/ 0 h 3705"/>
                          <a:gd name="connsiteX2" fmla="*/ 0 w 4132"/>
                          <a:gd name="connsiteY2" fmla="*/ 2117 h 3705"/>
                          <a:gd name="connsiteX3" fmla="*/ 2583 w 4132"/>
                          <a:gd name="connsiteY3" fmla="*/ 3706 h 3705"/>
                        </a:gdLst>
                        <a:ahLst/>
                        <a:cxnLst>
                          <a:cxn ang="0">
                            <a:pos x="connsiteX0" y="connsiteY0"/>
                          </a:cxn>
                          <a:cxn ang="0">
                            <a:pos x="connsiteX1" y="connsiteY1"/>
                          </a:cxn>
                          <a:cxn ang="0">
                            <a:pos x="connsiteX2" y="connsiteY2"/>
                          </a:cxn>
                          <a:cxn ang="0">
                            <a:pos x="connsiteX3" y="connsiteY3"/>
                          </a:cxn>
                        </a:cxnLst>
                        <a:rect l="l" t="t" r="r" b="b"/>
                        <a:pathLst>
                          <a:path w="4132" h="3705">
                            <a:moveTo>
                              <a:pt x="4133" y="1588"/>
                            </a:moveTo>
                            <a:lnTo>
                              <a:pt x="2067" y="0"/>
                            </a:lnTo>
                            <a:lnTo>
                              <a:pt x="0" y="2117"/>
                            </a:lnTo>
                            <a:lnTo>
                              <a:pt x="2583" y="370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3" name="Freeform: Shape 1372">
                        <a:extLst>
                          <a:ext uri="{FF2B5EF4-FFF2-40B4-BE49-F238E27FC236}">
                            <a16:creationId xmlns:a16="http://schemas.microsoft.com/office/drawing/2014/main" id="{62AD2E0B-7EFD-B70D-1656-0903389F1476}"/>
                          </a:ext>
                        </a:extLst>
                      </p:cNvPr>
                      <p:cNvSpPr/>
                      <p:nvPr/>
                    </p:nvSpPr>
                    <p:spPr>
                      <a:xfrm>
                        <a:off x="9855692" y="4789379"/>
                        <a:ext cx="467058" cy="613041"/>
                      </a:xfrm>
                      <a:custGeom>
                        <a:avLst/>
                        <a:gdLst>
                          <a:gd name="connsiteX0" fmla="*/ 4134 w 467058"/>
                          <a:gd name="connsiteY0" fmla="*/ 194818 h 613041"/>
                          <a:gd name="connsiteX1" fmla="*/ 6200 w 467058"/>
                          <a:gd name="connsiteY1" fmla="*/ 192700 h 613041"/>
                          <a:gd name="connsiteX2" fmla="*/ 8266 w 467058"/>
                          <a:gd name="connsiteY2" fmla="*/ 194289 h 613041"/>
                          <a:gd name="connsiteX3" fmla="*/ 122448 w 467058"/>
                          <a:gd name="connsiteY3" fmla="*/ 12176 h 613041"/>
                          <a:gd name="connsiteX4" fmla="*/ 452592 w 467058"/>
                          <a:gd name="connsiteY4" fmla="*/ 595571 h 613041"/>
                          <a:gd name="connsiteX5" fmla="*/ 8266 w 467058"/>
                          <a:gd name="connsiteY5" fmla="*/ 194289 h 613041"/>
                          <a:gd name="connsiteX6" fmla="*/ 6717 w 467058"/>
                          <a:gd name="connsiteY6" fmla="*/ 196406 h 613041"/>
                          <a:gd name="connsiteX7" fmla="*/ 4134 w 467058"/>
                          <a:gd name="connsiteY7" fmla="*/ 194818 h 613041"/>
                          <a:gd name="connsiteX8" fmla="*/ 2067 w 467058"/>
                          <a:gd name="connsiteY8" fmla="*/ 196936 h 613041"/>
                          <a:gd name="connsiteX9" fmla="*/ 462409 w 467058"/>
                          <a:gd name="connsiteY9" fmla="*/ 613041 h 613041"/>
                          <a:gd name="connsiteX10" fmla="*/ 467059 w 467058"/>
                          <a:gd name="connsiteY10" fmla="*/ 608806 h 613041"/>
                          <a:gd name="connsiteX11" fmla="*/ 122448 w 467058"/>
                          <a:gd name="connsiteY11" fmla="*/ 0 h 613041"/>
                          <a:gd name="connsiteX12" fmla="*/ 0 w 467058"/>
                          <a:gd name="connsiteY12" fmla="*/ 195347 h 613041"/>
                          <a:gd name="connsiteX13" fmla="*/ 2067 w 467058"/>
                          <a:gd name="connsiteY13" fmla="*/ 196936 h 61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058" h="613041">
                            <a:moveTo>
                              <a:pt x="4134" y="194818"/>
                            </a:moveTo>
                            <a:lnTo>
                              <a:pt x="6200" y="192700"/>
                            </a:lnTo>
                            <a:lnTo>
                              <a:pt x="8266" y="194289"/>
                            </a:lnTo>
                            <a:lnTo>
                              <a:pt x="122448" y="12176"/>
                            </a:lnTo>
                            <a:lnTo>
                              <a:pt x="452592" y="595571"/>
                            </a:lnTo>
                            <a:lnTo>
                              <a:pt x="8266" y="194289"/>
                            </a:lnTo>
                            <a:lnTo>
                              <a:pt x="6717" y="196406"/>
                            </a:lnTo>
                            <a:lnTo>
                              <a:pt x="4134" y="194818"/>
                            </a:lnTo>
                            <a:lnTo>
                              <a:pt x="2067" y="196936"/>
                            </a:lnTo>
                            <a:lnTo>
                              <a:pt x="462409" y="613041"/>
                            </a:lnTo>
                            <a:lnTo>
                              <a:pt x="467059" y="608806"/>
                            </a:lnTo>
                            <a:lnTo>
                              <a:pt x="122448" y="0"/>
                            </a:lnTo>
                            <a:lnTo>
                              <a:pt x="0" y="195347"/>
                            </a:lnTo>
                            <a:lnTo>
                              <a:pt x="2067" y="19693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4" name="Freeform: Shape 1373">
                        <a:extLst>
                          <a:ext uri="{FF2B5EF4-FFF2-40B4-BE49-F238E27FC236}">
                            <a16:creationId xmlns:a16="http://schemas.microsoft.com/office/drawing/2014/main" id="{49F6C7D3-9AB6-5B71-0245-D3C673ED4FBF}"/>
                          </a:ext>
                        </a:extLst>
                      </p:cNvPr>
                      <p:cNvSpPr/>
                      <p:nvPr/>
                    </p:nvSpPr>
                    <p:spPr>
                      <a:xfrm>
                        <a:off x="10318618" y="5395538"/>
                        <a:ext cx="4133" cy="4235"/>
                      </a:xfrm>
                      <a:custGeom>
                        <a:avLst/>
                        <a:gdLst>
                          <a:gd name="connsiteX0" fmla="*/ 4134 w 4133"/>
                          <a:gd name="connsiteY0" fmla="*/ 2647 h 4235"/>
                          <a:gd name="connsiteX1" fmla="*/ 2583 w 4133"/>
                          <a:gd name="connsiteY1" fmla="*/ 0 h 4235"/>
                          <a:gd name="connsiteX2" fmla="*/ 0 w 4133"/>
                          <a:gd name="connsiteY2" fmla="*/ 1588 h 4235"/>
                          <a:gd name="connsiteX3" fmla="*/ 1550 w 4133"/>
                          <a:gd name="connsiteY3" fmla="*/ 4235 h 4235"/>
                        </a:gdLst>
                        <a:ahLst/>
                        <a:cxnLst>
                          <a:cxn ang="0">
                            <a:pos x="connsiteX0" y="connsiteY0"/>
                          </a:cxn>
                          <a:cxn ang="0">
                            <a:pos x="connsiteX1" y="connsiteY1"/>
                          </a:cxn>
                          <a:cxn ang="0">
                            <a:pos x="connsiteX2" y="connsiteY2"/>
                          </a:cxn>
                          <a:cxn ang="0">
                            <a:pos x="connsiteX3" y="connsiteY3"/>
                          </a:cxn>
                        </a:cxnLst>
                        <a:rect l="l" t="t" r="r" b="b"/>
                        <a:pathLst>
                          <a:path w="4133" h="4235">
                            <a:moveTo>
                              <a:pt x="4134" y="2647"/>
                            </a:moveTo>
                            <a:lnTo>
                              <a:pt x="2583" y="0"/>
                            </a:lnTo>
                            <a:lnTo>
                              <a:pt x="0" y="1588"/>
                            </a:lnTo>
                            <a:lnTo>
                              <a:pt x="1550" y="4235"/>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5" name="Freeform: Shape 1374">
                        <a:extLst>
                          <a:ext uri="{FF2B5EF4-FFF2-40B4-BE49-F238E27FC236}">
                            <a16:creationId xmlns:a16="http://schemas.microsoft.com/office/drawing/2014/main" id="{8D198B24-819C-E74B-EFA0-9CE626EAE818}"/>
                          </a:ext>
                        </a:extLst>
                      </p:cNvPr>
                      <p:cNvSpPr/>
                      <p:nvPr/>
                    </p:nvSpPr>
                    <p:spPr>
                      <a:xfrm>
                        <a:off x="9972974" y="4792026"/>
                        <a:ext cx="1210529" cy="611982"/>
                      </a:xfrm>
                      <a:custGeom>
                        <a:avLst/>
                        <a:gdLst>
                          <a:gd name="connsiteX0" fmla="*/ 348744 w 1210529"/>
                          <a:gd name="connsiteY0" fmla="*/ 610394 h 611982"/>
                          <a:gd name="connsiteX1" fmla="*/ 347194 w 1210529"/>
                          <a:gd name="connsiteY1" fmla="*/ 607747 h 611982"/>
                          <a:gd name="connsiteX2" fmla="*/ 345644 w 1210529"/>
                          <a:gd name="connsiteY2" fmla="*/ 605100 h 611982"/>
                          <a:gd name="connsiteX3" fmla="*/ 348227 w 1210529"/>
                          <a:gd name="connsiteY3" fmla="*/ 603512 h 611982"/>
                          <a:gd name="connsiteX4" fmla="*/ 10333 w 1210529"/>
                          <a:gd name="connsiteY4" fmla="*/ 6882 h 611982"/>
                          <a:gd name="connsiteX5" fmla="*/ 1190896 w 1210529"/>
                          <a:gd name="connsiteY5" fmla="*/ 30176 h 611982"/>
                          <a:gd name="connsiteX6" fmla="*/ 348227 w 1210529"/>
                          <a:gd name="connsiteY6" fmla="*/ 603512 h 611982"/>
                          <a:gd name="connsiteX7" fmla="*/ 349777 w 1210529"/>
                          <a:gd name="connsiteY7" fmla="*/ 606159 h 611982"/>
                          <a:gd name="connsiteX8" fmla="*/ 347194 w 1210529"/>
                          <a:gd name="connsiteY8" fmla="*/ 607747 h 611982"/>
                          <a:gd name="connsiteX9" fmla="*/ 348744 w 1210529"/>
                          <a:gd name="connsiteY9" fmla="*/ 610394 h 611982"/>
                          <a:gd name="connsiteX10" fmla="*/ 1210530 w 1210529"/>
                          <a:gd name="connsiteY10" fmla="*/ 24352 h 611982"/>
                          <a:gd name="connsiteX11" fmla="*/ 0 w 1210529"/>
                          <a:gd name="connsiteY11" fmla="*/ 0 h 611982"/>
                          <a:gd name="connsiteX12" fmla="*/ 346161 w 1210529"/>
                          <a:gd name="connsiteY12" fmla="*/ 611983 h 61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529" h="611982">
                            <a:moveTo>
                              <a:pt x="348744" y="610394"/>
                            </a:moveTo>
                            <a:lnTo>
                              <a:pt x="347194" y="607747"/>
                            </a:lnTo>
                            <a:lnTo>
                              <a:pt x="345644" y="605100"/>
                            </a:lnTo>
                            <a:lnTo>
                              <a:pt x="348227" y="603512"/>
                            </a:lnTo>
                            <a:lnTo>
                              <a:pt x="10333" y="6882"/>
                            </a:lnTo>
                            <a:lnTo>
                              <a:pt x="1190896" y="30176"/>
                            </a:lnTo>
                            <a:lnTo>
                              <a:pt x="348227" y="603512"/>
                            </a:lnTo>
                            <a:lnTo>
                              <a:pt x="349777" y="606159"/>
                            </a:lnTo>
                            <a:lnTo>
                              <a:pt x="347194" y="607747"/>
                            </a:lnTo>
                            <a:lnTo>
                              <a:pt x="348744" y="610394"/>
                            </a:lnTo>
                            <a:lnTo>
                              <a:pt x="1210530" y="24352"/>
                            </a:lnTo>
                            <a:lnTo>
                              <a:pt x="0" y="0"/>
                            </a:lnTo>
                            <a:lnTo>
                              <a:pt x="346161" y="611983"/>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6" name="Freeform: Shape 1375">
                        <a:extLst>
                          <a:ext uri="{FF2B5EF4-FFF2-40B4-BE49-F238E27FC236}">
                            <a16:creationId xmlns:a16="http://schemas.microsoft.com/office/drawing/2014/main" id="{B02D3B6E-C4D0-D512-2193-A03D73D89A7C}"/>
                          </a:ext>
                        </a:extLst>
                      </p:cNvPr>
                      <p:cNvSpPr/>
                      <p:nvPr/>
                    </p:nvSpPr>
                    <p:spPr>
                      <a:xfrm>
                        <a:off x="9977107" y="4505093"/>
                        <a:ext cx="1200195" cy="317637"/>
                      </a:xfrm>
                      <a:custGeom>
                        <a:avLst/>
                        <a:gdLst>
                          <a:gd name="connsiteX0" fmla="*/ 1034 w 1200195"/>
                          <a:gd name="connsiteY0" fmla="*/ 290110 h 317637"/>
                          <a:gd name="connsiteX1" fmla="*/ 1034 w 1200195"/>
                          <a:gd name="connsiteY1" fmla="*/ 287463 h 317637"/>
                          <a:gd name="connsiteX2" fmla="*/ 24283 w 1200195"/>
                          <a:gd name="connsiteY2" fmla="*/ 287992 h 317637"/>
                          <a:gd name="connsiteX3" fmla="*/ 1131481 w 1200195"/>
                          <a:gd name="connsiteY3" fmla="*/ 7941 h 317637"/>
                          <a:gd name="connsiteX4" fmla="*/ 1192963 w 1200195"/>
                          <a:gd name="connsiteY4" fmla="*/ 311285 h 317637"/>
                          <a:gd name="connsiteX5" fmla="*/ 24283 w 1200195"/>
                          <a:gd name="connsiteY5" fmla="*/ 287992 h 317637"/>
                          <a:gd name="connsiteX6" fmla="*/ 1550 w 1200195"/>
                          <a:gd name="connsiteY6" fmla="*/ 293286 h 317637"/>
                          <a:gd name="connsiteX7" fmla="*/ 1034 w 1200195"/>
                          <a:gd name="connsiteY7" fmla="*/ 290110 h 317637"/>
                          <a:gd name="connsiteX8" fmla="*/ 1034 w 1200195"/>
                          <a:gd name="connsiteY8" fmla="*/ 293286 h 317637"/>
                          <a:gd name="connsiteX9" fmla="*/ 1200196 w 1200195"/>
                          <a:gd name="connsiteY9" fmla="*/ 317638 h 317637"/>
                          <a:gd name="connsiteX10" fmla="*/ 1136131 w 1200195"/>
                          <a:gd name="connsiteY10" fmla="*/ 0 h 317637"/>
                          <a:gd name="connsiteX11" fmla="*/ 0 w 1200195"/>
                          <a:gd name="connsiteY11" fmla="*/ 287463 h 317637"/>
                          <a:gd name="connsiteX12" fmla="*/ 1034 w 1200195"/>
                          <a:gd name="connsiteY12" fmla="*/ 293286 h 31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0195" h="317637">
                            <a:moveTo>
                              <a:pt x="1034" y="290110"/>
                            </a:moveTo>
                            <a:lnTo>
                              <a:pt x="1034" y="287463"/>
                            </a:lnTo>
                            <a:lnTo>
                              <a:pt x="24283" y="287992"/>
                            </a:lnTo>
                            <a:lnTo>
                              <a:pt x="1131481" y="7941"/>
                            </a:lnTo>
                            <a:lnTo>
                              <a:pt x="1192963" y="311285"/>
                            </a:lnTo>
                            <a:lnTo>
                              <a:pt x="24283" y="287992"/>
                            </a:lnTo>
                            <a:lnTo>
                              <a:pt x="1550" y="293286"/>
                            </a:lnTo>
                            <a:lnTo>
                              <a:pt x="1034" y="290110"/>
                            </a:lnTo>
                            <a:lnTo>
                              <a:pt x="1034" y="293286"/>
                            </a:lnTo>
                            <a:lnTo>
                              <a:pt x="1200196" y="317638"/>
                            </a:lnTo>
                            <a:lnTo>
                              <a:pt x="1136131" y="0"/>
                            </a:lnTo>
                            <a:lnTo>
                              <a:pt x="0" y="287463"/>
                            </a:lnTo>
                            <a:lnTo>
                              <a:pt x="1034" y="293286"/>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7" name="Freeform: Shape 1376">
                        <a:extLst>
                          <a:ext uri="{FF2B5EF4-FFF2-40B4-BE49-F238E27FC236}">
                            <a16:creationId xmlns:a16="http://schemas.microsoft.com/office/drawing/2014/main" id="{FE81FD2D-1308-3946-BBE1-A07DA189EA8A}"/>
                          </a:ext>
                        </a:extLst>
                      </p:cNvPr>
                      <p:cNvSpPr/>
                      <p:nvPr/>
                    </p:nvSpPr>
                    <p:spPr>
                      <a:xfrm>
                        <a:off x="9978141" y="4792556"/>
                        <a:ext cx="23249" cy="5823"/>
                      </a:xfrm>
                      <a:custGeom>
                        <a:avLst/>
                        <a:gdLst>
                          <a:gd name="connsiteX0" fmla="*/ 517 w 23249"/>
                          <a:gd name="connsiteY0" fmla="*/ 5823 h 5823"/>
                          <a:gd name="connsiteX1" fmla="*/ 23250 w 23249"/>
                          <a:gd name="connsiteY1" fmla="*/ 529 h 5823"/>
                          <a:gd name="connsiteX2" fmla="*/ 0 w 23249"/>
                          <a:gd name="connsiteY2" fmla="*/ 0 h 5823"/>
                          <a:gd name="connsiteX3" fmla="*/ 0 w 23249"/>
                          <a:gd name="connsiteY3" fmla="*/ 2647 h 5823"/>
                        </a:gdLst>
                        <a:ahLst/>
                        <a:cxnLst>
                          <a:cxn ang="0">
                            <a:pos x="connsiteX0" y="connsiteY0"/>
                          </a:cxn>
                          <a:cxn ang="0">
                            <a:pos x="connsiteX1" y="connsiteY1"/>
                          </a:cxn>
                          <a:cxn ang="0">
                            <a:pos x="connsiteX2" y="connsiteY2"/>
                          </a:cxn>
                          <a:cxn ang="0">
                            <a:pos x="connsiteX3" y="connsiteY3"/>
                          </a:cxn>
                        </a:cxnLst>
                        <a:rect l="l" t="t" r="r" b="b"/>
                        <a:pathLst>
                          <a:path w="23249" h="5823">
                            <a:moveTo>
                              <a:pt x="517" y="5823"/>
                            </a:moveTo>
                            <a:lnTo>
                              <a:pt x="23250" y="529"/>
                            </a:lnTo>
                            <a:lnTo>
                              <a:pt x="0" y="0"/>
                            </a:lnTo>
                            <a:lnTo>
                              <a:pt x="0" y="2647"/>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8" name="Freeform: Shape 1377">
                        <a:extLst>
                          <a:ext uri="{FF2B5EF4-FFF2-40B4-BE49-F238E27FC236}">
                            <a16:creationId xmlns:a16="http://schemas.microsoft.com/office/drawing/2014/main" id="{115E4D40-53F5-EF98-7CE2-611E94A4C114}"/>
                          </a:ext>
                        </a:extLst>
                      </p:cNvPr>
                      <p:cNvSpPr/>
                      <p:nvPr/>
                    </p:nvSpPr>
                    <p:spPr>
                      <a:xfrm>
                        <a:off x="10320168" y="5397126"/>
                        <a:ext cx="5683" cy="5293"/>
                      </a:xfrm>
                      <a:custGeom>
                        <a:avLst/>
                        <a:gdLst>
                          <a:gd name="connsiteX0" fmla="*/ 5683 w 5683"/>
                          <a:gd name="connsiteY0" fmla="*/ 2647 h 5293"/>
                          <a:gd name="connsiteX1" fmla="*/ 1550 w 5683"/>
                          <a:gd name="connsiteY1" fmla="*/ 0 h 5293"/>
                          <a:gd name="connsiteX2" fmla="*/ 0 w 5683"/>
                          <a:gd name="connsiteY2" fmla="*/ 2647 h 5293"/>
                          <a:gd name="connsiteX3" fmla="*/ 1550 w 5683"/>
                          <a:gd name="connsiteY3" fmla="*/ 5294 h 5293"/>
                        </a:gdLst>
                        <a:ahLst/>
                        <a:cxnLst>
                          <a:cxn ang="0">
                            <a:pos x="connsiteX0" y="connsiteY0"/>
                          </a:cxn>
                          <a:cxn ang="0">
                            <a:pos x="connsiteX1" y="connsiteY1"/>
                          </a:cxn>
                          <a:cxn ang="0">
                            <a:pos x="connsiteX2" y="connsiteY2"/>
                          </a:cxn>
                          <a:cxn ang="0">
                            <a:pos x="connsiteX3" y="connsiteY3"/>
                          </a:cxn>
                        </a:cxnLst>
                        <a:rect l="l" t="t" r="r" b="b"/>
                        <a:pathLst>
                          <a:path w="5683" h="5293">
                            <a:moveTo>
                              <a:pt x="5683" y="2647"/>
                            </a:moveTo>
                            <a:lnTo>
                              <a:pt x="1550" y="0"/>
                            </a:lnTo>
                            <a:lnTo>
                              <a:pt x="0" y="2647"/>
                            </a:lnTo>
                            <a:lnTo>
                              <a:pt x="1550" y="5294"/>
                            </a:ln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3" name="Graphic 139">
                    <a:extLst>
                      <a:ext uri="{FF2B5EF4-FFF2-40B4-BE49-F238E27FC236}">
                        <a16:creationId xmlns:a16="http://schemas.microsoft.com/office/drawing/2014/main" id="{69833FD0-A562-F4D1-5FDE-ACD00A09C779}"/>
                      </a:ext>
                    </a:extLst>
                  </p:cNvPr>
                  <p:cNvGrpSpPr/>
                  <p:nvPr/>
                </p:nvGrpSpPr>
                <p:grpSpPr>
                  <a:xfrm>
                    <a:off x="6778926" y="2868129"/>
                    <a:ext cx="5079401" cy="2972110"/>
                    <a:chOff x="6778926" y="2868129"/>
                    <a:chExt cx="5079401" cy="2972110"/>
                  </a:xfrm>
                  <a:grpFill/>
                </p:grpSpPr>
                <p:sp>
                  <p:nvSpPr>
                    <p:cNvPr id="14" name="Freeform: Shape 13">
                      <a:extLst>
                        <a:ext uri="{FF2B5EF4-FFF2-40B4-BE49-F238E27FC236}">
                          <a16:creationId xmlns:a16="http://schemas.microsoft.com/office/drawing/2014/main" id="{CC166829-006A-8B11-F041-65B50EBBE614}"/>
                        </a:ext>
                      </a:extLst>
                    </p:cNvPr>
                    <p:cNvSpPr/>
                    <p:nvPr/>
                  </p:nvSpPr>
                  <p:spPr>
                    <a:xfrm>
                      <a:off x="10207984" y="4985185"/>
                      <a:ext cx="38370" cy="39316"/>
                    </a:xfrm>
                    <a:custGeom>
                      <a:avLst/>
                      <a:gdLst>
                        <a:gd name="connsiteX0" fmla="*/ 14535 w 38370"/>
                        <a:gd name="connsiteY0" fmla="*/ 38716 h 39316"/>
                        <a:gd name="connsiteX1" fmla="*/ 37785 w 38370"/>
                        <a:gd name="connsiteY1" fmla="*/ 24423 h 39316"/>
                        <a:gd name="connsiteX2" fmla="*/ 23835 w 38370"/>
                        <a:gd name="connsiteY2" fmla="*/ 600 h 39316"/>
                        <a:gd name="connsiteX3" fmla="*/ 586 w 38370"/>
                        <a:gd name="connsiteY3" fmla="*/ 14893 h 39316"/>
                        <a:gd name="connsiteX4" fmla="*/ 14535 w 38370"/>
                        <a:gd name="connsiteY4" fmla="*/ 38716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6"/>
                          </a:moveTo>
                          <a:cubicBezTo>
                            <a:pt x="24868" y="41363"/>
                            <a:pt x="35201" y="35011"/>
                            <a:pt x="37785" y="24423"/>
                          </a:cubicBezTo>
                          <a:cubicBezTo>
                            <a:pt x="40368" y="13835"/>
                            <a:pt x="34168" y="3247"/>
                            <a:pt x="23835" y="600"/>
                          </a:cubicBezTo>
                          <a:cubicBezTo>
                            <a:pt x="13502" y="-2047"/>
                            <a:pt x="3169" y="4306"/>
                            <a:pt x="586" y="14893"/>
                          </a:cubicBezTo>
                          <a:cubicBezTo>
                            <a:pt x="-1998" y="24952"/>
                            <a:pt x="4202" y="36069"/>
                            <a:pt x="14535" y="3871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9883226-086C-0883-9E67-960D28041403}"/>
                        </a:ext>
                      </a:extLst>
                    </p:cNvPr>
                    <p:cNvSpPr/>
                    <p:nvPr/>
                  </p:nvSpPr>
                  <p:spPr>
                    <a:xfrm>
                      <a:off x="9249584" y="4214384"/>
                      <a:ext cx="38370" cy="39316"/>
                    </a:xfrm>
                    <a:custGeom>
                      <a:avLst/>
                      <a:gdLst>
                        <a:gd name="connsiteX0" fmla="*/ 14535 w 38370"/>
                        <a:gd name="connsiteY0" fmla="*/ 38717 h 39316"/>
                        <a:gd name="connsiteX1" fmla="*/ 37785 w 38370"/>
                        <a:gd name="connsiteY1" fmla="*/ 24423 h 39316"/>
                        <a:gd name="connsiteX2" fmla="*/ 23835 w 38370"/>
                        <a:gd name="connsiteY2" fmla="*/ 600 h 39316"/>
                        <a:gd name="connsiteX3" fmla="*/ 586 w 38370"/>
                        <a:gd name="connsiteY3" fmla="*/ 14894 h 39316"/>
                        <a:gd name="connsiteX4" fmla="*/ 14535 w 38370"/>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7"/>
                          </a:moveTo>
                          <a:cubicBezTo>
                            <a:pt x="24868" y="41364"/>
                            <a:pt x="35201" y="35011"/>
                            <a:pt x="37785" y="24423"/>
                          </a:cubicBezTo>
                          <a:cubicBezTo>
                            <a:pt x="40368" y="13835"/>
                            <a:pt x="34168" y="3247"/>
                            <a:pt x="23835" y="600"/>
                          </a:cubicBezTo>
                          <a:cubicBezTo>
                            <a:pt x="13502" y="-2047"/>
                            <a:pt x="3169" y="4306"/>
                            <a:pt x="586" y="14894"/>
                          </a:cubicBezTo>
                          <a:cubicBezTo>
                            <a:pt x="-1998" y="24952"/>
                            <a:pt x="4202" y="35540"/>
                            <a:pt x="14535"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ECD0D1D2-4873-904E-170C-64C67F5D5AEC}"/>
                        </a:ext>
                      </a:extLst>
                    </p:cNvPr>
                    <p:cNvSpPr/>
                    <p:nvPr/>
                  </p:nvSpPr>
                  <p:spPr>
                    <a:xfrm>
                      <a:off x="8233861" y="3124913"/>
                      <a:ext cx="67767" cy="69438"/>
                    </a:xfrm>
                    <a:custGeom>
                      <a:avLst/>
                      <a:gdLst>
                        <a:gd name="connsiteX0" fmla="*/ 25359 w 67767"/>
                        <a:gd name="connsiteY0" fmla="*/ 68336 h 69438"/>
                        <a:gd name="connsiteX1" fmla="*/ 66691 w 67767"/>
                        <a:gd name="connsiteY1" fmla="*/ 43454 h 69438"/>
                        <a:gd name="connsiteX2" fmla="*/ 42409 w 67767"/>
                        <a:gd name="connsiteY2" fmla="*/ 1102 h 69438"/>
                        <a:gd name="connsiteX3" fmla="*/ 1076 w 67767"/>
                        <a:gd name="connsiteY3" fmla="*/ 25984 h 69438"/>
                        <a:gd name="connsiteX4" fmla="*/ 25359 w 67767"/>
                        <a:gd name="connsiteY4" fmla="*/ 68336 h 69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67" h="69438">
                          <a:moveTo>
                            <a:pt x="25359" y="68336"/>
                          </a:moveTo>
                          <a:cubicBezTo>
                            <a:pt x="43442" y="73100"/>
                            <a:pt x="62041" y="61983"/>
                            <a:pt x="66691" y="43454"/>
                          </a:cubicBezTo>
                          <a:cubicBezTo>
                            <a:pt x="71341" y="24925"/>
                            <a:pt x="60492" y="5867"/>
                            <a:pt x="42409" y="1102"/>
                          </a:cubicBezTo>
                          <a:cubicBezTo>
                            <a:pt x="24326" y="-3662"/>
                            <a:pt x="5726" y="7455"/>
                            <a:pt x="1076" y="25984"/>
                          </a:cubicBezTo>
                          <a:cubicBezTo>
                            <a:pt x="-3574" y="44513"/>
                            <a:pt x="7276" y="63042"/>
                            <a:pt x="25359" y="6833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8EA9C2A3-D93C-DC4A-E044-FBE4A525C196}"/>
                        </a:ext>
                      </a:extLst>
                    </p:cNvPr>
                    <p:cNvSpPr/>
                    <p:nvPr/>
                  </p:nvSpPr>
                  <p:spPr>
                    <a:xfrm>
                      <a:off x="8702189" y="3801724"/>
                      <a:ext cx="177342" cy="181715"/>
                    </a:xfrm>
                    <a:custGeom>
                      <a:avLst/>
                      <a:gdLst>
                        <a:gd name="connsiteX0" fmla="*/ 66455 w 177342"/>
                        <a:gd name="connsiteY0" fmla="*/ 178738 h 181715"/>
                        <a:gd name="connsiteX1" fmla="*/ 174437 w 177342"/>
                        <a:gd name="connsiteY1" fmla="*/ 113622 h 181715"/>
                        <a:gd name="connsiteX2" fmla="*/ 110888 w 177342"/>
                        <a:gd name="connsiteY2" fmla="*/ 2978 h 181715"/>
                        <a:gd name="connsiteX3" fmla="*/ 2906 w 177342"/>
                        <a:gd name="connsiteY3" fmla="*/ 68094 h 181715"/>
                        <a:gd name="connsiteX4" fmla="*/ 66455 w 177342"/>
                        <a:gd name="connsiteY4" fmla="*/ 178738 h 181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42" h="181715">
                          <a:moveTo>
                            <a:pt x="66455" y="178738"/>
                          </a:moveTo>
                          <a:cubicBezTo>
                            <a:pt x="113988" y="191443"/>
                            <a:pt x="162554" y="162326"/>
                            <a:pt x="174437" y="113622"/>
                          </a:cubicBezTo>
                          <a:cubicBezTo>
                            <a:pt x="186836" y="64917"/>
                            <a:pt x="158420" y="15154"/>
                            <a:pt x="110888" y="2978"/>
                          </a:cubicBezTo>
                          <a:cubicBezTo>
                            <a:pt x="63355" y="-9727"/>
                            <a:pt x="15306" y="19389"/>
                            <a:pt x="2906" y="68094"/>
                          </a:cubicBezTo>
                          <a:cubicBezTo>
                            <a:pt x="-9494" y="116798"/>
                            <a:pt x="18923" y="166032"/>
                            <a:pt x="66455" y="17873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69B5DAE8-AD06-06B5-6A02-DA7F809230F2}"/>
                        </a:ext>
                      </a:extLst>
                    </p:cNvPr>
                    <p:cNvSpPr/>
                    <p:nvPr/>
                  </p:nvSpPr>
                  <p:spPr>
                    <a:xfrm>
                      <a:off x="9265020" y="3634427"/>
                      <a:ext cx="52645" cy="54145"/>
                    </a:xfrm>
                    <a:custGeom>
                      <a:avLst/>
                      <a:gdLst>
                        <a:gd name="connsiteX0" fmla="*/ 19765 w 52645"/>
                        <a:gd name="connsiteY0" fmla="*/ 53278 h 54145"/>
                        <a:gd name="connsiteX1" fmla="*/ 51798 w 52645"/>
                        <a:gd name="connsiteY1" fmla="*/ 33690 h 54145"/>
                        <a:gd name="connsiteX2" fmla="*/ 32682 w 52645"/>
                        <a:gd name="connsiteY2" fmla="*/ 868 h 54145"/>
                        <a:gd name="connsiteX3" fmla="*/ 649 w 52645"/>
                        <a:gd name="connsiteY3" fmla="*/ 20455 h 54145"/>
                        <a:gd name="connsiteX4" fmla="*/ 19765 w 52645"/>
                        <a:gd name="connsiteY4" fmla="*/ 53278 h 5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5" h="54145">
                          <a:moveTo>
                            <a:pt x="19765" y="53278"/>
                          </a:moveTo>
                          <a:cubicBezTo>
                            <a:pt x="33715" y="56984"/>
                            <a:pt x="48182" y="48513"/>
                            <a:pt x="51798" y="33690"/>
                          </a:cubicBezTo>
                          <a:cubicBezTo>
                            <a:pt x="55415" y="19396"/>
                            <a:pt x="47148" y="4573"/>
                            <a:pt x="32682" y="868"/>
                          </a:cubicBezTo>
                          <a:cubicBezTo>
                            <a:pt x="18732" y="-2838"/>
                            <a:pt x="4266" y="5632"/>
                            <a:pt x="649" y="20455"/>
                          </a:cubicBezTo>
                          <a:cubicBezTo>
                            <a:pt x="-2451" y="34749"/>
                            <a:pt x="5816" y="49572"/>
                            <a:pt x="19765" y="5327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12925B69-1279-5679-E98C-2A06E9A0D8A8}"/>
                        </a:ext>
                      </a:extLst>
                    </p:cNvPr>
                    <p:cNvSpPr/>
                    <p:nvPr/>
                  </p:nvSpPr>
                  <p:spPr>
                    <a:xfrm>
                      <a:off x="7317800" y="4070388"/>
                      <a:ext cx="38370" cy="39316"/>
                    </a:xfrm>
                    <a:custGeom>
                      <a:avLst/>
                      <a:gdLst>
                        <a:gd name="connsiteX0" fmla="*/ 14535 w 38370"/>
                        <a:gd name="connsiteY0" fmla="*/ 38716 h 39316"/>
                        <a:gd name="connsiteX1" fmla="*/ 37785 w 38370"/>
                        <a:gd name="connsiteY1" fmla="*/ 24423 h 39316"/>
                        <a:gd name="connsiteX2" fmla="*/ 23835 w 38370"/>
                        <a:gd name="connsiteY2" fmla="*/ 600 h 39316"/>
                        <a:gd name="connsiteX3" fmla="*/ 586 w 38370"/>
                        <a:gd name="connsiteY3" fmla="*/ 14894 h 39316"/>
                        <a:gd name="connsiteX4" fmla="*/ 14535 w 38370"/>
                        <a:gd name="connsiteY4" fmla="*/ 38716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6"/>
                          </a:moveTo>
                          <a:cubicBezTo>
                            <a:pt x="24868" y="41363"/>
                            <a:pt x="35201" y="35011"/>
                            <a:pt x="37785" y="24423"/>
                          </a:cubicBezTo>
                          <a:cubicBezTo>
                            <a:pt x="40368" y="13835"/>
                            <a:pt x="34168" y="3247"/>
                            <a:pt x="23835" y="600"/>
                          </a:cubicBezTo>
                          <a:cubicBezTo>
                            <a:pt x="13502" y="-2047"/>
                            <a:pt x="3169" y="4306"/>
                            <a:pt x="586" y="14894"/>
                          </a:cubicBezTo>
                          <a:cubicBezTo>
                            <a:pt x="-1998" y="24952"/>
                            <a:pt x="4202" y="35540"/>
                            <a:pt x="14535" y="3871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5D6DB8D-4A84-356E-D724-E5592F9A3615}"/>
                        </a:ext>
                      </a:extLst>
                    </p:cNvPr>
                    <p:cNvSpPr/>
                    <p:nvPr/>
                  </p:nvSpPr>
                  <p:spPr>
                    <a:xfrm>
                      <a:off x="8069021" y="3096299"/>
                      <a:ext cx="38370" cy="39316"/>
                    </a:xfrm>
                    <a:custGeom>
                      <a:avLst/>
                      <a:gdLst>
                        <a:gd name="connsiteX0" fmla="*/ 14535 w 38370"/>
                        <a:gd name="connsiteY0" fmla="*/ 38716 h 39316"/>
                        <a:gd name="connsiteX1" fmla="*/ 37785 w 38370"/>
                        <a:gd name="connsiteY1" fmla="*/ 24423 h 39316"/>
                        <a:gd name="connsiteX2" fmla="*/ 23835 w 38370"/>
                        <a:gd name="connsiteY2" fmla="*/ 600 h 39316"/>
                        <a:gd name="connsiteX3" fmla="*/ 586 w 38370"/>
                        <a:gd name="connsiteY3" fmla="*/ 14894 h 39316"/>
                        <a:gd name="connsiteX4" fmla="*/ 14535 w 38370"/>
                        <a:gd name="connsiteY4" fmla="*/ 38716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6"/>
                          </a:moveTo>
                          <a:cubicBezTo>
                            <a:pt x="24868" y="41363"/>
                            <a:pt x="35201" y="35011"/>
                            <a:pt x="37785" y="24423"/>
                          </a:cubicBezTo>
                          <a:cubicBezTo>
                            <a:pt x="40368" y="13835"/>
                            <a:pt x="34168" y="3247"/>
                            <a:pt x="23835" y="600"/>
                          </a:cubicBezTo>
                          <a:cubicBezTo>
                            <a:pt x="13502" y="-2047"/>
                            <a:pt x="3169" y="4306"/>
                            <a:pt x="586" y="14894"/>
                          </a:cubicBezTo>
                          <a:cubicBezTo>
                            <a:pt x="-1998" y="24952"/>
                            <a:pt x="4202" y="35540"/>
                            <a:pt x="14535" y="3871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8E7D72FF-339F-75C3-6D51-DA8490058286}"/>
                        </a:ext>
                      </a:extLst>
                    </p:cNvPr>
                    <p:cNvSpPr/>
                    <p:nvPr/>
                  </p:nvSpPr>
                  <p:spPr>
                    <a:xfrm>
                      <a:off x="7494497" y="2868129"/>
                      <a:ext cx="38370" cy="39316"/>
                    </a:xfrm>
                    <a:custGeom>
                      <a:avLst/>
                      <a:gdLst>
                        <a:gd name="connsiteX0" fmla="*/ 14536 w 38370"/>
                        <a:gd name="connsiteY0" fmla="*/ 38717 h 39316"/>
                        <a:gd name="connsiteX1" fmla="*/ 37785 w 38370"/>
                        <a:gd name="connsiteY1" fmla="*/ 24423 h 39316"/>
                        <a:gd name="connsiteX2" fmla="*/ 23835 w 38370"/>
                        <a:gd name="connsiteY2" fmla="*/ 600 h 39316"/>
                        <a:gd name="connsiteX3" fmla="*/ 586 w 38370"/>
                        <a:gd name="connsiteY3" fmla="*/ 14894 h 39316"/>
                        <a:gd name="connsiteX4" fmla="*/ 14536 w 38370"/>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6" y="38717"/>
                          </a:moveTo>
                          <a:cubicBezTo>
                            <a:pt x="24869" y="41364"/>
                            <a:pt x="35202" y="35011"/>
                            <a:pt x="37785" y="24423"/>
                          </a:cubicBezTo>
                          <a:cubicBezTo>
                            <a:pt x="40369" y="13835"/>
                            <a:pt x="34168" y="3247"/>
                            <a:pt x="23835" y="600"/>
                          </a:cubicBezTo>
                          <a:cubicBezTo>
                            <a:pt x="13502" y="-2047"/>
                            <a:pt x="3169" y="4306"/>
                            <a:pt x="586" y="14894"/>
                          </a:cubicBezTo>
                          <a:cubicBezTo>
                            <a:pt x="-1998" y="24952"/>
                            <a:pt x="4203" y="35540"/>
                            <a:pt x="14536"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A8DBBC4-2D86-C332-2567-ACA35DC812E6}"/>
                        </a:ext>
                      </a:extLst>
                    </p:cNvPr>
                    <p:cNvSpPr/>
                    <p:nvPr/>
                  </p:nvSpPr>
                  <p:spPr>
                    <a:xfrm>
                      <a:off x="6778926" y="4223913"/>
                      <a:ext cx="38370" cy="39316"/>
                    </a:xfrm>
                    <a:custGeom>
                      <a:avLst/>
                      <a:gdLst>
                        <a:gd name="connsiteX0" fmla="*/ 14536 w 38370"/>
                        <a:gd name="connsiteY0" fmla="*/ 38717 h 39316"/>
                        <a:gd name="connsiteX1" fmla="*/ 37785 w 38370"/>
                        <a:gd name="connsiteY1" fmla="*/ 24423 h 39316"/>
                        <a:gd name="connsiteX2" fmla="*/ 23835 w 38370"/>
                        <a:gd name="connsiteY2" fmla="*/ 600 h 39316"/>
                        <a:gd name="connsiteX3" fmla="*/ 586 w 38370"/>
                        <a:gd name="connsiteY3" fmla="*/ 14894 h 39316"/>
                        <a:gd name="connsiteX4" fmla="*/ 14536 w 38370"/>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6" y="38717"/>
                          </a:moveTo>
                          <a:cubicBezTo>
                            <a:pt x="24869" y="41364"/>
                            <a:pt x="35202" y="35011"/>
                            <a:pt x="37785" y="24423"/>
                          </a:cubicBezTo>
                          <a:cubicBezTo>
                            <a:pt x="40369" y="13835"/>
                            <a:pt x="34168" y="3247"/>
                            <a:pt x="23835" y="600"/>
                          </a:cubicBezTo>
                          <a:cubicBezTo>
                            <a:pt x="13502" y="-2047"/>
                            <a:pt x="3169" y="4306"/>
                            <a:pt x="586" y="14894"/>
                          </a:cubicBezTo>
                          <a:cubicBezTo>
                            <a:pt x="-1998" y="24952"/>
                            <a:pt x="4203" y="35540"/>
                            <a:pt x="14536"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0BF29046-D3C7-1504-5CE3-0BFED201F9F1}"/>
                        </a:ext>
                      </a:extLst>
                    </p:cNvPr>
                    <p:cNvSpPr/>
                    <p:nvPr/>
                  </p:nvSpPr>
                  <p:spPr>
                    <a:xfrm>
                      <a:off x="7348344" y="3631549"/>
                      <a:ext cx="70311" cy="72077"/>
                    </a:xfrm>
                    <a:custGeom>
                      <a:avLst/>
                      <a:gdLst>
                        <a:gd name="connsiteX0" fmla="*/ 26357 w 70311"/>
                        <a:gd name="connsiteY0" fmla="*/ 70979 h 72077"/>
                        <a:gd name="connsiteX1" fmla="*/ 69240 w 70311"/>
                        <a:gd name="connsiteY1" fmla="*/ 45038 h 72077"/>
                        <a:gd name="connsiteX2" fmla="*/ 43924 w 70311"/>
                        <a:gd name="connsiteY2" fmla="*/ 1098 h 72077"/>
                        <a:gd name="connsiteX3" fmla="*/ 1041 w 70311"/>
                        <a:gd name="connsiteY3" fmla="*/ 27039 h 72077"/>
                        <a:gd name="connsiteX4" fmla="*/ 26357 w 70311"/>
                        <a:gd name="connsiteY4" fmla="*/ 70979 h 72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11" h="72077">
                          <a:moveTo>
                            <a:pt x="26357" y="70979"/>
                          </a:moveTo>
                          <a:cubicBezTo>
                            <a:pt x="44957" y="75743"/>
                            <a:pt x="64073" y="64626"/>
                            <a:pt x="69240" y="45038"/>
                          </a:cubicBezTo>
                          <a:cubicBezTo>
                            <a:pt x="73890" y="25980"/>
                            <a:pt x="63040" y="6392"/>
                            <a:pt x="43924" y="1098"/>
                          </a:cubicBezTo>
                          <a:cubicBezTo>
                            <a:pt x="25324" y="-3666"/>
                            <a:pt x="6208" y="7451"/>
                            <a:pt x="1041" y="27039"/>
                          </a:cubicBezTo>
                          <a:cubicBezTo>
                            <a:pt x="-3609" y="46097"/>
                            <a:pt x="7758" y="65685"/>
                            <a:pt x="26357" y="7097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D74E06E1-5F29-B01E-0308-69DAA7417F65}"/>
                        </a:ext>
                      </a:extLst>
                    </p:cNvPr>
                    <p:cNvSpPr/>
                    <p:nvPr/>
                  </p:nvSpPr>
                  <p:spPr>
                    <a:xfrm>
                      <a:off x="9905223" y="4768662"/>
                      <a:ext cx="38370" cy="39316"/>
                    </a:xfrm>
                    <a:custGeom>
                      <a:avLst/>
                      <a:gdLst>
                        <a:gd name="connsiteX0" fmla="*/ 14535 w 38370"/>
                        <a:gd name="connsiteY0" fmla="*/ 38717 h 39316"/>
                        <a:gd name="connsiteX1" fmla="*/ 37785 w 38370"/>
                        <a:gd name="connsiteY1" fmla="*/ 24423 h 39316"/>
                        <a:gd name="connsiteX2" fmla="*/ 23835 w 38370"/>
                        <a:gd name="connsiteY2" fmla="*/ 600 h 39316"/>
                        <a:gd name="connsiteX3" fmla="*/ 586 w 38370"/>
                        <a:gd name="connsiteY3" fmla="*/ 14894 h 39316"/>
                        <a:gd name="connsiteX4" fmla="*/ 14535 w 38370"/>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7"/>
                          </a:moveTo>
                          <a:cubicBezTo>
                            <a:pt x="24868" y="41364"/>
                            <a:pt x="35201" y="35011"/>
                            <a:pt x="37785" y="24423"/>
                          </a:cubicBezTo>
                          <a:cubicBezTo>
                            <a:pt x="40368" y="13835"/>
                            <a:pt x="34168" y="3247"/>
                            <a:pt x="23835" y="600"/>
                          </a:cubicBezTo>
                          <a:cubicBezTo>
                            <a:pt x="13502" y="-2047"/>
                            <a:pt x="3169" y="4306"/>
                            <a:pt x="586" y="14894"/>
                          </a:cubicBezTo>
                          <a:cubicBezTo>
                            <a:pt x="-1998" y="24952"/>
                            <a:pt x="4202" y="36070"/>
                            <a:pt x="14535"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136A5165-5138-1C48-65AB-93AA6660EF94}"/>
                        </a:ext>
                      </a:extLst>
                    </p:cNvPr>
                    <p:cNvSpPr/>
                    <p:nvPr/>
                  </p:nvSpPr>
                  <p:spPr>
                    <a:xfrm>
                      <a:off x="8943485" y="5675804"/>
                      <a:ext cx="81211" cy="83213"/>
                    </a:xfrm>
                    <a:custGeom>
                      <a:avLst/>
                      <a:gdLst>
                        <a:gd name="connsiteX0" fmla="*/ 30273 w 81211"/>
                        <a:gd name="connsiteY0" fmla="*/ 81841 h 83213"/>
                        <a:gd name="connsiteX1" fmla="*/ 79872 w 81211"/>
                        <a:gd name="connsiteY1" fmla="*/ 52195 h 83213"/>
                        <a:gd name="connsiteX2" fmla="*/ 50939 w 81211"/>
                        <a:gd name="connsiteY2" fmla="*/ 1373 h 83213"/>
                        <a:gd name="connsiteX3" fmla="*/ 1340 w 81211"/>
                        <a:gd name="connsiteY3" fmla="*/ 31019 h 83213"/>
                        <a:gd name="connsiteX4" fmla="*/ 30273 w 81211"/>
                        <a:gd name="connsiteY4" fmla="*/ 81841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30273" y="81841"/>
                          </a:moveTo>
                          <a:cubicBezTo>
                            <a:pt x="51972" y="87664"/>
                            <a:pt x="74189" y="74429"/>
                            <a:pt x="79872" y="52195"/>
                          </a:cubicBezTo>
                          <a:cubicBezTo>
                            <a:pt x="85555" y="29960"/>
                            <a:pt x="72638" y="7196"/>
                            <a:pt x="50939" y="1373"/>
                          </a:cubicBezTo>
                          <a:cubicBezTo>
                            <a:pt x="29239" y="-4451"/>
                            <a:pt x="7023" y="8784"/>
                            <a:pt x="1340" y="31019"/>
                          </a:cubicBezTo>
                          <a:cubicBezTo>
                            <a:pt x="-4344" y="53783"/>
                            <a:pt x="8573" y="76547"/>
                            <a:pt x="30273" y="8184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C60AE19B-4962-510B-A369-4BB55FA50A44}"/>
                        </a:ext>
                      </a:extLst>
                    </p:cNvPr>
                    <p:cNvSpPr/>
                    <p:nvPr/>
                  </p:nvSpPr>
                  <p:spPr>
                    <a:xfrm>
                      <a:off x="8972935" y="4352313"/>
                      <a:ext cx="81211" cy="83213"/>
                    </a:xfrm>
                    <a:custGeom>
                      <a:avLst/>
                      <a:gdLst>
                        <a:gd name="connsiteX0" fmla="*/ 30272 w 81211"/>
                        <a:gd name="connsiteY0" fmla="*/ 81841 h 83213"/>
                        <a:gd name="connsiteX1" fmla="*/ 79871 w 81211"/>
                        <a:gd name="connsiteY1" fmla="*/ 52195 h 83213"/>
                        <a:gd name="connsiteX2" fmla="*/ 50939 w 81211"/>
                        <a:gd name="connsiteY2" fmla="*/ 1373 h 83213"/>
                        <a:gd name="connsiteX3" fmla="*/ 1340 w 81211"/>
                        <a:gd name="connsiteY3" fmla="*/ 31019 h 83213"/>
                        <a:gd name="connsiteX4" fmla="*/ 30272 w 81211"/>
                        <a:gd name="connsiteY4" fmla="*/ 81841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30272" y="81841"/>
                          </a:moveTo>
                          <a:cubicBezTo>
                            <a:pt x="51972" y="87664"/>
                            <a:pt x="74188" y="74429"/>
                            <a:pt x="79871" y="52195"/>
                          </a:cubicBezTo>
                          <a:cubicBezTo>
                            <a:pt x="85555" y="29960"/>
                            <a:pt x="72639" y="7196"/>
                            <a:pt x="50939" y="1373"/>
                          </a:cubicBezTo>
                          <a:cubicBezTo>
                            <a:pt x="29239" y="-4451"/>
                            <a:pt x="7023" y="8784"/>
                            <a:pt x="1340" y="31019"/>
                          </a:cubicBezTo>
                          <a:cubicBezTo>
                            <a:pt x="-4343" y="53253"/>
                            <a:pt x="8573" y="76017"/>
                            <a:pt x="30272" y="8184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D6DC0CD9-C1B6-60FD-FF20-E3112C143D08}"/>
                        </a:ext>
                      </a:extLst>
                    </p:cNvPr>
                    <p:cNvSpPr/>
                    <p:nvPr/>
                  </p:nvSpPr>
                  <p:spPr>
                    <a:xfrm>
                      <a:off x="7802705" y="3540748"/>
                      <a:ext cx="81211" cy="83213"/>
                    </a:xfrm>
                    <a:custGeom>
                      <a:avLst/>
                      <a:gdLst>
                        <a:gd name="connsiteX0" fmla="*/ 30272 w 81211"/>
                        <a:gd name="connsiteY0" fmla="*/ 81841 h 83213"/>
                        <a:gd name="connsiteX1" fmla="*/ 79871 w 81211"/>
                        <a:gd name="connsiteY1" fmla="*/ 52195 h 83213"/>
                        <a:gd name="connsiteX2" fmla="*/ 50939 w 81211"/>
                        <a:gd name="connsiteY2" fmla="*/ 1373 h 83213"/>
                        <a:gd name="connsiteX3" fmla="*/ 1340 w 81211"/>
                        <a:gd name="connsiteY3" fmla="*/ 31019 h 83213"/>
                        <a:gd name="connsiteX4" fmla="*/ 30272 w 81211"/>
                        <a:gd name="connsiteY4" fmla="*/ 81841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30272" y="81841"/>
                          </a:moveTo>
                          <a:cubicBezTo>
                            <a:pt x="51972" y="87664"/>
                            <a:pt x="74188" y="74429"/>
                            <a:pt x="79871" y="52195"/>
                          </a:cubicBezTo>
                          <a:cubicBezTo>
                            <a:pt x="85555" y="29960"/>
                            <a:pt x="72639" y="7196"/>
                            <a:pt x="50939" y="1373"/>
                          </a:cubicBezTo>
                          <a:cubicBezTo>
                            <a:pt x="29239" y="-4451"/>
                            <a:pt x="7023" y="8784"/>
                            <a:pt x="1340" y="31019"/>
                          </a:cubicBezTo>
                          <a:cubicBezTo>
                            <a:pt x="-4343" y="53254"/>
                            <a:pt x="8573" y="76018"/>
                            <a:pt x="30272" y="8184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31D0F74-0A53-8B0B-F7AF-942C0BCC463E}"/>
                        </a:ext>
                      </a:extLst>
                    </p:cNvPr>
                    <p:cNvSpPr/>
                    <p:nvPr/>
                  </p:nvSpPr>
                  <p:spPr>
                    <a:xfrm>
                      <a:off x="9605840" y="4783242"/>
                      <a:ext cx="81211" cy="83213"/>
                    </a:xfrm>
                    <a:custGeom>
                      <a:avLst/>
                      <a:gdLst>
                        <a:gd name="connsiteX0" fmla="*/ 30272 w 81211"/>
                        <a:gd name="connsiteY0" fmla="*/ 81841 h 83213"/>
                        <a:gd name="connsiteX1" fmla="*/ 79871 w 81211"/>
                        <a:gd name="connsiteY1" fmla="*/ 52195 h 83213"/>
                        <a:gd name="connsiteX2" fmla="*/ 50939 w 81211"/>
                        <a:gd name="connsiteY2" fmla="*/ 1373 h 83213"/>
                        <a:gd name="connsiteX3" fmla="*/ 1340 w 81211"/>
                        <a:gd name="connsiteY3" fmla="*/ 31019 h 83213"/>
                        <a:gd name="connsiteX4" fmla="*/ 30272 w 81211"/>
                        <a:gd name="connsiteY4" fmla="*/ 81841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30272" y="81841"/>
                          </a:moveTo>
                          <a:cubicBezTo>
                            <a:pt x="51972" y="87664"/>
                            <a:pt x="74188" y="74429"/>
                            <a:pt x="79871" y="52195"/>
                          </a:cubicBezTo>
                          <a:cubicBezTo>
                            <a:pt x="85555" y="29960"/>
                            <a:pt x="72639" y="7196"/>
                            <a:pt x="50939" y="1373"/>
                          </a:cubicBezTo>
                          <a:cubicBezTo>
                            <a:pt x="29239" y="-4451"/>
                            <a:pt x="7023" y="8784"/>
                            <a:pt x="1340" y="31019"/>
                          </a:cubicBezTo>
                          <a:cubicBezTo>
                            <a:pt x="-4343" y="53783"/>
                            <a:pt x="8573" y="76547"/>
                            <a:pt x="30272" y="8184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B27F15B5-328E-51DB-18B3-1CB019C80381}"/>
                        </a:ext>
                      </a:extLst>
                    </p:cNvPr>
                    <p:cNvSpPr/>
                    <p:nvPr/>
                  </p:nvSpPr>
                  <p:spPr>
                    <a:xfrm>
                      <a:off x="10326062" y="3843034"/>
                      <a:ext cx="81211" cy="83213"/>
                    </a:xfrm>
                    <a:custGeom>
                      <a:avLst/>
                      <a:gdLst>
                        <a:gd name="connsiteX0" fmla="*/ 30272 w 81211"/>
                        <a:gd name="connsiteY0" fmla="*/ 81841 h 83213"/>
                        <a:gd name="connsiteX1" fmla="*/ 79871 w 81211"/>
                        <a:gd name="connsiteY1" fmla="*/ 52195 h 83213"/>
                        <a:gd name="connsiteX2" fmla="*/ 50939 w 81211"/>
                        <a:gd name="connsiteY2" fmla="*/ 1373 h 83213"/>
                        <a:gd name="connsiteX3" fmla="*/ 1340 w 81211"/>
                        <a:gd name="connsiteY3" fmla="*/ 31019 h 83213"/>
                        <a:gd name="connsiteX4" fmla="*/ 30272 w 81211"/>
                        <a:gd name="connsiteY4" fmla="*/ 81841 h 8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11" h="83213">
                          <a:moveTo>
                            <a:pt x="30272" y="81841"/>
                          </a:moveTo>
                          <a:cubicBezTo>
                            <a:pt x="51972" y="87664"/>
                            <a:pt x="74188" y="74430"/>
                            <a:pt x="79871" y="52195"/>
                          </a:cubicBezTo>
                          <a:cubicBezTo>
                            <a:pt x="85555" y="29960"/>
                            <a:pt x="72638" y="7196"/>
                            <a:pt x="50939" y="1373"/>
                          </a:cubicBezTo>
                          <a:cubicBezTo>
                            <a:pt x="29239" y="-4451"/>
                            <a:pt x="7023" y="8784"/>
                            <a:pt x="1340" y="31019"/>
                          </a:cubicBezTo>
                          <a:cubicBezTo>
                            <a:pt x="-4343" y="53254"/>
                            <a:pt x="8573" y="76018"/>
                            <a:pt x="30272" y="8184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8C10D01E-1BD5-133D-88B8-98C4AFE846FE}"/>
                        </a:ext>
                      </a:extLst>
                    </p:cNvPr>
                    <p:cNvSpPr/>
                    <p:nvPr/>
                  </p:nvSpPr>
                  <p:spPr>
                    <a:xfrm>
                      <a:off x="7653628" y="5037595"/>
                      <a:ext cx="38370" cy="39316"/>
                    </a:xfrm>
                    <a:custGeom>
                      <a:avLst/>
                      <a:gdLst>
                        <a:gd name="connsiteX0" fmla="*/ 14535 w 38370"/>
                        <a:gd name="connsiteY0" fmla="*/ 38717 h 39316"/>
                        <a:gd name="connsiteX1" fmla="*/ 37785 w 38370"/>
                        <a:gd name="connsiteY1" fmla="*/ 24423 h 39316"/>
                        <a:gd name="connsiteX2" fmla="*/ 23835 w 38370"/>
                        <a:gd name="connsiteY2" fmla="*/ 600 h 39316"/>
                        <a:gd name="connsiteX3" fmla="*/ 586 w 38370"/>
                        <a:gd name="connsiteY3" fmla="*/ 14894 h 39316"/>
                        <a:gd name="connsiteX4" fmla="*/ 14535 w 38370"/>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7"/>
                          </a:moveTo>
                          <a:cubicBezTo>
                            <a:pt x="24868" y="41364"/>
                            <a:pt x="35201" y="35011"/>
                            <a:pt x="37785" y="24423"/>
                          </a:cubicBezTo>
                          <a:cubicBezTo>
                            <a:pt x="40368" y="13835"/>
                            <a:pt x="34168" y="3247"/>
                            <a:pt x="23835" y="600"/>
                          </a:cubicBezTo>
                          <a:cubicBezTo>
                            <a:pt x="13502" y="-2047"/>
                            <a:pt x="3169" y="4306"/>
                            <a:pt x="586" y="14894"/>
                          </a:cubicBezTo>
                          <a:cubicBezTo>
                            <a:pt x="-1998" y="24952"/>
                            <a:pt x="4202" y="36070"/>
                            <a:pt x="14535"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62C5DA6B-F53A-54DA-5337-839CF18F5E76}"/>
                        </a:ext>
                      </a:extLst>
                    </p:cNvPr>
                    <p:cNvSpPr/>
                    <p:nvPr/>
                  </p:nvSpPr>
                  <p:spPr>
                    <a:xfrm>
                      <a:off x="7806558" y="4977244"/>
                      <a:ext cx="38370" cy="39316"/>
                    </a:xfrm>
                    <a:custGeom>
                      <a:avLst/>
                      <a:gdLst>
                        <a:gd name="connsiteX0" fmla="*/ 14536 w 38370"/>
                        <a:gd name="connsiteY0" fmla="*/ 38716 h 39316"/>
                        <a:gd name="connsiteX1" fmla="*/ 37785 w 38370"/>
                        <a:gd name="connsiteY1" fmla="*/ 24423 h 39316"/>
                        <a:gd name="connsiteX2" fmla="*/ 23835 w 38370"/>
                        <a:gd name="connsiteY2" fmla="*/ 600 h 39316"/>
                        <a:gd name="connsiteX3" fmla="*/ 586 w 38370"/>
                        <a:gd name="connsiteY3" fmla="*/ 14893 h 39316"/>
                        <a:gd name="connsiteX4" fmla="*/ 14536 w 38370"/>
                        <a:gd name="connsiteY4" fmla="*/ 38716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6" y="38716"/>
                          </a:moveTo>
                          <a:cubicBezTo>
                            <a:pt x="24869" y="41363"/>
                            <a:pt x="35202" y="35011"/>
                            <a:pt x="37785" y="24423"/>
                          </a:cubicBezTo>
                          <a:cubicBezTo>
                            <a:pt x="40369" y="13835"/>
                            <a:pt x="34168" y="3247"/>
                            <a:pt x="23835" y="600"/>
                          </a:cubicBezTo>
                          <a:cubicBezTo>
                            <a:pt x="13502" y="-2047"/>
                            <a:pt x="3169" y="4306"/>
                            <a:pt x="586" y="14893"/>
                          </a:cubicBezTo>
                          <a:cubicBezTo>
                            <a:pt x="-1998" y="25481"/>
                            <a:pt x="4203" y="36069"/>
                            <a:pt x="14536" y="3871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F88F9612-5401-41AD-7E40-D7D8EA27AE30}"/>
                        </a:ext>
                      </a:extLst>
                    </p:cNvPr>
                    <p:cNvSpPr/>
                    <p:nvPr/>
                  </p:nvSpPr>
                  <p:spPr>
                    <a:xfrm>
                      <a:off x="11500145" y="5475936"/>
                      <a:ext cx="38370" cy="39316"/>
                    </a:xfrm>
                    <a:custGeom>
                      <a:avLst/>
                      <a:gdLst>
                        <a:gd name="connsiteX0" fmla="*/ 14535 w 38370"/>
                        <a:gd name="connsiteY0" fmla="*/ 38717 h 39316"/>
                        <a:gd name="connsiteX1" fmla="*/ 37785 w 38370"/>
                        <a:gd name="connsiteY1" fmla="*/ 24423 h 39316"/>
                        <a:gd name="connsiteX2" fmla="*/ 23835 w 38370"/>
                        <a:gd name="connsiteY2" fmla="*/ 600 h 39316"/>
                        <a:gd name="connsiteX3" fmla="*/ 586 w 38370"/>
                        <a:gd name="connsiteY3" fmla="*/ 14894 h 39316"/>
                        <a:gd name="connsiteX4" fmla="*/ 14535 w 38370"/>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7"/>
                          </a:moveTo>
                          <a:cubicBezTo>
                            <a:pt x="24868" y="41364"/>
                            <a:pt x="35201" y="35011"/>
                            <a:pt x="37785" y="24423"/>
                          </a:cubicBezTo>
                          <a:cubicBezTo>
                            <a:pt x="40368" y="13835"/>
                            <a:pt x="34168" y="3247"/>
                            <a:pt x="23835" y="600"/>
                          </a:cubicBezTo>
                          <a:cubicBezTo>
                            <a:pt x="13502" y="-2047"/>
                            <a:pt x="3169" y="4306"/>
                            <a:pt x="586" y="14894"/>
                          </a:cubicBezTo>
                          <a:cubicBezTo>
                            <a:pt x="-1998" y="25482"/>
                            <a:pt x="4202" y="36070"/>
                            <a:pt x="14535"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9C4EAA3-E135-CCC7-5FC5-4C41EC6FB7A9}"/>
                        </a:ext>
                      </a:extLst>
                    </p:cNvPr>
                    <p:cNvSpPr/>
                    <p:nvPr/>
                  </p:nvSpPr>
                  <p:spPr>
                    <a:xfrm>
                      <a:off x="11253438" y="5768225"/>
                      <a:ext cx="70604" cy="72013"/>
                    </a:xfrm>
                    <a:custGeom>
                      <a:avLst/>
                      <a:gdLst>
                        <a:gd name="connsiteX0" fmla="*/ 26680 w 70604"/>
                        <a:gd name="connsiteY0" fmla="*/ 70947 h 72013"/>
                        <a:gd name="connsiteX1" fmla="*/ 69563 w 70604"/>
                        <a:gd name="connsiteY1" fmla="*/ 45007 h 72013"/>
                        <a:gd name="connsiteX2" fmla="*/ 44246 w 70604"/>
                        <a:gd name="connsiteY2" fmla="*/ 1067 h 72013"/>
                        <a:gd name="connsiteX3" fmla="*/ 847 w 70604"/>
                        <a:gd name="connsiteY3" fmla="*/ 27007 h 72013"/>
                        <a:gd name="connsiteX4" fmla="*/ 26680 w 70604"/>
                        <a:gd name="connsiteY4" fmla="*/ 70947 h 72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04" h="72013">
                          <a:moveTo>
                            <a:pt x="26680" y="70947"/>
                          </a:moveTo>
                          <a:cubicBezTo>
                            <a:pt x="45796" y="75712"/>
                            <a:pt x="64913" y="64065"/>
                            <a:pt x="69563" y="45007"/>
                          </a:cubicBezTo>
                          <a:cubicBezTo>
                            <a:pt x="74213" y="25419"/>
                            <a:pt x="62846" y="5831"/>
                            <a:pt x="44246" y="1067"/>
                          </a:cubicBezTo>
                          <a:cubicBezTo>
                            <a:pt x="25130" y="-3698"/>
                            <a:pt x="6014" y="7949"/>
                            <a:pt x="847" y="27007"/>
                          </a:cubicBezTo>
                          <a:cubicBezTo>
                            <a:pt x="-3286" y="46066"/>
                            <a:pt x="8080" y="66183"/>
                            <a:pt x="26680" y="7094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3E239C1B-3CB6-2836-49D4-8D7BE3B10918}"/>
                        </a:ext>
                      </a:extLst>
                    </p:cNvPr>
                    <p:cNvSpPr/>
                    <p:nvPr/>
                  </p:nvSpPr>
                  <p:spPr>
                    <a:xfrm>
                      <a:off x="11149549" y="4795917"/>
                      <a:ext cx="49272" cy="50452"/>
                    </a:xfrm>
                    <a:custGeom>
                      <a:avLst/>
                      <a:gdLst>
                        <a:gd name="connsiteX0" fmla="*/ 18454 w 49272"/>
                        <a:gd name="connsiteY0" fmla="*/ 49579 h 50452"/>
                        <a:gd name="connsiteX1" fmla="*/ 48420 w 49272"/>
                        <a:gd name="connsiteY1" fmla="*/ 31579 h 50452"/>
                        <a:gd name="connsiteX2" fmla="*/ 30854 w 49272"/>
                        <a:gd name="connsiteY2" fmla="*/ 874 h 50452"/>
                        <a:gd name="connsiteX3" fmla="*/ 887 w 49272"/>
                        <a:gd name="connsiteY3" fmla="*/ 18873 h 50452"/>
                        <a:gd name="connsiteX4" fmla="*/ 18454 w 49272"/>
                        <a:gd name="connsiteY4" fmla="*/ 49579 h 50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72" h="50452">
                          <a:moveTo>
                            <a:pt x="18454" y="49579"/>
                          </a:moveTo>
                          <a:cubicBezTo>
                            <a:pt x="31887" y="53284"/>
                            <a:pt x="45320" y="44814"/>
                            <a:pt x="48420" y="31579"/>
                          </a:cubicBezTo>
                          <a:cubicBezTo>
                            <a:pt x="52037" y="17815"/>
                            <a:pt x="43770" y="4050"/>
                            <a:pt x="30854" y="874"/>
                          </a:cubicBezTo>
                          <a:cubicBezTo>
                            <a:pt x="17420" y="-2832"/>
                            <a:pt x="3988" y="5638"/>
                            <a:pt x="887" y="18873"/>
                          </a:cubicBezTo>
                          <a:cubicBezTo>
                            <a:pt x="-2729" y="32108"/>
                            <a:pt x="5021" y="45873"/>
                            <a:pt x="18454" y="4957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F24E790-8002-3066-1A7C-FFB07DC335E8}"/>
                        </a:ext>
                      </a:extLst>
                    </p:cNvPr>
                    <p:cNvSpPr/>
                    <p:nvPr/>
                  </p:nvSpPr>
                  <p:spPr>
                    <a:xfrm>
                      <a:off x="11171035" y="4586549"/>
                      <a:ext cx="38370" cy="39316"/>
                    </a:xfrm>
                    <a:custGeom>
                      <a:avLst/>
                      <a:gdLst>
                        <a:gd name="connsiteX0" fmla="*/ 14535 w 38370"/>
                        <a:gd name="connsiteY0" fmla="*/ 38717 h 39316"/>
                        <a:gd name="connsiteX1" fmla="*/ 37785 w 38370"/>
                        <a:gd name="connsiteY1" fmla="*/ 24423 h 39316"/>
                        <a:gd name="connsiteX2" fmla="*/ 23835 w 38370"/>
                        <a:gd name="connsiteY2" fmla="*/ 600 h 39316"/>
                        <a:gd name="connsiteX3" fmla="*/ 586 w 38370"/>
                        <a:gd name="connsiteY3" fmla="*/ 14894 h 39316"/>
                        <a:gd name="connsiteX4" fmla="*/ 14535 w 38370"/>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5" y="38717"/>
                          </a:moveTo>
                          <a:cubicBezTo>
                            <a:pt x="24868" y="41364"/>
                            <a:pt x="35201" y="35011"/>
                            <a:pt x="37785" y="24423"/>
                          </a:cubicBezTo>
                          <a:cubicBezTo>
                            <a:pt x="40368" y="13835"/>
                            <a:pt x="34168" y="3247"/>
                            <a:pt x="23835" y="600"/>
                          </a:cubicBezTo>
                          <a:cubicBezTo>
                            <a:pt x="13502" y="-2047"/>
                            <a:pt x="3169" y="4306"/>
                            <a:pt x="586" y="14894"/>
                          </a:cubicBezTo>
                          <a:cubicBezTo>
                            <a:pt x="-1998" y="25482"/>
                            <a:pt x="4202" y="36070"/>
                            <a:pt x="14535"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01CCE694-B787-2D47-63E1-CDCDD217C100}"/>
                        </a:ext>
                      </a:extLst>
                    </p:cNvPr>
                    <p:cNvSpPr/>
                    <p:nvPr/>
                  </p:nvSpPr>
                  <p:spPr>
                    <a:xfrm>
                      <a:off x="9846189" y="4970397"/>
                      <a:ext cx="43289" cy="44183"/>
                    </a:xfrm>
                    <a:custGeom>
                      <a:avLst/>
                      <a:gdLst>
                        <a:gd name="connsiteX0" fmla="*/ 16220 w 43289"/>
                        <a:gd name="connsiteY0" fmla="*/ 43446 h 44183"/>
                        <a:gd name="connsiteX1" fmla="*/ 42569 w 43289"/>
                        <a:gd name="connsiteY1" fmla="*/ 27564 h 44183"/>
                        <a:gd name="connsiteX2" fmla="*/ 27069 w 43289"/>
                        <a:gd name="connsiteY2" fmla="*/ 565 h 44183"/>
                        <a:gd name="connsiteX3" fmla="*/ 720 w 43289"/>
                        <a:gd name="connsiteY3" fmla="*/ 16447 h 44183"/>
                        <a:gd name="connsiteX4" fmla="*/ 16220 w 43289"/>
                        <a:gd name="connsiteY4" fmla="*/ 43446 h 44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9" h="44183">
                          <a:moveTo>
                            <a:pt x="16220" y="43446"/>
                          </a:moveTo>
                          <a:cubicBezTo>
                            <a:pt x="28102" y="46622"/>
                            <a:pt x="39986" y="39211"/>
                            <a:pt x="42569" y="27564"/>
                          </a:cubicBezTo>
                          <a:cubicBezTo>
                            <a:pt x="45669" y="15388"/>
                            <a:pt x="38436" y="3212"/>
                            <a:pt x="27069" y="565"/>
                          </a:cubicBezTo>
                          <a:cubicBezTo>
                            <a:pt x="15703" y="-2082"/>
                            <a:pt x="3303" y="4800"/>
                            <a:pt x="720" y="16447"/>
                          </a:cubicBezTo>
                          <a:cubicBezTo>
                            <a:pt x="-2380" y="28094"/>
                            <a:pt x="4853" y="40270"/>
                            <a:pt x="16220" y="4344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6AFF3C6B-7C80-61DC-CDCA-A48323E14070}"/>
                        </a:ext>
                      </a:extLst>
                    </p:cNvPr>
                    <p:cNvSpPr/>
                    <p:nvPr/>
                  </p:nvSpPr>
                  <p:spPr>
                    <a:xfrm>
                      <a:off x="11435433" y="5565270"/>
                      <a:ext cx="45864" cy="46995"/>
                    </a:xfrm>
                    <a:custGeom>
                      <a:avLst/>
                      <a:gdLst>
                        <a:gd name="connsiteX0" fmla="*/ 17249 w 45864"/>
                        <a:gd name="connsiteY0" fmla="*/ 46262 h 46995"/>
                        <a:gd name="connsiteX1" fmla="*/ 45149 w 45864"/>
                        <a:gd name="connsiteY1" fmla="*/ 29321 h 46995"/>
                        <a:gd name="connsiteX2" fmla="*/ 28615 w 45864"/>
                        <a:gd name="connsiteY2" fmla="*/ 734 h 46995"/>
                        <a:gd name="connsiteX3" fmla="*/ 716 w 45864"/>
                        <a:gd name="connsiteY3" fmla="*/ 17674 h 46995"/>
                        <a:gd name="connsiteX4" fmla="*/ 17249 w 45864"/>
                        <a:gd name="connsiteY4" fmla="*/ 46262 h 4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64" h="46995">
                          <a:moveTo>
                            <a:pt x="17249" y="46262"/>
                          </a:moveTo>
                          <a:cubicBezTo>
                            <a:pt x="29649" y="49438"/>
                            <a:pt x="42049" y="42026"/>
                            <a:pt x="45149" y="29321"/>
                          </a:cubicBezTo>
                          <a:cubicBezTo>
                            <a:pt x="48248" y="16615"/>
                            <a:pt x="41016" y="3910"/>
                            <a:pt x="28615" y="734"/>
                          </a:cubicBezTo>
                          <a:cubicBezTo>
                            <a:pt x="16216" y="-2443"/>
                            <a:pt x="3817" y="4969"/>
                            <a:pt x="716" y="17674"/>
                          </a:cubicBezTo>
                          <a:cubicBezTo>
                            <a:pt x="-2384" y="29850"/>
                            <a:pt x="4850" y="42556"/>
                            <a:pt x="17249" y="4626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E81AF5A1-3CC9-2E09-20C2-EC9FBCD59C20}"/>
                        </a:ext>
                      </a:extLst>
                    </p:cNvPr>
                    <p:cNvSpPr/>
                    <p:nvPr/>
                  </p:nvSpPr>
                  <p:spPr>
                    <a:xfrm>
                      <a:off x="11819440" y="5048183"/>
                      <a:ext cx="38887" cy="39845"/>
                    </a:xfrm>
                    <a:custGeom>
                      <a:avLst/>
                      <a:gdLst>
                        <a:gd name="connsiteX0" fmla="*/ 14535 w 38887"/>
                        <a:gd name="connsiteY0" fmla="*/ 39246 h 39845"/>
                        <a:gd name="connsiteX1" fmla="*/ 38302 w 38887"/>
                        <a:gd name="connsiteY1" fmla="*/ 24952 h 39845"/>
                        <a:gd name="connsiteX2" fmla="*/ 24351 w 38887"/>
                        <a:gd name="connsiteY2" fmla="*/ 600 h 39845"/>
                        <a:gd name="connsiteX3" fmla="*/ 586 w 38887"/>
                        <a:gd name="connsiteY3" fmla="*/ 14894 h 39845"/>
                        <a:gd name="connsiteX4" fmla="*/ 14535 w 38887"/>
                        <a:gd name="connsiteY4" fmla="*/ 39246 h 39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7" h="39845">
                          <a:moveTo>
                            <a:pt x="14535" y="39246"/>
                          </a:moveTo>
                          <a:cubicBezTo>
                            <a:pt x="24868" y="41893"/>
                            <a:pt x="35719" y="35540"/>
                            <a:pt x="38302" y="24952"/>
                          </a:cubicBezTo>
                          <a:cubicBezTo>
                            <a:pt x="40885" y="14365"/>
                            <a:pt x="34684" y="3247"/>
                            <a:pt x="24351" y="600"/>
                          </a:cubicBezTo>
                          <a:cubicBezTo>
                            <a:pt x="14018" y="-2047"/>
                            <a:pt x="3169" y="4306"/>
                            <a:pt x="586" y="14894"/>
                          </a:cubicBezTo>
                          <a:cubicBezTo>
                            <a:pt x="-1998" y="25482"/>
                            <a:pt x="4202" y="36070"/>
                            <a:pt x="14535" y="3924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8581D26D-64AA-DC3A-1C90-6599CC646495}"/>
                        </a:ext>
                      </a:extLst>
                    </p:cNvPr>
                    <p:cNvSpPr/>
                    <p:nvPr/>
                  </p:nvSpPr>
                  <p:spPr>
                    <a:xfrm>
                      <a:off x="10984569" y="5055828"/>
                      <a:ext cx="23628" cy="24026"/>
                    </a:xfrm>
                    <a:custGeom>
                      <a:avLst/>
                      <a:gdLst>
                        <a:gd name="connsiteX0" fmla="*/ 8804 w 23628"/>
                        <a:gd name="connsiteY0" fmla="*/ 23660 h 24026"/>
                        <a:gd name="connsiteX1" fmla="*/ 23271 w 23628"/>
                        <a:gd name="connsiteY1" fmla="*/ 15190 h 24026"/>
                        <a:gd name="connsiteX2" fmla="*/ 15004 w 23628"/>
                        <a:gd name="connsiteY2" fmla="*/ 367 h 24026"/>
                        <a:gd name="connsiteX3" fmla="*/ 537 w 23628"/>
                        <a:gd name="connsiteY3" fmla="*/ 8837 h 24026"/>
                        <a:gd name="connsiteX4" fmla="*/ 8804 w 23628"/>
                        <a:gd name="connsiteY4" fmla="*/ 23660 h 24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8" h="24026">
                          <a:moveTo>
                            <a:pt x="8804" y="23660"/>
                          </a:moveTo>
                          <a:cubicBezTo>
                            <a:pt x="15004" y="25249"/>
                            <a:pt x="21721" y="21543"/>
                            <a:pt x="23271" y="15190"/>
                          </a:cubicBezTo>
                          <a:cubicBezTo>
                            <a:pt x="24820" y="8837"/>
                            <a:pt x="21204" y="1955"/>
                            <a:pt x="15004" y="367"/>
                          </a:cubicBezTo>
                          <a:cubicBezTo>
                            <a:pt x="8804" y="-1221"/>
                            <a:pt x="2088" y="2484"/>
                            <a:pt x="537" y="8837"/>
                          </a:cubicBezTo>
                          <a:cubicBezTo>
                            <a:pt x="-1529" y="15190"/>
                            <a:pt x="2605" y="22072"/>
                            <a:pt x="880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18EF8E92-D8DD-3455-6CC3-47B8F1566667}"/>
                        </a:ext>
                      </a:extLst>
                    </p:cNvPr>
                    <p:cNvSpPr/>
                    <p:nvPr/>
                  </p:nvSpPr>
                  <p:spPr>
                    <a:xfrm>
                      <a:off x="9553765" y="4964405"/>
                      <a:ext cx="45864" cy="46995"/>
                    </a:xfrm>
                    <a:custGeom>
                      <a:avLst/>
                      <a:gdLst>
                        <a:gd name="connsiteX0" fmla="*/ 17249 w 45864"/>
                        <a:gd name="connsiteY0" fmla="*/ 46262 h 46995"/>
                        <a:gd name="connsiteX1" fmla="*/ 45149 w 45864"/>
                        <a:gd name="connsiteY1" fmla="*/ 29321 h 46995"/>
                        <a:gd name="connsiteX2" fmla="*/ 28615 w 45864"/>
                        <a:gd name="connsiteY2" fmla="*/ 734 h 46995"/>
                        <a:gd name="connsiteX3" fmla="*/ 716 w 45864"/>
                        <a:gd name="connsiteY3" fmla="*/ 17674 h 46995"/>
                        <a:gd name="connsiteX4" fmla="*/ 17249 w 45864"/>
                        <a:gd name="connsiteY4" fmla="*/ 46262 h 4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64" h="46995">
                          <a:moveTo>
                            <a:pt x="17249" y="46262"/>
                          </a:moveTo>
                          <a:cubicBezTo>
                            <a:pt x="29649" y="49438"/>
                            <a:pt x="42049" y="42026"/>
                            <a:pt x="45149" y="29321"/>
                          </a:cubicBezTo>
                          <a:cubicBezTo>
                            <a:pt x="48248" y="16615"/>
                            <a:pt x="41015" y="3910"/>
                            <a:pt x="28615" y="734"/>
                          </a:cubicBezTo>
                          <a:cubicBezTo>
                            <a:pt x="16216" y="-2443"/>
                            <a:pt x="3816" y="4969"/>
                            <a:pt x="716" y="17674"/>
                          </a:cubicBezTo>
                          <a:cubicBezTo>
                            <a:pt x="-2384" y="30380"/>
                            <a:pt x="4849" y="43085"/>
                            <a:pt x="17249" y="4626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BAC71B00-2A3A-06B0-86E6-F6F514448EE6}"/>
                        </a:ext>
                      </a:extLst>
                    </p:cNvPr>
                    <p:cNvSpPr/>
                    <p:nvPr/>
                  </p:nvSpPr>
                  <p:spPr>
                    <a:xfrm>
                      <a:off x="10304662" y="5376275"/>
                      <a:ext cx="45670" cy="46995"/>
                    </a:xfrm>
                    <a:custGeom>
                      <a:avLst/>
                      <a:gdLst>
                        <a:gd name="connsiteX0" fmla="*/ 17056 w 45670"/>
                        <a:gd name="connsiteY0" fmla="*/ 46262 h 46995"/>
                        <a:gd name="connsiteX1" fmla="*/ 44955 w 45670"/>
                        <a:gd name="connsiteY1" fmla="*/ 29321 h 46995"/>
                        <a:gd name="connsiteX2" fmla="*/ 28422 w 45670"/>
                        <a:gd name="connsiteY2" fmla="*/ 734 h 46995"/>
                        <a:gd name="connsiteX3" fmla="*/ 522 w 45670"/>
                        <a:gd name="connsiteY3" fmla="*/ 17674 h 46995"/>
                        <a:gd name="connsiteX4" fmla="*/ 17056 w 45670"/>
                        <a:gd name="connsiteY4" fmla="*/ 46262 h 46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0" h="46995">
                          <a:moveTo>
                            <a:pt x="17056" y="46262"/>
                          </a:moveTo>
                          <a:cubicBezTo>
                            <a:pt x="29455" y="49438"/>
                            <a:pt x="41855" y="42026"/>
                            <a:pt x="44955" y="29321"/>
                          </a:cubicBezTo>
                          <a:cubicBezTo>
                            <a:pt x="48055" y="16615"/>
                            <a:pt x="40822" y="3910"/>
                            <a:pt x="28422" y="734"/>
                          </a:cubicBezTo>
                          <a:cubicBezTo>
                            <a:pt x="16022" y="-2443"/>
                            <a:pt x="3622" y="4969"/>
                            <a:pt x="522" y="17674"/>
                          </a:cubicBezTo>
                          <a:cubicBezTo>
                            <a:pt x="-2061" y="30380"/>
                            <a:pt x="5172" y="43085"/>
                            <a:pt x="17056" y="4626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35167CA2-D2D7-9927-6CAA-098FEB33FAD0}"/>
                        </a:ext>
                      </a:extLst>
                    </p:cNvPr>
                    <p:cNvSpPr/>
                    <p:nvPr/>
                  </p:nvSpPr>
                  <p:spPr>
                    <a:xfrm>
                      <a:off x="9737537" y="5266528"/>
                      <a:ext cx="23448" cy="24027"/>
                    </a:xfrm>
                    <a:custGeom>
                      <a:avLst/>
                      <a:gdLst>
                        <a:gd name="connsiteX0" fmla="*/ 8625 w 23448"/>
                        <a:gd name="connsiteY0" fmla="*/ 23660 h 24027"/>
                        <a:gd name="connsiteX1" fmla="*/ 23091 w 23448"/>
                        <a:gd name="connsiteY1" fmla="*/ 15190 h 24027"/>
                        <a:gd name="connsiteX2" fmla="*/ 14824 w 23448"/>
                        <a:gd name="connsiteY2" fmla="*/ 367 h 24027"/>
                        <a:gd name="connsiteX3" fmla="*/ 358 w 23448"/>
                        <a:gd name="connsiteY3" fmla="*/ 8837 h 24027"/>
                        <a:gd name="connsiteX4" fmla="*/ 8625 w 2344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8625" y="23660"/>
                          </a:moveTo>
                          <a:cubicBezTo>
                            <a:pt x="14824" y="25248"/>
                            <a:pt x="21541" y="21543"/>
                            <a:pt x="23091" y="15190"/>
                          </a:cubicBezTo>
                          <a:cubicBezTo>
                            <a:pt x="24641" y="8837"/>
                            <a:pt x="21024" y="1955"/>
                            <a:pt x="14824" y="367"/>
                          </a:cubicBezTo>
                          <a:cubicBezTo>
                            <a:pt x="8625" y="-1221"/>
                            <a:pt x="1908" y="2485"/>
                            <a:pt x="358" y="8837"/>
                          </a:cubicBezTo>
                          <a:cubicBezTo>
                            <a:pt x="-1192" y="15190"/>
                            <a:pt x="2424" y="21543"/>
                            <a:pt x="8625"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FE072D0-9AC8-B2C6-E803-7E2239A0EE10}"/>
                        </a:ext>
                      </a:extLst>
                    </p:cNvPr>
                    <p:cNvSpPr/>
                    <p:nvPr/>
                  </p:nvSpPr>
                  <p:spPr>
                    <a:xfrm>
                      <a:off x="9159174" y="5745102"/>
                      <a:ext cx="23671" cy="24026"/>
                    </a:xfrm>
                    <a:custGeom>
                      <a:avLst/>
                      <a:gdLst>
                        <a:gd name="connsiteX0" fmla="*/ 8847 w 23671"/>
                        <a:gd name="connsiteY0" fmla="*/ 23660 h 24026"/>
                        <a:gd name="connsiteX1" fmla="*/ 23313 w 23671"/>
                        <a:gd name="connsiteY1" fmla="*/ 15190 h 24026"/>
                        <a:gd name="connsiteX2" fmla="*/ 15046 w 23671"/>
                        <a:gd name="connsiteY2" fmla="*/ 367 h 24026"/>
                        <a:gd name="connsiteX3" fmla="*/ 580 w 23671"/>
                        <a:gd name="connsiteY3" fmla="*/ 8837 h 24026"/>
                        <a:gd name="connsiteX4" fmla="*/ 8847 w 23671"/>
                        <a:gd name="connsiteY4" fmla="*/ 23660 h 24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1" h="24026">
                          <a:moveTo>
                            <a:pt x="8847" y="23660"/>
                          </a:moveTo>
                          <a:cubicBezTo>
                            <a:pt x="15046" y="25248"/>
                            <a:pt x="21763" y="21543"/>
                            <a:pt x="23313" y="15190"/>
                          </a:cubicBezTo>
                          <a:cubicBezTo>
                            <a:pt x="24863" y="8837"/>
                            <a:pt x="21247" y="1955"/>
                            <a:pt x="15046" y="367"/>
                          </a:cubicBezTo>
                          <a:cubicBezTo>
                            <a:pt x="8847" y="-1222"/>
                            <a:pt x="2130" y="2484"/>
                            <a:pt x="580" y="8837"/>
                          </a:cubicBezTo>
                          <a:cubicBezTo>
                            <a:pt x="-1486" y="15719"/>
                            <a:pt x="2130" y="22072"/>
                            <a:pt x="8847"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7F533237-FF7A-30FF-481E-8B75B753107E}"/>
                        </a:ext>
                      </a:extLst>
                    </p:cNvPr>
                    <p:cNvSpPr/>
                    <p:nvPr/>
                  </p:nvSpPr>
                  <p:spPr>
                    <a:xfrm>
                      <a:off x="7997913" y="5499923"/>
                      <a:ext cx="63335" cy="64927"/>
                    </a:xfrm>
                    <a:custGeom>
                      <a:avLst/>
                      <a:gdLst>
                        <a:gd name="connsiteX0" fmla="*/ 23644 w 63335"/>
                        <a:gd name="connsiteY0" fmla="*/ 63963 h 64927"/>
                        <a:gd name="connsiteX1" fmla="*/ 62394 w 63335"/>
                        <a:gd name="connsiteY1" fmla="*/ 40670 h 64927"/>
                        <a:gd name="connsiteX2" fmla="*/ 39661 w 63335"/>
                        <a:gd name="connsiteY2" fmla="*/ 965 h 64927"/>
                        <a:gd name="connsiteX3" fmla="*/ 911 w 63335"/>
                        <a:gd name="connsiteY3" fmla="*/ 24258 h 64927"/>
                        <a:gd name="connsiteX4" fmla="*/ 23644 w 63335"/>
                        <a:gd name="connsiteY4" fmla="*/ 63963 h 6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35" h="64927">
                          <a:moveTo>
                            <a:pt x="23644" y="63963"/>
                          </a:moveTo>
                          <a:cubicBezTo>
                            <a:pt x="40694" y="68198"/>
                            <a:pt x="57744" y="58140"/>
                            <a:pt x="62394" y="40670"/>
                          </a:cubicBezTo>
                          <a:cubicBezTo>
                            <a:pt x="66527" y="23200"/>
                            <a:pt x="56711" y="5729"/>
                            <a:pt x="39661" y="965"/>
                          </a:cubicBezTo>
                          <a:cubicBezTo>
                            <a:pt x="22611" y="-3270"/>
                            <a:pt x="5561" y="6788"/>
                            <a:pt x="911" y="24258"/>
                          </a:cubicBezTo>
                          <a:cubicBezTo>
                            <a:pt x="-3222" y="41728"/>
                            <a:pt x="7112" y="59198"/>
                            <a:pt x="23644" y="63963"/>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7F73544B-2841-E97D-B84E-C3AF5E375359}"/>
                        </a:ext>
                      </a:extLst>
                    </p:cNvPr>
                    <p:cNvSpPr/>
                    <p:nvPr/>
                  </p:nvSpPr>
                  <p:spPr>
                    <a:xfrm>
                      <a:off x="8067987" y="4996302"/>
                      <a:ext cx="38370" cy="39316"/>
                    </a:xfrm>
                    <a:custGeom>
                      <a:avLst/>
                      <a:gdLst>
                        <a:gd name="connsiteX0" fmla="*/ 14536 w 38370"/>
                        <a:gd name="connsiteY0" fmla="*/ 38717 h 39316"/>
                        <a:gd name="connsiteX1" fmla="*/ 37785 w 38370"/>
                        <a:gd name="connsiteY1" fmla="*/ 24423 h 39316"/>
                        <a:gd name="connsiteX2" fmla="*/ 23835 w 38370"/>
                        <a:gd name="connsiteY2" fmla="*/ 600 h 39316"/>
                        <a:gd name="connsiteX3" fmla="*/ 586 w 38370"/>
                        <a:gd name="connsiteY3" fmla="*/ 14894 h 39316"/>
                        <a:gd name="connsiteX4" fmla="*/ 14536 w 38370"/>
                        <a:gd name="connsiteY4" fmla="*/ 38717 h 3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0" h="39316">
                          <a:moveTo>
                            <a:pt x="14536" y="38717"/>
                          </a:moveTo>
                          <a:cubicBezTo>
                            <a:pt x="24869" y="41364"/>
                            <a:pt x="35202" y="35011"/>
                            <a:pt x="37785" y="24423"/>
                          </a:cubicBezTo>
                          <a:cubicBezTo>
                            <a:pt x="40369" y="13835"/>
                            <a:pt x="34168" y="3247"/>
                            <a:pt x="23835" y="600"/>
                          </a:cubicBezTo>
                          <a:cubicBezTo>
                            <a:pt x="13502" y="-2047"/>
                            <a:pt x="3169" y="4306"/>
                            <a:pt x="586" y="14894"/>
                          </a:cubicBezTo>
                          <a:cubicBezTo>
                            <a:pt x="-1998" y="25482"/>
                            <a:pt x="4203" y="36070"/>
                            <a:pt x="14536" y="38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1B514E18-68C3-517A-CD01-101078FAE73D}"/>
                        </a:ext>
                      </a:extLst>
                    </p:cNvPr>
                    <p:cNvSpPr/>
                    <p:nvPr/>
                  </p:nvSpPr>
                  <p:spPr>
                    <a:xfrm>
                      <a:off x="9837661" y="5183832"/>
                      <a:ext cx="57762" cy="59187"/>
                    </a:xfrm>
                    <a:custGeom>
                      <a:avLst/>
                      <a:gdLst>
                        <a:gd name="connsiteX0" fmla="*/ 21648 w 57762"/>
                        <a:gd name="connsiteY0" fmla="*/ 58181 h 59187"/>
                        <a:gd name="connsiteX1" fmla="*/ 56781 w 57762"/>
                        <a:gd name="connsiteY1" fmla="*/ 37005 h 59187"/>
                        <a:gd name="connsiteX2" fmla="*/ 36114 w 57762"/>
                        <a:gd name="connsiteY2" fmla="*/ 1006 h 59187"/>
                        <a:gd name="connsiteX3" fmla="*/ 982 w 57762"/>
                        <a:gd name="connsiteY3" fmla="*/ 22182 h 59187"/>
                        <a:gd name="connsiteX4" fmla="*/ 21648 w 57762"/>
                        <a:gd name="connsiteY4" fmla="*/ 58181 h 5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2" h="59187">
                          <a:moveTo>
                            <a:pt x="21648" y="58181"/>
                          </a:moveTo>
                          <a:cubicBezTo>
                            <a:pt x="37148" y="62416"/>
                            <a:pt x="52648" y="52887"/>
                            <a:pt x="56781" y="37005"/>
                          </a:cubicBezTo>
                          <a:cubicBezTo>
                            <a:pt x="60914" y="21123"/>
                            <a:pt x="51614" y="5241"/>
                            <a:pt x="36114" y="1006"/>
                          </a:cubicBezTo>
                          <a:cubicBezTo>
                            <a:pt x="20615" y="-3229"/>
                            <a:pt x="5115" y="6300"/>
                            <a:pt x="982" y="22182"/>
                          </a:cubicBezTo>
                          <a:cubicBezTo>
                            <a:pt x="-3151" y="38064"/>
                            <a:pt x="6149" y="53946"/>
                            <a:pt x="21648" y="5818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B9CFBB7E-62E9-D94B-2171-AFE869C2029F}"/>
                        </a:ext>
                      </a:extLst>
                    </p:cNvPr>
                    <p:cNvSpPr/>
                    <p:nvPr/>
                  </p:nvSpPr>
                  <p:spPr>
                    <a:xfrm>
                      <a:off x="7918068" y="4561612"/>
                      <a:ext cx="131512" cy="134720"/>
                    </a:xfrm>
                    <a:custGeom>
                      <a:avLst/>
                      <a:gdLst>
                        <a:gd name="connsiteX0" fmla="*/ 49240 w 131512"/>
                        <a:gd name="connsiteY0" fmla="*/ 132476 h 134720"/>
                        <a:gd name="connsiteX1" fmla="*/ 129322 w 131512"/>
                        <a:gd name="connsiteY1" fmla="*/ 84301 h 134720"/>
                        <a:gd name="connsiteX2" fmla="*/ 82306 w 131512"/>
                        <a:gd name="connsiteY2" fmla="*/ 2245 h 134720"/>
                        <a:gd name="connsiteX3" fmla="*/ 2224 w 131512"/>
                        <a:gd name="connsiteY3" fmla="*/ 50420 h 134720"/>
                        <a:gd name="connsiteX4" fmla="*/ 49240 w 131512"/>
                        <a:gd name="connsiteY4" fmla="*/ 132476 h 1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12" h="134720">
                          <a:moveTo>
                            <a:pt x="49240" y="132476"/>
                          </a:moveTo>
                          <a:cubicBezTo>
                            <a:pt x="84373" y="142005"/>
                            <a:pt x="120539" y="120300"/>
                            <a:pt x="129322" y="84301"/>
                          </a:cubicBezTo>
                          <a:cubicBezTo>
                            <a:pt x="138622" y="48302"/>
                            <a:pt x="117439" y="11244"/>
                            <a:pt x="82306" y="2245"/>
                          </a:cubicBezTo>
                          <a:cubicBezTo>
                            <a:pt x="47173" y="-7284"/>
                            <a:pt x="11007" y="14421"/>
                            <a:pt x="2224" y="50420"/>
                          </a:cubicBezTo>
                          <a:cubicBezTo>
                            <a:pt x="-7076" y="86418"/>
                            <a:pt x="13590" y="123476"/>
                            <a:pt x="49240" y="13247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595CCD45-B3C7-7C66-7B43-59B52E22621A}"/>
                        </a:ext>
                      </a:extLst>
                    </p:cNvPr>
                    <p:cNvSpPr/>
                    <p:nvPr/>
                  </p:nvSpPr>
                  <p:spPr>
                    <a:xfrm>
                      <a:off x="11205252" y="5007363"/>
                      <a:ext cx="131306" cy="134720"/>
                    </a:xfrm>
                    <a:custGeom>
                      <a:avLst/>
                      <a:gdLst>
                        <a:gd name="connsiteX0" fmla="*/ 49034 w 131306"/>
                        <a:gd name="connsiteY0" fmla="*/ 132476 h 134720"/>
                        <a:gd name="connsiteX1" fmla="*/ 129116 w 131306"/>
                        <a:gd name="connsiteY1" fmla="*/ 84301 h 134720"/>
                        <a:gd name="connsiteX2" fmla="*/ 82099 w 131306"/>
                        <a:gd name="connsiteY2" fmla="*/ 2245 h 134720"/>
                        <a:gd name="connsiteX3" fmla="*/ 2017 w 131306"/>
                        <a:gd name="connsiteY3" fmla="*/ 50420 h 134720"/>
                        <a:gd name="connsiteX4" fmla="*/ 49034 w 131306"/>
                        <a:gd name="connsiteY4" fmla="*/ 132476 h 134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06" h="134720">
                          <a:moveTo>
                            <a:pt x="49034" y="132476"/>
                          </a:moveTo>
                          <a:cubicBezTo>
                            <a:pt x="84167" y="142005"/>
                            <a:pt x="120333" y="120300"/>
                            <a:pt x="129116" y="84301"/>
                          </a:cubicBezTo>
                          <a:cubicBezTo>
                            <a:pt x="138416" y="48302"/>
                            <a:pt x="117232" y="11244"/>
                            <a:pt x="82099" y="2245"/>
                          </a:cubicBezTo>
                          <a:cubicBezTo>
                            <a:pt x="46966" y="-7285"/>
                            <a:pt x="10800" y="14421"/>
                            <a:pt x="2017" y="50420"/>
                          </a:cubicBezTo>
                          <a:cubicBezTo>
                            <a:pt x="-6766" y="86419"/>
                            <a:pt x="13901" y="123476"/>
                            <a:pt x="49034" y="132476"/>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EF35337D-1141-E13F-FD8E-8F1E20CF435D}"/>
                        </a:ext>
                      </a:extLst>
                    </p:cNvPr>
                    <p:cNvSpPr/>
                    <p:nvPr/>
                  </p:nvSpPr>
                  <p:spPr>
                    <a:xfrm>
                      <a:off x="10439314" y="4604943"/>
                      <a:ext cx="44835" cy="45940"/>
                    </a:xfrm>
                    <a:custGeom>
                      <a:avLst/>
                      <a:gdLst>
                        <a:gd name="connsiteX0" fmla="*/ 16735 w 44835"/>
                        <a:gd name="connsiteY0" fmla="*/ 45205 h 45940"/>
                        <a:gd name="connsiteX1" fmla="*/ 44117 w 44835"/>
                        <a:gd name="connsiteY1" fmla="*/ 28794 h 45940"/>
                        <a:gd name="connsiteX2" fmla="*/ 28101 w 44835"/>
                        <a:gd name="connsiteY2" fmla="*/ 736 h 45940"/>
                        <a:gd name="connsiteX3" fmla="*/ 718 w 44835"/>
                        <a:gd name="connsiteY3" fmla="*/ 17147 h 45940"/>
                        <a:gd name="connsiteX4" fmla="*/ 16735 w 44835"/>
                        <a:gd name="connsiteY4" fmla="*/ 45205 h 4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5" h="45940">
                          <a:moveTo>
                            <a:pt x="16735" y="45205"/>
                          </a:moveTo>
                          <a:cubicBezTo>
                            <a:pt x="28618" y="48381"/>
                            <a:pt x="41017" y="40970"/>
                            <a:pt x="44117" y="28794"/>
                          </a:cubicBezTo>
                          <a:cubicBezTo>
                            <a:pt x="47217" y="16618"/>
                            <a:pt x="39984" y="3912"/>
                            <a:pt x="28101" y="736"/>
                          </a:cubicBezTo>
                          <a:cubicBezTo>
                            <a:pt x="16218" y="-2441"/>
                            <a:pt x="3818" y="4971"/>
                            <a:pt x="718" y="17147"/>
                          </a:cubicBezTo>
                          <a:cubicBezTo>
                            <a:pt x="-2382" y="29852"/>
                            <a:pt x="4851" y="42029"/>
                            <a:pt x="16735" y="45205"/>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3A62093C-F6CB-515D-1FBD-879DC41307DB}"/>
                        </a:ext>
                      </a:extLst>
                    </p:cNvPr>
                    <p:cNvSpPr/>
                    <p:nvPr/>
                  </p:nvSpPr>
                  <p:spPr>
                    <a:xfrm>
                      <a:off x="9155600" y="3842981"/>
                      <a:ext cx="23628" cy="24027"/>
                    </a:xfrm>
                    <a:custGeom>
                      <a:avLst/>
                      <a:gdLst>
                        <a:gd name="connsiteX0" fmla="*/ 8804 w 23628"/>
                        <a:gd name="connsiteY0" fmla="*/ 23660 h 24027"/>
                        <a:gd name="connsiteX1" fmla="*/ 23270 w 23628"/>
                        <a:gd name="connsiteY1" fmla="*/ 15190 h 24027"/>
                        <a:gd name="connsiteX2" fmla="*/ 15004 w 23628"/>
                        <a:gd name="connsiteY2" fmla="*/ 367 h 24027"/>
                        <a:gd name="connsiteX3" fmla="*/ 537 w 23628"/>
                        <a:gd name="connsiteY3" fmla="*/ 8837 h 24027"/>
                        <a:gd name="connsiteX4" fmla="*/ 8804 w 2362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8" h="24027">
                          <a:moveTo>
                            <a:pt x="8804" y="23660"/>
                          </a:moveTo>
                          <a:cubicBezTo>
                            <a:pt x="15004" y="25248"/>
                            <a:pt x="21721" y="21543"/>
                            <a:pt x="23270" y="15190"/>
                          </a:cubicBezTo>
                          <a:cubicBezTo>
                            <a:pt x="24821" y="8837"/>
                            <a:pt x="21204" y="1955"/>
                            <a:pt x="15004" y="367"/>
                          </a:cubicBezTo>
                          <a:cubicBezTo>
                            <a:pt x="8804" y="-1221"/>
                            <a:pt x="2088" y="2484"/>
                            <a:pt x="537" y="8837"/>
                          </a:cubicBezTo>
                          <a:cubicBezTo>
                            <a:pt x="-1529" y="15190"/>
                            <a:pt x="2604" y="22072"/>
                            <a:pt x="880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EA7566E5-CFA1-EE82-CDF5-14437EE356EC}"/>
                        </a:ext>
                      </a:extLst>
                    </p:cNvPr>
                    <p:cNvSpPr/>
                    <p:nvPr/>
                  </p:nvSpPr>
                  <p:spPr>
                    <a:xfrm>
                      <a:off x="9577710" y="3802747"/>
                      <a:ext cx="23628" cy="24027"/>
                    </a:xfrm>
                    <a:custGeom>
                      <a:avLst/>
                      <a:gdLst>
                        <a:gd name="connsiteX0" fmla="*/ 8804 w 23628"/>
                        <a:gd name="connsiteY0" fmla="*/ 23660 h 24027"/>
                        <a:gd name="connsiteX1" fmla="*/ 23271 w 23628"/>
                        <a:gd name="connsiteY1" fmla="*/ 15190 h 24027"/>
                        <a:gd name="connsiteX2" fmla="*/ 15004 w 23628"/>
                        <a:gd name="connsiteY2" fmla="*/ 367 h 24027"/>
                        <a:gd name="connsiteX3" fmla="*/ 538 w 23628"/>
                        <a:gd name="connsiteY3" fmla="*/ 8837 h 24027"/>
                        <a:gd name="connsiteX4" fmla="*/ 8804 w 2362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8" h="24027">
                          <a:moveTo>
                            <a:pt x="8804" y="23660"/>
                          </a:moveTo>
                          <a:cubicBezTo>
                            <a:pt x="15004" y="25248"/>
                            <a:pt x="21720" y="21543"/>
                            <a:pt x="23271" y="15190"/>
                          </a:cubicBezTo>
                          <a:cubicBezTo>
                            <a:pt x="24820" y="8837"/>
                            <a:pt x="21204" y="1955"/>
                            <a:pt x="15004" y="367"/>
                          </a:cubicBezTo>
                          <a:cubicBezTo>
                            <a:pt x="8804" y="-1221"/>
                            <a:pt x="2087" y="2484"/>
                            <a:pt x="538" y="8837"/>
                          </a:cubicBezTo>
                          <a:cubicBezTo>
                            <a:pt x="-1529" y="15190"/>
                            <a:pt x="2604" y="22072"/>
                            <a:pt x="880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1C6C76FB-37F9-E754-283F-710D9C5E52FF}"/>
                        </a:ext>
                      </a:extLst>
                    </p:cNvPr>
                    <p:cNvSpPr/>
                    <p:nvPr/>
                  </p:nvSpPr>
                  <p:spPr>
                    <a:xfrm>
                      <a:off x="9817619" y="3908097"/>
                      <a:ext cx="23448" cy="24027"/>
                    </a:xfrm>
                    <a:custGeom>
                      <a:avLst/>
                      <a:gdLst>
                        <a:gd name="connsiteX0" fmla="*/ 8625 w 23448"/>
                        <a:gd name="connsiteY0" fmla="*/ 23660 h 24027"/>
                        <a:gd name="connsiteX1" fmla="*/ 23091 w 23448"/>
                        <a:gd name="connsiteY1" fmla="*/ 15190 h 24027"/>
                        <a:gd name="connsiteX2" fmla="*/ 14824 w 23448"/>
                        <a:gd name="connsiteY2" fmla="*/ 367 h 24027"/>
                        <a:gd name="connsiteX3" fmla="*/ 358 w 23448"/>
                        <a:gd name="connsiteY3" fmla="*/ 8837 h 24027"/>
                        <a:gd name="connsiteX4" fmla="*/ 8625 w 2344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8625" y="23660"/>
                          </a:moveTo>
                          <a:cubicBezTo>
                            <a:pt x="14824" y="25248"/>
                            <a:pt x="21541" y="21543"/>
                            <a:pt x="23091" y="15190"/>
                          </a:cubicBezTo>
                          <a:cubicBezTo>
                            <a:pt x="24641" y="8837"/>
                            <a:pt x="21024" y="1955"/>
                            <a:pt x="14824" y="367"/>
                          </a:cubicBezTo>
                          <a:cubicBezTo>
                            <a:pt x="8625" y="-1221"/>
                            <a:pt x="1908" y="2484"/>
                            <a:pt x="358" y="8837"/>
                          </a:cubicBezTo>
                          <a:cubicBezTo>
                            <a:pt x="-1192" y="15190"/>
                            <a:pt x="2424" y="22072"/>
                            <a:pt x="8625"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Shape 52">
                      <a:extLst>
                        <a:ext uri="{FF2B5EF4-FFF2-40B4-BE49-F238E27FC236}">
                          <a16:creationId xmlns:a16="http://schemas.microsoft.com/office/drawing/2014/main" id="{19B0CFF2-B530-440E-50F4-663202C1BCB9}"/>
                        </a:ext>
                      </a:extLst>
                    </p:cNvPr>
                    <p:cNvSpPr/>
                    <p:nvPr/>
                  </p:nvSpPr>
                  <p:spPr>
                    <a:xfrm>
                      <a:off x="9405842" y="3877921"/>
                      <a:ext cx="23449" cy="24027"/>
                    </a:xfrm>
                    <a:custGeom>
                      <a:avLst/>
                      <a:gdLst>
                        <a:gd name="connsiteX0" fmla="*/ 8624 w 23449"/>
                        <a:gd name="connsiteY0" fmla="*/ 23660 h 24027"/>
                        <a:gd name="connsiteX1" fmla="*/ 23091 w 23449"/>
                        <a:gd name="connsiteY1" fmla="*/ 15190 h 24027"/>
                        <a:gd name="connsiteX2" fmla="*/ 14825 w 23449"/>
                        <a:gd name="connsiteY2" fmla="*/ 367 h 24027"/>
                        <a:gd name="connsiteX3" fmla="*/ 358 w 23449"/>
                        <a:gd name="connsiteY3" fmla="*/ 8837 h 24027"/>
                        <a:gd name="connsiteX4" fmla="*/ 8624 w 23449"/>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9" h="24027">
                          <a:moveTo>
                            <a:pt x="8624" y="23660"/>
                          </a:moveTo>
                          <a:cubicBezTo>
                            <a:pt x="14825" y="25248"/>
                            <a:pt x="21541" y="21543"/>
                            <a:pt x="23091" y="15190"/>
                          </a:cubicBezTo>
                          <a:cubicBezTo>
                            <a:pt x="24641" y="8837"/>
                            <a:pt x="21024" y="1955"/>
                            <a:pt x="14825" y="367"/>
                          </a:cubicBezTo>
                          <a:cubicBezTo>
                            <a:pt x="8624" y="-1221"/>
                            <a:pt x="1908" y="2484"/>
                            <a:pt x="358" y="8837"/>
                          </a:cubicBezTo>
                          <a:cubicBezTo>
                            <a:pt x="-1192" y="15719"/>
                            <a:pt x="2425" y="22072"/>
                            <a:pt x="862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Shape 53">
                      <a:extLst>
                        <a:ext uri="{FF2B5EF4-FFF2-40B4-BE49-F238E27FC236}">
                          <a16:creationId xmlns:a16="http://schemas.microsoft.com/office/drawing/2014/main" id="{59CC5209-E4A6-9D1F-291C-5AC9A35F1ACD}"/>
                        </a:ext>
                      </a:extLst>
                    </p:cNvPr>
                    <p:cNvSpPr/>
                    <p:nvPr/>
                  </p:nvSpPr>
                  <p:spPr>
                    <a:xfrm>
                      <a:off x="7385193" y="3880568"/>
                      <a:ext cx="23449" cy="24027"/>
                    </a:xfrm>
                    <a:custGeom>
                      <a:avLst/>
                      <a:gdLst>
                        <a:gd name="connsiteX0" fmla="*/ 8624 w 23449"/>
                        <a:gd name="connsiteY0" fmla="*/ 23660 h 24027"/>
                        <a:gd name="connsiteX1" fmla="*/ 23091 w 23449"/>
                        <a:gd name="connsiteY1" fmla="*/ 15190 h 24027"/>
                        <a:gd name="connsiteX2" fmla="*/ 14825 w 23449"/>
                        <a:gd name="connsiteY2" fmla="*/ 367 h 24027"/>
                        <a:gd name="connsiteX3" fmla="*/ 358 w 23449"/>
                        <a:gd name="connsiteY3" fmla="*/ 8837 h 24027"/>
                        <a:gd name="connsiteX4" fmla="*/ 8624 w 23449"/>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9" h="24027">
                          <a:moveTo>
                            <a:pt x="8624" y="23660"/>
                          </a:moveTo>
                          <a:cubicBezTo>
                            <a:pt x="14825" y="25248"/>
                            <a:pt x="21541" y="21543"/>
                            <a:pt x="23091" y="15190"/>
                          </a:cubicBezTo>
                          <a:cubicBezTo>
                            <a:pt x="24641" y="8837"/>
                            <a:pt x="21024" y="1955"/>
                            <a:pt x="14825" y="367"/>
                          </a:cubicBezTo>
                          <a:cubicBezTo>
                            <a:pt x="8624" y="-1221"/>
                            <a:pt x="1908" y="2484"/>
                            <a:pt x="358" y="8837"/>
                          </a:cubicBezTo>
                          <a:cubicBezTo>
                            <a:pt x="-1192" y="15719"/>
                            <a:pt x="2425" y="22072"/>
                            <a:pt x="862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AFA38BED-E8E2-2F09-6433-5369866B8EA9}"/>
                        </a:ext>
                      </a:extLst>
                    </p:cNvPr>
                    <p:cNvSpPr/>
                    <p:nvPr/>
                  </p:nvSpPr>
                  <p:spPr>
                    <a:xfrm>
                      <a:off x="6906661" y="3450588"/>
                      <a:ext cx="58279" cy="59716"/>
                    </a:xfrm>
                    <a:custGeom>
                      <a:avLst/>
                      <a:gdLst>
                        <a:gd name="connsiteX0" fmla="*/ 21648 w 58279"/>
                        <a:gd name="connsiteY0" fmla="*/ 58710 h 59716"/>
                        <a:gd name="connsiteX1" fmla="*/ 57298 w 58279"/>
                        <a:gd name="connsiteY1" fmla="*/ 37535 h 59716"/>
                        <a:gd name="connsiteX2" fmla="*/ 36632 w 58279"/>
                        <a:gd name="connsiteY2" fmla="*/ 1006 h 59716"/>
                        <a:gd name="connsiteX3" fmla="*/ 982 w 58279"/>
                        <a:gd name="connsiteY3" fmla="*/ 22182 h 59716"/>
                        <a:gd name="connsiteX4" fmla="*/ 21648 w 58279"/>
                        <a:gd name="connsiteY4" fmla="*/ 58710 h 59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79" h="59716">
                          <a:moveTo>
                            <a:pt x="21648" y="58710"/>
                          </a:moveTo>
                          <a:cubicBezTo>
                            <a:pt x="37148" y="62945"/>
                            <a:pt x="53164" y="53416"/>
                            <a:pt x="57298" y="37535"/>
                          </a:cubicBezTo>
                          <a:cubicBezTo>
                            <a:pt x="61431" y="21653"/>
                            <a:pt x="52131" y="5241"/>
                            <a:pt x="36632" y="1006"/>
                          </a:cubicBezTo>
                          <a:cubicBezTo>
                            <a:pt x="21132" y="-3229"/>
                            <a:pt x="5116" y="6300"/>
                            <a:pt x="982" y="22182"/>
                          </a:cubicBezTo>
                          <a:cubicBezTo>
                            <a:pt x="-3151" y="38593"/>
                            <a:pt x="6149" y="54475"/>
                            <a:pt x="21648" y="5871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1921F306-A20D-D1E3-BEF9-664D2FEBAEA4}"/>
                        </a:ext>
                      </a:extLst>
                    </p:cNvPr>
                    <p:cNvSpPr/>
                    <p:nvPr/>
                  </p:nvSpPr>
                  <p:spPr>
                    <a:xfrm>
                      <a:off x="11137679" y="4659310"/>
                      <a:ext cx="23448" cy="24027"/>
                    </a:xfrm>
                    <a:custGeom>
                      <a:avLst/>
                      <a:gdLst>
                        <a:gd name="connsiteX0" fmla="*/ 8624 w 23448"/>
                        <a:gd name="connsiteY0" fmla="*/ 23660 h 24027"/>
                        <a:gd name="connsiteX1" fmla="*/ 23091 w 23448"/>
                        <a:gd name="connsiteY1" fmla="*/ 15190 h 24027"/>
                        <a:gd name="connsiteX2" fmla="*/ 14825 w 23448"/>
                        <a:gd name="connsiteY2" fmla="*/ 367 h 24027"/>
                        <a:gd name="connsiteX3" fmla="*/ 358 w 23448"/>
                        <a:gd name="connsiteY3" fmla="*/ 8837 h 24027"/>
                        <a:gd name="connsiteX4" fmla="*/ 8624 w 2344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8624" y="23660"/>
                          </a:moveTo>
                          <a:cubicBezTo>
                            <a:pt x="14825" y="25248"/>
                            <a:pt x="21540" y="21543"/>
                            <a:pt x="23091" y="15190"/>
                          </a:cubicBezTo>
                          <a:cubicBezTo>
                            <a:pt x="24641" y="8837"/>
                            <a:pt x="21024" y="1955"/>
                            <a:pt x="14825" y="367"/>
                          </a:cubicBezTo>
                          <a:cubicBezTo>
                            <a:pt x="8624" y="-1221"/>
                            <a:pt x="1908" y="2485"/>
                            <a:pt x="358" y="8837"/>
                          </a:cubicBezTo>
                          <a:cubicBezTo>
                            <a:pt x="-1192" y="15190"/>
                            <a:pt x="2424" y="21543"/>
                            <a:pt x="862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58309CF7-CD9C-B026-57EC-5BBC76C69213}"/>
                        </a:ext>
                      </a:extLst>
                    </p:cNvPr>
                    <p:cNvSpPr/>
                    <p:nvPr/>
                  </p:nvSpPr>
                  <p:spPr>
                    <a:xfrm>
                      <a:off x="11553072" y="4859951"/>
                      <a:ext cx="23449" cy="24026"/>
                    </a:xfrm>
                    <a:custGeom>
                      <a:avLst/>
                      <a:gdLst>
                        <a:gd name="connsiteX0" fmla="*/ 8625 w 23449"/>
                        <a:gd name="connsiteY0" fmla="*/ 23660 h 24026"/>
                        <a:gd name="connsiteX1" fmla="*/ 23092 w 23449"/>
                        <a:gd name="connsiteY1" fmla="*/ 15190 h 24026"/>
                        <a:gd name="connsiteX2" fmla="*/ 14825 w 23449"/>
                        <a:gd name="connsiteY2" fmla="*/ 367 h 24026"/>
                        <a:gd name="connsiteX3" fmla="*/ 358 w 23449"/>
                        <a:gd name="connsiteY3" fmla="*/ 8837 h 24026"/>
                        <a:gd name="connsiteX4" fmla="*/ 8625 w 23449"/>
                        <a:gd name="connsiteY4" fmla="*/ 23660 h 24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9" h="24026">
                          <a:moveTo>
                            <a:pt x="8625" y="23660"/>
                          </a:moveTo>
                          <a:cubicBezTo>
                            <a:pt x="14825" y="25249"/>
                            <a:pt x="21542" y="21543"/>
                            <a:pt x="23092" y="15190"/>
                          </a:cubicBezTo>
                          <a:cubicBezTo>
                            <a:pt x="24641" y="8837"/>
                            <a:pt x="21024" y="1955"/>
                            <a:pt x="14825" y="367"/>
                          </a:cubicBezTo>
                          <a:cubicBezTo>
                            <a:pt x="8625" y="-1221"/>
                            <a:pt x="1908" y="2484"/>
                            <a:pt x="358" y="8837"/>
                          </a:cubicBezTo>
                          <a:cubicBezTo>
                            <a:pt x="-1192" y="15719"/>
                            <a:pt x="2425" y="22072"/>
                            <a:pt x="8625"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F3367F91-2075-91B8-91AB-DA4A1D2BE6C0}"/>
                        </a:ext>
                      </a:extLst>
                    </p:cNvPr>
                    <p:cNvSpPr/>
                    <p:nvPr/>
                  </p:nvSpPr>
                  <p:spPr>
                    <a:xfrm>
                      <a:off x="9438392" y="4834011"/>
                      <a:ext cx="23448" cy="24027"/>
                    </a:xfrm>
                    <a:custGeom>
                      <a:avLst/>
                      <a:gdLst>
                        <a:gd name="connsiteX0" fmla="*/ 8624 w 23448"/>
                        <a:gd name="connsiteY0" fmla="*/ 23660 h 24027"/>
                        <a:gd name="connsiteX1" fmla="*/ 23091 w 23448"/>
                        <a:gd name="connsiteY1" fmla="*/ 15190 h 24027"/>
                        <a:gd name="connsiteX2" fmla="*/ 14824 w 23448"/>
                        <a:gd name="connsiteY2" fmla="*/ 367 h 24027"/>
                        <a:gd name="connsiteX3" fmla="*/ 358 w 23448"/>
                        <a:gd name="connsiteY3" fmla="*/ 8837 h 24027"/>
                        <a:gd name="connsiteX4" fmla="*/ 8624 w 23448"/>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8" h="24027">
                          <a:moveTo>
                            <a:pt x="8624" y="23660"/>
                          </a:moveTo>
                          <a:cubicBezTo>
                            <a:pt x="14824" y="25248"/>
                            <a:pt x="21541" y="21543"/>
                            <a:pt x="23091" y="15190"/>
                          </a:cubicBezTo>
                          <a:cubicBezTo>
                            <a:pt x="24641" y="8837"/>
                            <a:pt x="21024" y="1955"/>
                            <a:pt x="14824" y="367"/>
                          </a:cubicBezTo>
                          <a:cubicBezTo>
                            <a:pt x="8624" y="-1221"/>
                            <a:pt x="1908" y="2485"/>
                            <a:pt x="358" y="8837"/>
                          </a:cubicBezTo>
                          <a:cubicBezTo>
                            <a:pt x="-1192" y="15190"/>
                            <a:pt x="2425" y="22072"/>
                            <a:pt x="862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8CBF66AD-8095-82C7-90FD-B1774F0A93E3}"/>
                        </a:ext>
                      </a:extLst>
                    </p:cNvPr>
                    <p:cNvSpPr/>
                    <p:nvPr/>
                  </p:nvSpPr>
                  <p:spPr>
                    <a:xfrm>
                      <a:off x="10895462" y="5027133"/>
                      <a:ext cx="59107" cy="60770"/>
                    </a:xfrm>
                    <a:custGeom>
                      <a:avLst/>
                      <a:gdLst>
                        <a:gd name="connsiteX0" fmla="*/ 21962 w 59107"/>
                        <a:gd name="connsiteY0" fmla="*/ 59767 h 60770"/>
                        <a:gd name="connsiteX1" fmla="*/ 58128 w 59107"/>
                        <a:gd name="connsiteY1" fmla="*/ 38062 h 60770"/>
                        <a:gd name="connsiteX2" fmla="*/ 36945 w 59107"/>
                        <a:gd name="connsiteY2" fmla="*/ 1004 h 60770"/>
                        <a:gd name="connsiteX3" fmla="*/ 779 w 59107"/>
                        <a:gd name="connsiteY3" fmla="*/ 22709 h 60770"/>
                        <a:gd name="connsiteX4" fmla="*/ 21962 w 59107"/>
                        <a:gd name="connsiteY4" fmla="*/ 59767 h 6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07" h="60770">
                          <a:moveTo>
                            <a:pt x="21962" y="59767"/>
                          </a:moveTo>
                          <a:cubicBezTo>
                            <a:pt x="37978" y="64002"/>
                            <a:pt x="53995" y="54473"/>
                            <a:pt x="58128" y="38062"/>
                          </a:cubicBezTo>
                          <a:cubicBezTo>
                            <a:pt x="62261" y="21650"/>
                            <a:pt x="52962" y="5239"/>
                            <a:pt x="36945" y="1004"/>
                          </a:cubicBezTo>
                          <a:cubicBezTo>
                            <a:pt x="20928" y="-3231"/>
                            <a:pt x="4912" y="6298"/>
                            <a:pt x="779" y="22709"/>
                          </a:cubicBezTo>
                          <a:cubicBezTo>
                            <a:pt x="-2837" y="39120"/>
                            <a:pt x="6463" y="55532"/>
                            <a:pt x="21962" y="5976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EBC1C9AC-81E7-3C39-54BC-84E46DBAD2A3}"/>
                        </a:ext>
                      </a:extLst>
                    </p:cNvPr>
                    <p:cNvSpPr/>
                    <p:nvPr/>
                  </p:nvSpPr>
                  <p:spPr>
                    <a:xfrm>
                      <a:off x="10007232" y="5113532"/>
                      <a:ext cx="23449" cy="24027"/>
                    </a:xfrm>
                    <a:custGeom>
                      <a:avLst/>
                      <a:gdLst>
                        <a:gd name="connsiteX0" fmla="*/ 8624 w 23449"/>
                        <a:gd name="connsiteY0" fmla="*/ 23660 h 24027"/>
                        <a:gd name="connsiteX1" fmla="*/ 23091 w 23449"/>
                        <a:gd name="connsiteY1" fmla="*/ 15190 h 24027"/>
                        <a:gd name="connsiteX2" fmla="*/ 14825 w 23449"/>
                        <a:gd name="connsiteY2" fmla="*/ 367 h 24027"/>
                        <a:gd name="connsiteX3" fmla="*/ 358 w 23449"/>
                        <a:gd name="connsiteY3" fmla="*/ 8837 h 24027"/>
                        <a:gd name="connsiteX4" fmla="*/ 8624 w 23449"/>
                        <a:gd name="connsiteY4" fmla="*/ 23660 h 24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9" h="24027">
                          <a:moveTo>
                            <a:pt x="8624" y="23660"/>
                          </a:moveTo>
                          <a:cubicBezTo>
                            <a:pt x="14825" y="25248"/>
                            <a:pt x="21541" y="21543"/>
                            <a:pt x="23091" y="15190"/>
                          </a:cubicBezTo>
                          <a:cubicBezTo>
                            <a:pt x="24641" y="8837"/>
                            <a:pt x="21024" y="1955"/>
                            <a:pt x="14825" y="367"/>
                          </a:cubicBezTo>
                          <a:cubicBezTo>
                            <a:pt x="8624" y="-1221"/>
                            <a:pt x="1908" y="2485"/>
                            <a:pt x="358" y="8837"/>
                          </a:cubicBezTo>
                          <a:cubicBezTo>
                            <a:pt x="-1192" y="15190"/>
                            <a:pt x="2425" y="22072"/>
                            <a:pt x="8624" y="23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17AF4A2B-197B-5C2A-800B-9DBF01FC3314}"/>
                        </a:ext>
                      </a:extLst>
                    </p:cNvPr>
                    <p:cNvSpPr/>
                    <p:nvPr/>
                  </p:nvSpPr>
                  <p:spPr>
                    <a:xfrm>
                      <a:off x="9624000" y="5075547"/>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2" y="5529"/>
                            <a:pt x="12629" y="1294"/>
                            <a:pt x="9013" y="235"/>
                          </a:cubicBezTo>
                          <a:cubicBezTo>
                            <a:pt x="5396" y="-824"/>
                            <a:pt x="1263" y="1823"/>
                            <a:pt x="230" y="5529"/>
                          </a:cubicBezTo>
                          <a:cubicBezTo>
                            <a:pt x="-804" y="9764"/>
                            <a:pt x="1779" y="13999"/>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Shape 61">
                      <a:extLst>
                        <a:ext uri="{FF2B5EF4-FFF2-40B4-BE49-F238E27FC236}">
                          <a16:creationId xmlns:a16="http://schemas.microsoft.com/office/drawing/2014/main" id="{03EF24E1-6ED8-C879-4189-256058225878}"/>
                        </a:ext>
                      </a:extLst>
                    </p:cNvPr>
                    <p:cNvSpPr/>
                    <p:nvPr/>
                  </p:nvSpPr>
                  <p:spPr>
                    <a:xfrm>
                      <a:off x="9277289" y="5532946"/>
                      <a:ext cx="14442" cy="14764"/>
                    </a:xfrm>
                    <a:custGeom>
                      <a:avLst/>
                      <a:gdLst>
                        <a:gd name="connsiteX0" fmla="*/ 5430 w 14442"/>
                        <a:gd name="connsiteY0" fmla="*/ 14529 h 14764"/>
                        <a:gd name="connsiteX1" fmla="*/ 14213 w 14442"/>
                        <a:gd name="connsiteY1" fmla="*/ 9235 h 14764"/>
                        <a:gd name="connsiteX2" fmla="*/ 9047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7" y="15588"/>
                            <a:pt x="13180" y="12941"/>
                            <a:pt x="14213" y="9235"/>
                          </a:cubicBezTo>
                          <a:cubicBezTo>
                            <a:pt x="15246" y="5529"/>
                            <a:pt x="12663" y="1294"/>
                            <a:pt x="9047" y="235"/>
                          </a:cubicBezTo>
                          <a:cubicBezTo>
                            <a:pt x="5430" y="-824"/>
                            <a:pt x="1297" y="1823"/>
                            <a:pt x="263" y="5529"/>
                          </a:cubicBezTo>
                          <a:cubicBezTo>
                            <a:pt x="-770" y="9764"/>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7FC969C9-8008-40B2-78CB-7D5B116EF16E}"/>
                        </a:ext>
                      </a:extLst>
                    </p:cNvPr>
                    <p:cNvSpPr/>
                    <p:nvPr/>
                  </p:nvSpPr>
                  <p:spPr>
                    <a:xfrm>
                      <a:off x="9144508" y="5611296"/>
                      <a:ext cx="14442" cy="14764"/>
                    </a:xfrm>
                    <a:custGeom>
                      <a:avLst/>
                      <a:gdLst>
                        <a:gd name="connsiteX0" fmla="*/ 5430 w 14442"/>
                        <a:gd name="connsiteY0" fmla="*/ 14529 h 14764"/>
                        <a:gd name="connsiteX1" fmla="*/ 14213 w 14442"/>
                        <a:gd name="connsiteY1" fmla="*/ 9235 h 14764"/>
                        <a:gd name="connsiteX2" fmla="*/ 9046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6" y="15588"/>
                            <a:pt x="13180" y="12941"/>
                            <a:pt x="14213" y="9235"/>
                          </a:cubicBezTo>
                          <a:cubicBezTo>
                            <a:pt x="15246" y="5529"/>
                            <a:pt x="12663" y="1294"/>
                            <a:pt x="9046" y="235"/>
                          </a:cubicBezTo>
                          <a:cubicBezTo>
                            <a:pt x="5430" y="-823"/>
                            <a:pt x="1296" y="1824"/>
                            <a:pt x="263" y="5529"/>
                          </a:cubicBezTo>
                          <a:cubicBezTo>
                            <a:pt x="-770" y="9235"/>
                            <a:pt x="1296"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0" name="Freeform: Shape 1279">
                      <a:extLst>
                        <a:ext uri="{FF2B5EF4-FFF2-40B4-BE49-F238E27FC236}">
                          <a16:creationId xmlns:a16="http://schemas.microsoft.com/office/drawing/2014/main" id="{64BFF073-7BB5-ACE6-6641-742396F43FC8}"/>
                        </a:ext>
                      </a:extLst>
                    </p:cNvPr>
                    <p:cNvSpPr/>
                    <p:nvPr/>
                  </p:nvSpPr>
                  <p:spPr>
                    <a:xfrm>
                      <a:off x="9023644" y="5680118"/>
                      <a:ext cx="14409" cy="14764"/>
                    </a:xfrm>
                    <a:custGeom>
                      <a:avLst/>
                      <a:gdLst>
                        <a:gd name="connsiteX0" fmla="*/ 5396 w 14409"/>
                        <a:gd name="connsiteY0" fmla="*/ 14529 h 14764"/>
                        <a:gd name="connsiteX1" fmla="*/ 14180 w 14409"/>
                        <a:gd name="connsiteY1" fmla="*/ 9235 h 14764"/>
                        <a:gd name="connsiteX2" fmla="*/ 9013 w 14409"/>
                        <a:gd name="connsiteY2" fmla="*/ 235 h 14764"/>
                        <a:gd name="connsiteX3" fmla="*/ 230 w 14409"/>
                        <a:gd name="connsiteY3" fmla="*/ 5529 h 14764"/>
                        <a:gd name="connsiteX4" fmla="*/ 5396 w 14409"/>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 h="14764">
                          <a:moveTo>
                            <a:pt x="5396" y="14529"/>
                          </a:moveTo>
                          <a:cubicBezTo>
                            <a:pt x="9013" y="15588"/>
                            <a:pt x="13146" y="12941"/>
                            <a:pt x="14180" y="9235"/>
                          </a:cubicBezTo>
                          <a:cubicBezTo>
                            <a:pt x="15213" y="5529"/>
                            <a:pt x="12629" y="1294"/>
                            <a:pt x="9013" y="235"/>
                          </a:cubicBezTo>
                          <a:cubicBezTo>
                            <a:pt x="5396" y="-823"/>
                            <a:pt x="1263" y="1824"/>
                            <a:pt x="230" y="5529"/>
                          </a:cubicBezTo>
                          <a:cubicBezTo>
                            <a:pt x="-804" y="9235"/>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1" name="Freeform: Shape 1280">
                      <a:extLst>
                        <a:ext uri="{FF2B5EF4-FFF2-40B4-BE49-F238E27FC236}">
                          <a16:creationId xmlns:a16="http://schemas.microsoft.com/office/drawing/2014/main" id="{DDBEABAE-A418-6EB2-DD1D-34F4F4914FDF}"/>
                        </a:ext>
                      </a:extLst>
                    </p:cNvPr>
                    <p:cNvSpPr/>
                    <p:nvPr/>
                  </p:nvSpPr>
                  <p:spPr>
                    <a:xfrm>
                      <a:off x="7950450" y="5199328"/>
                      <a:ext cx="25478" cy="26077"/>
                    </a:xfrm>
                    <a:custGeom>
                      <a:avLst/>
                      <a:gdLst>
                        <a:gd name="connsiteX0" fmla="*/ 9625 w 25478"/>
                        <a:gd name="connsiteY0" fmla="*/ 25744 h 26077"/>
                        <a:gd name="connsiteX1" fmla="*/ 25125 w 25478"/>
                        <a:gd name="connsiteY1" fmla="*/ 16215 h 26077"/>
                        <a:gd name="connsiteX2" fmla="*/ 15825 w 25478"/>
                        <a:gd name="connsiteY2" fmla="*/ 333 h 26077"/>
                        <a:gd name="connsiteX3" fmla="*/ 325 w 25478"/>
                        <a:gd name="connsiteY3" fmla="*/ 9862 h 26077"/>
                        <a:gd name="connsiteX4" fmla="*/ 9625 w 25478"/>
                        <a:gd name="connsiteY4" fmla="*/ 25744 h 2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8" h="26077">
                          <a:moveTo>
                            <a:pt x="9625" y="25744"/>
                          </a:moveTo>
                          <a:cubicBezTo>
                            <a:pt x="16342" y="27333"/>
                            <a:pt x="23575" y="23097"/>
                            <a:pt x="25125" y="16215"/>
                          </a:cubicBezTo>
                          <a:cubicBezTo>
                            <a:pt x="26675" y="9333"/>
                            <a:pt x="23059" y="1922"/>
                            <a:pt x="15825" y="333"/>
                          </a:cubicBezTo>
                          <a:cubicBezTo>
                            <a:pt x="9108" y="-1255"/>
                            <a:pt x="1875" y="2980"/>
                            <a:pt x="325" y="9862"/>
                          </a:cubicBezTo>
                          <a:cubicBezTo>
                            <a:pt x="-1225" y="16745"/>
                            <a:pt x="2909" y="23627"/>
                            <a:pt x="9625" y="25744"/>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2" name="Freeform: Shape 1281">
                      <a:extLst>
                        <a:ext uri="{FF2B5EF4-FFF2-40B4-BE49-F238E27FC236}">
                          <a16:creationId xmlns:a16="http://schemas.microsoft.com/office/drawing/2014/main" id="{DDCCE6D1-A6D8-F544-4824-A293FC1ECC81}"/>
                        </a:ext>
                      </a:extLst>
                    </p:cNvPr>
                    <p:cNvSpPr/>
                    <p:nvPr/>
                  </p:nvSpPr>
                  <p:spPr>
                    <a:xfrm>
                      <a:off x="8393097" y="5755062"/>
                      <a:ext cx="32424" cy="33223"/>
                    </a:xfrm>
                    <a:custGeom>
                      <a:avLst/>
                      <a:gdLst>
                        <a:gd name="connsiteX0" fmla="*/ 12337 w 32424"/>
                        <a:gd name="connsiteY0" fmla="*/ 32759 h 33223"/>
                        <a:gd name="connsiteX1" fmla="*/ 31970 w 32424"/>
                        <a:gd name="connsiteY1" fmla="*/ 20582 h 33223"/>
                        <a:gd name="connsiteX2" fmla="*/ 20087 w 32424"/>
                        <a:gd name="connsiteY2" fmla="*/ 465 h 33223"/>
                        <a:gd name="connsiteX3" fmla="*/ 454 w 32424"/>
                        <a:gd name="connsiteY3" fmla="*/ 12641 h 33223"/>
                        <a:gd name="connsiteX4" fmla="*/ 12337 w 32424"/>
                        <a:gd name="connsiteY4" fmla="*/ 32759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4" h="33223">
                          <a:moveTo>
                            <a:pt x="12337" y="32759"/>
                          </a:moveTo>
                          <a:cubicBezTo>
                            <a:pt x="21120" y="34876"/>
                            <a:pt x="29904" y="29582"/>
                            <a:pt x="31970" y="20582"/>
                          </a:cubicBezTo>
                          <a:cubicBezTo>
                            <a:pt x="34037" y="11583"/>
                            <a:pt x="28870" y="2583"/>
                            <a:pt x="20087" y="465"/>
                          </a:cubicBezTo>
                          <a:cubicBezTo>
                            <a:pt x="11304" y="-1652"/>
                            <a:pt x="2521" y="3642"/>
                            <a:pt x="454" y="12641"/>
                          </a:cubicBezTo>
                          <a:cubicBezTo>
                            <a:pt x="-1613" y="21641"/>
                            <a:pt x="3554" y="30641"/>
                            <a:pt x="12337" y="3275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3" name="Freeform: Shape 1282">
                      <a:extLst>
                        <a:ext uri="{FF2B5EF4-FFF2-40B4-BE49-F238E27FC236}">
                          <a16:creationId xmlns:a16="http://schemas.microsoft.com/office/drawing/2014/main" id="{654357E3-D610-1755-BEE9-EB5B71B38B4D}"/>
                        </a:ext>
                      </a:extLst>
                    </p:cNvPr>
                    <p:cNvSpPr/>
                    <p:nvPr/>
                  </p:nvSpPr>
                  <p:spPr>
                    <a:xfrm>
                      <a:off x="8559461" y="5369132"/>
                      <a:ext cx="32424" cy="33223"/>
                    </a:xfrm>
                    <a:custGeom>
                      <a:avLst/>
                      <a:gdLst>
                        <a:gd name="connsiteX0" fmla="*/ 12337 w 32424"/>
                        <a:gd name="connsiteY0" fmla="*/ 32758 h 33223"/>
                        <a:gd name="connsiteX1" fmla="*/ 31970 w 32424"/>
                        <a:gd name="connsiteY1" fmla="*/ 20582 h 33223"/>
                        <a:gd name="connsiteX2" fmla="*/ 20087 w 32424"/>
                        <a:gd name="connsiteY2" fmla="*/ 465 h 33223"/>
                        <a:gd name="connsiteX3" fmla="*/ 454 w 32424"/>
                        <a:gd name="connsiteY3" fmla="*/ 12641 h 33223"/>
                        <a:gd name="connsiteX4" fmla="*/ 12337 w 32424"/>
                        <a:gd name="connsiteY4" fmla="*/ 32758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24" h="33223">
                          <a:moveTo>
                            <a:pt x="12337" y="32758"/>
                          </a:moveTo>
                          <a:cubicBezTo>
                            <a:pt x="21120" y="34876"/>
                            <a:pt x="29903" y="29582"/>
                            <a:pt x="31970" y="20582"/>
                          </a:cubicBezTo>
                          <a:cubicBezTo>
                            <a:pt x="34037" y="11582"/>
                            <a:pt x="28870" y="2583"/>
                            <a:pt x="20087" y="465"/>
                          </a:cubicBezTo>
                          <a:cubicBezTo>
                            <a:pt x="11304" y="-1652"/>
                            <a:pt x="2520" y="3641"/>
                            <a:pt x="454" y="12641"/>
                          </a:cubicBezTo>
                          <a:cubicBezTo>
                            <a:pt x="-1613" y="21641"/>
                            <a:pt x="3554" y="30641"/>
                            <a:pt x="12337" y="3275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4" name="Freeform: Shape 1283">
                      <a:extLst>
                        <a:ext uri="{FF2B5EF4-FFF2-40B4-BE49-F238E27FC236}">
                          <a16:creationId xmlns:a16="http://schemas.microsoft.com/office/drawing/2014/main" id="{AD41240F-6727-0DB5-542F-B182CE777939}"/>
                        </a:ext>
                      </a:extLst>
                    </p:cNvPr>
                    <p:cNvSpPr/>
                    <p:nvPr/>
                  </p:nvSpPr>
                  <p:spPr>
                    <a:xfrm>
                      <a:off x="9956694" y="4811378"/>
                      <a:ext cx="14442" cy="14764"/>
                    </a:xfrm>
                    <a:custGeom>
                      <a:avLst/>
                      <a:gdLst>
                        <a:gd name="connsiteX0" fmla="*/ 5430 w 14442"/>
                        <a:gd name="connsiteY0" fmla="*/ 14529 h 14764"/>
                        <a:gd name="connsiteX1" fmla="*/ 14213 w 14442"/>
                        <a:gd name="connsiteY1" fmla="*/ 9235 h 14764"/>
                        <a:gd name="connsiteX2" fmla="*/ 9047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7" y="15588"/>
                            <a:pt x="13180" y="12941"/>
                            <a:pt x="14213" y="9235"/>
                          </a:cubicBezTo>
                          <a:cubicBezTo>
                            <a:pt x="15246" y="5529"/>
                            <a:pt x="12663" y="1294"/>
                            <a:pt x="9047" y="235"/>
                          </a:cubicBezTo>
                          <a:cubicBezTo>
                            <a:pt x="5430" y="-824"/>
                            <a:pt x="1297" y="1823"/>
                            <a:pt x="263" y="5529"/>
                          </a:cubicBezTo>
                          <a:cubicBezTo>
                            <a:pt x="-770" y="9235"/>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5" name="Freeform: Shape 1284">
                      <a:extLst>
                        <a:ext uri="{FF2B5EF4-FFF2-40B4-BE49-F238E27FC236}">
                          <a16:creationId xmlns:a16="http://schemas.microsoft.com/office/drawing/2014/main" id="{9EB371D3-A08A-A618-B658-721B2E51958C}"/>
                        </a:ext>
                      </a:extLst>
                    </p:cNvPr>
                    <p:cNvSpPr/>
                    <p:nvPr/>
                  </p:nvSpPr>
                  <p:spPr>
                    <a:xfrm>
                      <a:off x="9980460" y="4784909"/>
                      <a:ext cx="14442" cy="14764"/>
                    </a:xfrm>
                    <a:custGeom>
                      <a:avLst/>
                      <a:gdLst>
                        <a:gd name="connsiteX0" fmla="*/ 5430 w 14442"/>
                        <a:gd name="connsiteY0" fmla="*/ 14529 h 14764"/>
                        <a:gd name="connsiteX1" fmla="*/ 14213 w 14442"/>
                        <a:gd name="connsiteY1" fmla="*/ 9235 h 14764"/>
                        <a:gd name="connsiteX2" fmla="*/ 9046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6" y="15588"/>
                            <a:pt x="13180" y="12941"/>
                            <a:pt x="14213" y="9235"/>
                          </a:cubicBezTo>
                          <a:cubicBezTo>
                            <a:pt x="15246" y="5529"/>
                            <a:pt x="12663" y="1294"/>
                            <a:pt x="9046" y="235"/>
                          </a:cubicBezTo>
                          <a:cubicBezTo>
                            <a:pt x="5430" y="-824"/>
                            <a:pt x="1297" y="1823"/>
                            <a:pt x="263" y="5529"/>
                          </a:cubicBezTo>
                          <a:cubicBezTo>
                            <a:pt x="-770" y="9235"/>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6" name="Freeform: Shape 1285">
                      <a:extLst>
                        <a:ext uri="{FF2B5EF4-FFF2-40B4-BE49-F238E27FC236}">
                          <a16:creationId xmlns:a16="http://schemas.microsoft.com/office/drawing/2014/main" id="{48C30373-A1D6-6006-5B80-BC847D5DAAE7}"/>
                        </a:ext>
                      </a:extLst>
                    </p:cNvPr>
                    <p:cNvSpPr/>
                    <p:nvPr/>
                  </p:nvSpPr>
                  <p:spPr>
                    <a:xfrm>
                      <a:off x="9638983" y="4812437"/>
                      <a:ext cx="14409" cy="14764"/>
                    </a:xfrm>
                    <a:custGeom>
                      <a:avLst/>
                      <a:gdLst>
                        <a:gd name="connsiteX0" fmla="*/ 5396 w 14409"/>
                        <a:gd name="connsiteY0" fmla="*/ 14529 h 14764"/>
                        <a:gd name="connsiteX1" fmla="*/ 14180 w 14409"/>
                        <a:gd name="connsiteY1" fmla="*/ 9235 h 14764"/>
                        <a:gd name="connsiteX2" fmla="*/ 9013 w 14409"/>
                        <a:gd name="connsiteY2" fmla="*/ 235 h 14764"/>
                        <a:gd name="connsiteX3" fmla="*/ 230 w 14409"/>
                        <a:gd name="connsiteY3" fmla="*/ 5529 h 14764"/>
                        <a:gd name="connsiteX4" fmla="*/ 5396 w 14409"/>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9" h="14764">
                          <a:moveTo>
                            <a:pt x="5396" y="14529"/>
                          </a:moveTo>
                          <a:cubicBezTo>
                            <a:pt x="9013" y="15588"/>
                            <a:pt x="13146" y="12941"/>
                            <a:pt x="14180" y="9235"/>
                          </a:cubicBezTo>
                          <a:cubicBezTo>
                            <a:pt x="15213" y="5529"/>
                            <a:pt x="12629" y="1294"/>
                            <a:pt x="9013" y="235"/>
                          </a:cubicBezTo>
                          <a:cubicBezTo>
                            <a:pt x="5396" y="-824"/>
                            <a:pt x="1263" y="1823"/>
                            <a:pt x="230" y="5529"/>
                          </a:cubicBezTo>
                          <a:cubicBezTo>
                            <a:pt x="-804" y="9764"/>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7" name="Freeform: Shape 1286">
                      <a:extLst>
                        <a:ext uri="{FF2B5EF4-FFF2-40B4-BE49-F238E27FC236}">
                          <a16:creationId xmlns:a16="http://schemas.microsoft.com/office/drawing/2014/main" id="{700D2B20-080B-CBC9-9ADF-62158835CCFD}"/>
                        </a:ext>
                      </a:extLst>
                    </p:cNvPr>
                    <p:cNvSpPr/>
                    <p:nvPr/>
                  </p:nvSpPr>
                  <p:spPr>
                    <a:xfrm>
                      <a:off x="9821364" y="4878612"/>
                      <a:ext cx="14408" cy="14764"/>
                    </a:xfrm>
                    <a:custGeom>
                      <a:avLst/>
                      <a:gdLst>
                        <a:gd name="connsiteX0" fmla="*/ 5396 w 14408"/>
                        <a:gd name="connsiteY0" fmla="*/ 14529 h 14764"/>
                        <a:gd name="connsiteX1" fmla="*/ 14179 w 14408"/>
                        <a:gd name="connsiteY1" fmla="*/ 9235 h 14764"/>
                        <a:gd name="connsiteX2" fmla="*/ 9012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2" y="15588"/>
                            <a:pt x="13146" y="12941"/>
                            <a:pt x="14179" y="9235"/>
                          </a:cubicBezTo>
                          <a:cubicBezTo>
                            <a:pt x="15213" y="5529"/>
                            <a:pt x="12629" y="1294"/>
                            <a:pt x="9012" y="235"/>
                          </a:cubicBezTo>
                          <a:cubicBezTo>
                            <a:pt x="5396" y="-824"/>
                            <a:pt x="1263" y="1823"/>
                            <a:pt x="230" y="5529"/>
                          </a:cubicBezTo>
                          <a:cubicBezTo>
                            <a:pt x="-804" y="9764"/>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5" name="Freeform: Shape 1294">
                      <a:extLst>
                        <a:ext uri="{FF2B5EF4-FFF2-40B4-BE49-F238E27FC236}">
                          <a16:creationId xmlns:a16="http://schemas.microsoft.com/office/drawing/2014/main" id="{AE17EE65-7F02-7FBE-F037-888C26CA96D7}"/>
                        </a:ext>
                      </a:extLst>
                    </p:cNvPr>
                    <p:cNvSpPr/>
                    <p:nvPr/>
                  </p:nvSpPr>
                  <p:spPr>
                    <a:xfrm>
                      <a:off x="9719216" y="4942139"/>
                      <a:ext cx="14258" cy="14764"/>
                    </a:xfrm>
                    <a:custGeom>
                      <a:avLst/>
                      <a:gdLst>
                        <a:gd name="connsiteX0" fmla="*/ 5245 w 14258"/>
                        <a:gd name="connsiteY0" fmla="*/ 14529 h 14764"/>
                        <a:gd name="connsiteX1" fmla="*/ 14029 w 14258"/>
                        <a:gd name="connsiteY1" fmla="*/ 9235 h 14764"/>
                        <a:gd name="connsiteX2" fmla="*/ 8862 w 14258"/>
                        <a:gd name="connsiteY2" fmla="*/ 235 h 14764"/>
                        <a:gd name="connsiteX3" fmla="*/ 79 w 14258"/>
                        <a:gd name="connsiteY3" fmla="*/ 5529 h 14764"/>
                        <a:gd name="connsiteX4" fmla="*/ 5245 w 1425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8" h="14764">
                          <a:moveTo>
                            <a:pt x="5245" y="14529"/>
                          </a:moveTo>
                          <a:cubicBezTo>
                            <a:pt x="8862" y="15588"/>
                            <a:pt x="12995" y="12941"/>
                            <a:pt x="14029" y="9235"/>
                          </a:cubicBezTo>
                          <a:cubicBezTo>
                            <a:pt x="15062" y="5529"/>
                            <a:pt x="12478" y="1294"/>
                            <a:pt x="8862" y="235"/>
                          </a:cubicBezTo>
                          <a:cubicBezTo>
                            <a:pt x="5245" y="-824"/>
                            <a:pt x="1112" y="1823"/>
                            <a:pt x="79" y="5529"/>
                          </a:cubicBezTo>
                          <a:cubicBezTo>
                            <a:pt x="-438" y="9764"/>
                            <a:pt x="1629" y="13470"/>
                            <a:pt x="5245"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7" name="Freeform: Shape 1296">
                      <a:extLst>
                        <a:ext uri="{FF2B5EF4-FFF2-40B4-BE49-F238E27FC236}">
                          <a16:creationId xmlns:a16="http://schemas.microsoft.com/office/drawing/2014/main" id="{847A34AA-8167-9C82-3B1C-74D93876DB36}"/>
                        </a:ext>
                      </a:extLst>
                    </p:cNvPr>
                    <p:cNvSpPr/>
                    <p:nvPr/>
                  </p:nvSpPr>
                  <p:spPr>
                    <a:xfrm>
                      <a:off x="10881029" y="5006196"/>
                      <a:ext cx="14408" cy="14764"/>
                    </a:xfrm>
                    <a:custGeom>
                      <a:avLst/>
                      <a:gdLst>
                        <a:gd name="connsiteX0" fmla="*/ 5397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7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7" y="14529"/>
                          </a:moveTo>
                          <a:cubicBezTo>
                            <a:pt x="9013" y="15588"/>
                            <a:pt x="13146" y="12941"/>
                            <a:pt x="14179" y="9235"/>
                          </a:cubicBezTo>
                          <a:cubicBezTo>
                            <a:pt x="15213" y="5529"/>
                            <a:pt x="12629" y="1294"/>
                            <a:pt x="9013" y="235"/>
                          </a:cubicBezTo>
                          <a:cubicBezTo>
                            <a:pt x="5397" y="-824"/>
                            <a:pt x="1263" y="1823"/>
                            <a:pt x="230" y="5529"/>
                          </a:cubicBezTo>
                          <a:cubicBezTo>
                            <a:pt x="-804" y="9764"/>
                            <a:pt x="1779" y="13470"/>
                            <a:pt x="5397"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8" name="Freeform: Shape 1297">
                      <a:extLst>
                        <a:ext uri="{FF2B5EF4-FFF2-40B4-BE49-F238E27FC236}">
                          <a16:creationId xmlns:a16="http://schemas.microsoft.com/office/drawing/2014/main" id="{F942E56C-0536-163A-879F-8952745A699C}"/>
                        </a:ext>
                      </a:extLst>
                    </p:cNvPr>
                    <p:cNvSpPr/>
                    <p:nvPr/>
                  </p:nvSpPr>
                  <p:spPr>
                    <a:xfrm>
                      <a:off x="10243990" y="4111516"/>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2" y="5529"/>
                            <a:pt x="12629" y="1294"/>
                            <a:pt x="9013" y="235"/>
                          </a:cubicBezTo>
                          <a:cubicBezTo>
                            <a:pt x="5396" y="-823"/>
                            <a:pt x="1263" y="1824"/>
                            <a:pt x="230" y="5529"/>
                          </a:cubicBezTo>
                          <a:cubicBezTo>
                            <a:pt x="-804" y="9764"/>
                            <a:pt x="1779"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9" name="Freeform: Shape 1298">
                      <a:extLst>
                        <a:ext uri="{FF2B5EF4-FFF2-40B4-BE49-F238E27FC236}">
                          <a16:creationId xmlns:a16="http://schemas.microsoft.com/office/drawing/2014/main" id="{33694B50-3B35-7811-83A4-7AD28758E423}"/>
                        </a:ext>
                      </a:extLst>
                    </p:cNvPr>
                    <p:cNvSpPr/>
                    <p:nvPr/>
                  </p:nvSpPr>
                  <p:spPr>
                    <a:xfrm>
                      <a:off x="9748515" y="4952727"/>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3" y="5529"/>
                            <a:pt x="12630" y="1294"/>
                            <a:pt x="9013" y="235"/>
                          </a:cubicBezTo>
                          <a:cubicBezTo>
                            <a:pt x="5396" y="-824"/>
                            <a:pt x="1263" y="1823"/>
                            <a:pt x="230" y="5529"/>
                          </a:cubicBezTo>
                          <a:cubicBezTo>
                            <a:pt x="-804" y="9235"/>
                            <a:pt x="1779"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0" name="Freeform: Shape 1299">
                      <a:extLst>
                        <a:ext uri="{FF2B5EF4-FFF2-40B4-BE49-F238E27FC236}">
                          <a16:creationId xmlns:a16="http://schemas.microsoft.com/office/drawing/2014/main" id="{29AD8A9D-E805-2266-62C0-A1057589CD27}"/>
                        </a:ext>
                      </a:extLst>
                    </p:cNvPr>
                    <p:cNvSpPr/>
                    <p:nvPr/>
                  </p:nvSpPr>
                  <p:spPr>
                    <a:xfrm>
                      <a:off x="9797597" y="5235425"/>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3" y="5529"/>
                            <a:pt x="12630" y="1294"/>
                            <a:pt x="9013" y="235"/>
                          </a:cubicBezTo>
                          <a:cubicBezTo>
                            <a:pt x="5396" y="-823"/>
                            <a:pt x="1263" y="1824"/>
                            <a:pt x="230" y="5529"/>
                          </a:cubicBezTo>
                          <a:cubicBezTo>
                            <a:pt x="-804" y="9235"/>
                            <a:pt x="1779"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1" name="Freeform: Shape 1300">
                      <a:extLst>
                        <a:ext uri="{FF2B5EF4-FFF2-40B4-BE49-F238E27FC236}">
                          <a16:creationId xmlns:a16="http://schemas.microsoft.com/office/drawing/2014/main" id="{CAC00BE0-57F6-3557-C35D-E0DA5D8D620A}"/>
                        </a:ext>
                      </a:extLst>
                    </p:cNvPr>
                    <p:cNvSpPr/>
                    <p:nvPr/>
                  </p:nvSpPr>
                  <p:spPr>
                    <a:xfrm>
                      <a:off x="9940614" y="4722840"/>
                      <a:ext cx="23932" cy="24552"/>
                    </a:xfrm>
                    <a:custGeom>
                      <a:avLst/>
                      <a:gdLst>
                        <a:gd name="connsiteX0" fmla="*/ 9110 w 23932"/>
                        <a:gd name="connsiteY0" fmla="*/ 24188 h 24552"/>
                        <a:gd name="connsiteX1" fmla="*/ 23576 w 23932"/>
                        <a:gd name="connsiteY1" fmla="*/ 15188 h 24552"/>
                        <a:gd name="connsiteX2" fmla="*/ 14793 w 23932"/>
                        <a:gd name="connsiteY2" fmla="*/ 365 h 24552"/>
                        <a:gd name="connsiteX3" fmla="*/ 327 w 23932"/>
                        <a:gd name="connsiteY3" fmla="*/ 9365 h 24552"/>
                        <a:gd name="connsiteX4" fmla="*/ 9110 w 23932"/>
                        <a:gd name="connsiteY4" fmla="*/ 24188 h 24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2" h="24552">
                          <a:moveTo>
                            <a:pt x="9110" y="24188"/>
                          </a:moveTo>
                          <a:cubicBezTo>
                            <a:pt x="15310" y="25776"/>
                            <a:pt x="22027" y="22070"/>
                            <a:pt x="23576" y="15188"/>
                          </a:cubicBezTo>
                          <a:cubicBezTo>
                            <a:pt x="25127" y="8835"/>
                            <a:pt x="21510" y="1953"/>
                            <a:pt x="14793" y="365"/>
                          </a:cubicBezTo>
                          <a:cubicBezTo>
                            <a:pt x="8593" y="-1223"/>
                            <a:pt x="1877" y="2483"/>
                            <a:pt x="327" y="9365"/>
                          </a:cubicBezTo>
                          <a:cubicBezTo>
                            <a:pt x="-1223" y="15717"/>
                            <a:pt x="2910" y="22600"/>
                            <a:pt x="9110" y="24188"/>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2" name="Freeform: Shape 1301">
                      <a:extLst>
                        <a:ext uri="{FF2B5EF4-FFF2-40B4-BE49-F238E27FC236}">
                          <a16:creationId xmlns:a16="http://schemas.microsoft.com/office/drawing/2014/main" id="{70FF659A-F1EC-6CC1-3206-8321D53D0764}"/>
                        </a:ext>
                      </a:extLst>
                    </p:cNvPr>
                    <p:cNvSpPr/>
                    <p:nvPr/>
                  </p:nvSpPr>
                  <p:spPr>
                    <a:xfrm>
                      <a:off x="9513435" y="4832025"/>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3" y="5529"/>
                            <a:pt x="12630" y="1294"/>
                            <a:pt x="9013" y="235"/>
                          </a:cubicBezTo>
                          <a:cubicBezTo>
                            <a:pt x="5396" y="-824"/>
                            <a:pt x="1263" y="1823"/>
                            <a:pt x="230" y="5529"/>
                          </a:cubicBezTo>
                          <a:cubicBezTo>
                            <a:pt x="-804" y="9764"/>
                            <a:pt x="1779"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3" name="Freeform: Shape 1302">
                      <a:extLst>
                        <a:ext uri="{FF2B5EF4-FFF2-40B4-BE49-F238E27FC236}">
                          <a16:creationId xmlns:a16="http://schemas.microsoft.com/office/drawing/2014/main" id="{7039C34E-A531-6461-0907-C0051A2EAA35}"/>
                        </a:ext>
                      </a:extLst>
                    </p:cNvPr>
                    <p:cNvSpPr/>
                    <p:nvPr/>
                  </p:nvSpPr>
                  <p:spPr>
                    <a:xfrm>
                      <a:off x="9004679" y="4111516"/>
                      <a:ext cx="14257" cy="14764"/>
                    </a:xfrm>
                    <a:custGeom>
                      <a:avLst/>
                      <a:gdLst>
                        <a:gd name="connsiteX0" fmla="*/ 5245 w 14257"/>
                        <a:gd name="connsiteY0" fmla="*/ 14529 h 14764"/>
                        <a:gd name="connsiteX1" fmla="*/ 14028 w 14257"/>
                        <a:gd name="connsiteY1" fmla="*/ 9235 h 14764"/>
                        <a:gd name="connsiteX2" fmla="*/ 8861 w 14257"/>
                        <a:gd name="connsiteY2" fmla="*/ 235 h 14764"/>
                        <a:gd name="connsiteX3" fmla="*/ 79 w 14257"/>
                        <a:gd name="connsiteY3" fmla="*/ 5529 h 14764"/>
                        <a:gd name="connsiteX4" fmla="*/ 5245 w 14257"/>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5245" y="14529"/>
                          </a:moveTo>
                          <a:cubicBezTo>
                            <a:pt x="8861" y="15588"/>
                            <a:pt x="12995" y="12941"/>
                            <a:pt x="14028" y="9235"/>
                          </a:cubicBezTo>
                          <a:cubicBezTo>
                            <a:pt x="15062" y="5529"/>
                            <a:pt x="12478" y="1294"/>
                            <a:pt x="8861" y="235"/>
                          </a:cubicBezTo>
                          <a:cubicBezTo>
                            <a:pt x="5245" y="-823"/>
                            <a:pt x="1112" y="1824"/>
                            <a:pt x="79" y="5529"/>
                          </a:cubicBezTo>
                          <a:cubicBezTo>
                            <a:pt x="-438" y="9235"/>
                            <a:pt x="1628" y="13470"/>
                            <a:pt x="5245"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4" name="Freeform: Shape 1303">
                      <a:extLst>
                        <a:ext uri="{FF2B5EF4-FFF2-40B4-BE49-F238E27FC236}">
                          <a16:creationId xmlns:a16="http://schemas.microsoft.com/office/drawing/2014/main" id="{D443838E-CA9D-01F0-C264-64F5059FA47E}"/>
                        </a:ext>
                      </a:extLst>
                    </p:cNvPr>
                    <p:cNvSpPr/>
                    <p:nvPr/>
                  </p:nvSpPr>
                  <p:spPr>
                    <a:xfrm>
                      <a:off x="9469003" y="3690117"/>
                      <a:ext cx="14408" cy="14764"/>
                    </a:xfrm>
                    <a:custGeom>
                      <a:avLst/>
                      <a:gdLst>
                        <a:gd name="connsiteX0" fmla="*/ 5396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3" y="15588"/>
                            <a:pt x="13146" y="12941"/>
                            <a:pt x="14179" y="9235"/>
                          </a:cubicBezTo>
                          <a:cubicBezTo>
                            <a:pt x="15212" y="5529"/>
                            <a:pt x="12629" y="1294"/>
                            <a:pt x="9013" y="235"/>
                          </a:cubicBezTo>
                          <a:cubicBezTo>
                            <a:pt x="5396" y="-824"/>
                            <a:pt x="1263" y="1823"/>
                            <a:pt x="230" y="5529"/>
                          </a:cubicBezTo>
                          <a:cubicBezTo>
                            <a:pt x="-804" y="9764"/>
                            <a:pt x="1779"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5" name="Freeform: Shape 1304">
                      <a:extLst>
                        <a:ext uri="{FF2B5EF4-FFF2-40B4-BE49-F238E27FC236}">
                          <a16:creationId xmlns:a16="http://schemas.microsoft.com/office/drawing/2014/main" id="{C128E032-0000-C150-5367-74B96EF833DF}"/>
                        </a:ext>
                      </a:extLst>
                    </p:cNvPr>
                    <p:cNvSpPr/>
                    <p:nvPr/>
                  </p:nvSpPr>
                  <p:spPr>
                    <a:xfrm>
                      <a:off x="7677233" y="3891287"/>
                      <a:ext cx="14408" cy="14764"/>
                    </a:xfrm>
                    <a:custGeom>
                      <a:avLst/>
                      <a:gdLst>
                        <a:gd name="connsiteX0" fmla="*/ 5396 w 14408"/>
                        <a:gd name="connsiteY0" fmla="*/ 14529 h 14764"/>
                        <a:gd name="connsiteX1" fmla="*/ 14179 w 14408"/>
                        <a:gd name="connsiteY1" fmla="*/ 9235 h 14764"/>
                        <a:gd name="connsiteX2" fmla="*/ 9012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2" y="15588"/>
                            <a:pt x="13146" y="12941"/>
                            <a:pt x="14179" y="9235"/>
                          </a:cubicBezTo>
                          <a:cubicBezTo>
                            <a:pt x="15213" y="5529"/>
                            <a:pt x="12629" y="1294"/>
                            <a:pt x="9012" y="235"/>
                          </a:cubicBezTo>
                          <a:cubicBezTo>
                            <a:pt x="5396" y="-824"/>
                            <a:pt x="1263" y="1823"/>
                            <a:pt x="230" y="5529"/>
                          </a:cubicBezTo>
                          <a:cubicBezTo>
                            <a:pt x="-804" y="9235"/>
                            <a:pt x="1780" y="1347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6" name="Freeform: Shape 1305">
                      <a:extLst>
                        <a:ext uri="{FF2B5EF4-FFF2-40B4-BE49-F238E27FC236}">
                          <a16:creationId xmlns:a16="http://schemas.microsoft.com/office/drawing/2014/main" id="{05EA31B3-D260-C35C-B9E9-DC7A3E99A819}"/>
                        </a:ext>
                      </a:extLst>
                    </p:cNvPr>
                    <p:cNvSpPr/>
                    <p:nvPr/>
                  </p:nvSpPr>
                  <p:spPr>
                    <a:xfrm>
                      <a:off x="8857797" y="3977579"/>
                      <a:ext cx="14408" cy="14764"/>
                    </a:xfrm>
                    <a:custGeom>
                      <a:avLst/>
                      <a:gdLst>
                        <a:gd name="connsiteX0" fmla="*/ 5396 w 14408"/>
                        <a:gd name="connsiteY0" fmla="*/ 14529 h 14764"/>
                        <a:gd name="connsiteX1" fmla="*/ 14179 w 14408"/>
                        <a:gd name="connsiteY1" fmla="*/ 9235 h 14764"/>
                        <a:gd name="connsiteX2" fmla="*/ 9012 w 14408"/>
                        <a:gd name="connsiteY2" fmla="*/ 235 h 14764"/>
                        <a:gd name="connsiteX3" fmla="*/ 230 w 14408"/>
                        <a:gd name="connsiteY3" fmla="*/ 5529 h 14764"/>
                        <a:gd name="connsiteX4" fmla="*/ 5396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6" y="14529"/>
                          </a:moveTo>
                          <a:cubicBezTo>
                            <a:pt x="9012" y="15588"/>
                            <a:pt x="13146" y="12941"/>
                            <a:pt x="14179" y="9235"/>
                          </a:cubicBezTo>
                          <a:cubicBezTo>
                            <a:pt x="15213" y="5529"/>
                            <a:pt x="12629" y="1294"/>
                            <a:pt x="9012" y="235"/>
                          </a:cubicBezTo>
                          <a:cubicBezTo>
                            <a:pt x="5396" y="-824"/>
                            <a:pt x="1263" y="1823"/>
                            <a:pt x="230" y="5529"/>
                          </a:cubicBezTo>
                          <a:cubicBezTo>
                            <a:pt x="-804" y="9764"/>
                            <a:pt x="1780" y="14000"/>
                            <a:pt x="5396"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7" name="Freeform: Shape 1306">
                      <a:extLst>
                        <a:ext uri="{FF2B5EF4-FFF2-40B4-BE49-F238E27FC236}">
                          <a16:creationId xmlns:a16="http://schemas.microsoft.com/office/drawing/2014/main" id="{0E7AA66D-B1F7-4E77-B58B-B6D4D6E66F4C}"/>
                        </a:ext>
                      </a:extLst>
                    </p:cNvPr>
                    <p:cNvSpPr/>
                    <p:nvPr/>
                  </p:nvSpPr>
                  <p:spPr>
                    <a:xfrm>
                      <a:off x="8836063" y="4006166"/>
                      <a:ext cx="14442" cy="14764"/>
                    </a:xfrm>
                    <a:custGeom>
                      <a:avLst/>
                      <a:gdLst>
                        <a:gd name="connsiteX0" fmla="*/ 5430 w 14442"/>
                        <a:gd name="connsiteY0" fmla="*/ 14529 h 14764"/>
                        <a:gd name="connsiteX1" fmla="*/ 14213 w 14442"/>
                        <a:gd name="connsiteY1" fmla="*/ 9235 h 14764"/>
                        <a:gd name="connsiteX2" fmla="*/ 9046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6" y="15588"/>
                            <a:pt x="13180" y="12941"/>
                            <a:pt x="14213" y="9235"/>
                          </a:cubicBezTo>
                          <a:cubicBezTo>
                            <a:pt x="15246" y="5529"/>
                            <a:pt x="12663" y="1294"/>
                            <a:pt x="9046" y="235"/>
                          </a:cubicBezTo>
                          <a:cubicBezTo>
                            <a:pt x="5430" y="-823"/>
                            <a:pt x="1297" y="1824"/>
                            <a:pt x="263" y="5529"/>
                          </a:cubicBezTo>
                          <a:cubicBezTo>
                            <a:pt x="-770" y="9235"/>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8" name="Freeform: Shape 1307">
                      <a:extLst>
                        <a:ext uri="{FF2B5EF4-FFF2-40B4-BE49-F238E27FC236}">
                          <a16:creationId xmlns:a16="http://schemas.microsoft.com/office/drawing/2014/main" id="{D32CAF0C-05B6-C825-BEBA-53A57A99C9B0}"/>
                        </a:ext>
                      </a:extLst>
                    </p:cNvPr>
                    <p:cNvSpPr/>
                    <p:nvPr/>
                  </p:nvSpPr>
                  <p:spPr>
                    <a:xfrm>
                      <a:off x="8972461" y="4167103"/>
                      <a:ext cx="14442" cy="14764"/>
                    </a:xfrm>
                    <a:custGeom>
                      <a:avLst/>
                      <a:gdLst>
                        <a:gd name="connsiteX0" fmla="*/ 5430 w 14442"/>
                        <a:gd name="connsiteY0" fmla="*/ 14529 h 14764"/>
                        <a:gd name="connsiteX1" fmla="*/ 14213 w 14442"/>
                        <a:gd name="connsiteY1" fmla="*/ 9235 h 14764"/>
                        <a:gd name="connsiteX2" fmla="*/ 9047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7" y="15588"/>
                            <a:pt x="13180" y="12941"/>
                            <a:pt x="14213" y="9235"/>
                          </a:cubicBezTo>
                          <a:cubicBezTo>
                            <a:pt x="15246" y="5529"/>
                            <a:pt x="12663" y="1294"/>
                            <a:pt x="9047" y="235"/>
                          </a:cubicBezTo>
                          <a:cubicBezTo>
                            <a:pt x="5430" y="-824"/>
                            <a:pt x="1297" y="1823"/>
                            <a:pt x="263" y="5529"/>
                          </a:cubicBezTo>
                          <a:cubicBezTo>
                            <a:pt x="-770" y="9235"/>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9" name="Freeform: Shape 1308">
                      <a:extLst>
                        <a:ext uri="{FF2B5EF4-FFF2-40B4-BE49-F238E27FC236}">
                          <a16:creationId xmlns:a16="http://schemas.microsoft.com/office/drawing/2014/main" id="{269D9AD5-5909-0BB9-3459-AC59808ED984}"/>
                        </a:ext>
                      </a:extLst>
                    </p:cNvPr>
                    <p:cNvSpPr/>
                    <p:nvPr/>
                  </p:nvSpPr>
                  <p:spPr>
                    <a:xfrm>
                      <a:off x="7963428" y="3328539"/>
                      <a:ext cx="14442" cy="14764"/>
                    </a:xfrm>
                    <a:custGeom>
                      <a:avLst/>
                      <a:gdLst>
                        <a:gd name="connsiteX0" fmla="*/ 5430 w 14442"/>
                        <a:gd name="connsiteY0" fmla="*/ 14529 h 14764"/>
                        <a:gd name="connsiteX1" fmla="*/ 14213 w 14442"/>
                        <a:gd name="connsiteY1" fmla="*/ 9235 h 14764"/>
                        <a:gd name="connsiteX2" fmla="*/ 9046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6" y="15588"/>
                            <a:pt x="13180" y="12941"/>
                            <a:pt x="14213" y="9235"/>
                          </a:cubicBezTo>
                          <a:cubicBezTo>
                            <a:pt x="15247" y="5529"/>
                            <a:pt x="12663" y="1294"/>
                            <a:pt x="9046" y="235"/>
                          </a:cubicBezTo>
                          <a:cubicBezTo>
                            <a:pt x="5430" y="-823"/>
                            <a:pt x="1297" y="1824"/>
                            <a:pt x="263" y="5529"/>
                          </a:cubicBezTo>
                          <a:cubicBezTo>
                            <a:pt x="-770" y="9235"/>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0" name="Freeform: Shape 1309">
                      <a:extLst>
                        <a:ext uri="{FF2B5EF4-FFF2-40B4-BE49-F238E27FC236}">
                          <a16:creationId xmlns:a16="http://schemas.microsoft.com/office/drawing/2014/main" id="{B222EA78-1459-A648-E3FE-962419784881}"/>
                        </a:ext>
                      </a:extLst>
                    </p:cNvPr>
                    <p:cNvSpPr/>
                    <p:nvPr/>
                  </p:nvSpPr>
                  <p:spPr>
                    <a:xfrm>
                      <a:off x="7237192" y="3749409"/>
                      <a:ext cx="14257" cy="14764"/>
                    </a:xfrm>
                    <a:custGeom>
                      <a:avLst/>
                      <a:gdLst>
                        <a:gd name="connsiteX0" fmla="*/ 5245 w 14257"/>
                        <a:gd name="connsiteY0" fmla="*/ 14529 h 14764"/>
                        <a:gd name="connsiteX1" fmla="*/ 14028 w 14257"/>
                        <a:gd name="connsiteY1" fmla="*/ 9235 h 14764"/>
                        <a:gd name="connsiteX2" fmla="*/ 8862 w 14257"/>
                        <a:gd name="connsiteY2" fmla="*/ 235 h 14764"/>
                        <a:gd name="connsiteX3" fmla="*/ 79 w 14257"/>
                        <a:gd name="connsiteY3" fmla="*/ 5529 h 14764"/>
                        <a:gd name="connsiteX4" fmla="*/ 5245 w 14257"/>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5245" y="14529"/>
                          </a:moveTo>
                          <a:cubicBezTo>
                            <a:pt x="8862" y="15588"/>
                            <a:pt x="12995" y="12941"/>
                            <a:pt x="14028" y="9235"/>
                          </a:cubicBezTo>
                          <a:cubicBezTo>
                            <a:pt x="15061" y="5529"/>
                            <a:pt x="12478" y="1294"/>
                            <a:pt x="8862" y="235"/>
                          </a:cubicBezTo>
                          <a:cubicBezTo>
                            <a:pt x="5245" y="-823"/>
                            <a:pt x="1112" y="1824"/>
                            <a:pt x="79" y="5529"/>
                          </a:cubicBezTo>
                          <a:cubicBezTo>
                            <a:pt x="-438" y="9235"/>
                            <a:pt x="1628" y="13470"/>
                            <a:pt x="5245"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1" name="Freeform: Shape 1310">
                      <a:extLst>
                        <a:ext uri="{FF2B5EF4-FFF2-40B4-BE49-F238E27FC236}">
                          <a16:creationId xmlns:a16="http://schemas.microsoft.com/office/drawing/2014/main" id="{891DC353-DA47-6BB3-0F01-D97E48559BDC}"/>
                        </a:ext>
                      </a:extLst>
                    </p:cNvPr>
                    <p:cNvSpPr/>
                    <p:nvPr/>
                  </p:nvSpPr>
                  <p:spPr>
                    <a:xfrm>
                      <a:off x="7115500" y="3806454"/>
                      <a:ext cx="24478" cy="25081"/>
                    </a:xfrm>
                    <a:custGeom>
                      <a:avLst/>
                      <a:gdLst>
                        <a:gd name="connsiteX0" fmla="*/ 9139 w 24478"/>
                        <a:gd name="connsiteY0" fmla="*/ 24717 h 25081"/>
                        <a:gd name="connsiteX1" fmla="*/ 24122 w 24478"/>
                        <a:gd name="connsiteY1" fmla="*/ 15717 h 25081"/>
                        <a:gd name="connsiteX2" fmla="*/ 15339 w 24478"/>
                        <a:gd name="connsiteY2" fmla="*/ 365 h 25081"/>
                        <a:gd name="connsiteX3" fmla="*/ 356 w 24478"/>
                        <a:gd name="connsiteY3" fmla="*/ 9365 h 25081"/>
                        <a:gd name="connsiteX4" fmla="*/ 9139 w 24478"/>
                        <a:gd name="connsiteY4" fmla="*/ 24717 h 25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78" h="25081">
                          <a:moveTo>
                            <a:pt x="9139" y="24717"/>
                          </a:moveTo>
                          <a:cubicBezTo>
                            <a:pt x="15856" y="26305"/>
                            <a:pt x="22572" y="22599"/>
                            <a:pt x="24122" y="15717"/>
                          </a:cubicBezTo>
                          <a:cubicBezTo>
                            <a:pt x="25672" y="8835"/>
                            <a:pt x="22056" y="1953"/>
                            <a:pt x="15339" y="365"/>
                          </a:cubicBezTo>
                          <a:cubicBezTo>
                            <a:pt x="8623" y="-1223"/>
                            <a:pt x="1906" y="2482"/>
                            <a:pt x="356" y="9365"/>
                          </a:cubicBezTo>
                          <a:cubicBezTo>
                            <a:pt x="-1194" y="16247"/>
                            <a:pt x="2422" y="23129"/>
                            <a:pt x="9139" y="24717"/>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2" name="Freeform: Shape 1311">
                      <a:extLst>
                        <a:ext uri="{FF2B5EF4-FFF2-40B4-BE49-F238E27FC236}">
                          <a16:creationId xmlns:a16="http://schemas.microsoft.com/office/drawing/2014/main" id="{313552A1-3979-9F3E-F4B5-28306D316CD7}"/>
                        </a:ext>
                      </a:extLst>
                    </p:cNvPr>
                    <p:cNvSpPr/>
                    <p:nvPr/>
                  </p:nvSpPr>
                  <p:spPr>
                    <a:xfrm>
                      <a:off x="7000017" y="3588068"/>
                      <a:ext cx="34143" cy="35161"/>
                    </a:xfrm>
                    <a:custGeom>
                      <a:avLst/>
                      <a:gdLst>
                        <a:gd name="connsiteX0" fmla="*/ 13024 w 34143"/>
                        <a:gd name="connsiteY0" fmla="*/ 34521 h 35161"/>
                        <a:gd name="connsiteX1" fmla="*/ 33691 w 34143"/>
                        <a:gd name="connsiteY1" fmla="*/ 21816 h 35161"/>
                        <a:gd name="connsiteX2" fmla="*/ 21291 w 34143"/>
                        <a:gd name="connsiteY2" fmla="*/ 640 h 35161"/>
                        <a:gd name="connsiteX3" fmla="*/ 624 w 34143"/>
                        <a:gd name="connsiteY3" fmla="*/ 13345 h 35161"/>
                        <a:gd name="connsiteX4" fmla="*/ 13024 w 34143"/>
                        <a:gd name="connsiteY4" fmla="*/ 34521 h 35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3" h="35161">
                          <a:moveTo>
                            <a:pt x="13024" y="34521"/>
                          </a:moveTo>
                          <a:cubicBezTo>
                            <a:pt x="22324" y="37168"/>
                            <a:pt x="31624" y="31345"/>
                            <a:pt x="33691" y="21816"/>
                          </a:cubicBezTo>
                          <a:cubicBezTo>
                            <a:pt x="35757" y="12287"/>
                            <a:pt x="30591" y="2757"/>
                            <a:pt x="21291" y="640"/>
                          </a:cubicBezTo>
                          <a:cubicBezTo>
                            <a:pt x="11991" y="-2007"/>
                            <a:pt x="2691" y="3816"/>
                            <a:pt x="624" y="13345"/>
                          </a:cubicBezTo>
                          <a:cubicBezTo>
                            <a:pt x="-1959" y="22345"/>
                            <a:pt x="3724" y="31874"/>
                            <a:pt x="13024" y="3452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3" name="Freeform: Shape 1312">
                      <a:extLst>
                        <a:ext uri="{FF2B5EF4-FFF2-40B4-BE49-F238E27FC236}">
                          <a16:creationId xmlns:a16="http://schemas.microsoft.com/office/drawing/2014/main" id="{9EB08555-328F-AF53-7E8D-7BB5D2A4EB0A}"/>
                        </a:ext>
                      </a:extLst>
                    </p:cNvPr>
                    <p:cNvSpPr/>
                    <p:nvPr/>
                  </p:nvSpPr>
                  <p:spPr>
                    <a:xfrm>
                      <a:off x="8101044" y="3323245"/>
                      <a:ext cx="14257" cy="14764"/>
                    </a:xfrm>
                    <a:custGeom>
                      <a:avLst/>
                      <a:gdLst>
                        <a:gd name="connsiteX0" fmla="*/ 5245 w 14257"/>
                        <a:gd name="connsiteY0" fmla="*/ 14529 h 14764"/>
                        <a:gd name="connsiteX1" fmla="*/ 14028 w 14257"/>
                        <a:gd name="connsiteY1" fmla="*/ 9235 h 14764"/>
                        <a:gd name="connsiteX2" fmla="*/ 8861 w 14257"/>
                        <a:gd name="connsiteY2" fmla="*/ 235 h 14764"/>
                        <a:gd name="connsiteX3" fmla="*/ 79 w 14257"/>
                        <a:gd name="connsiteY3" fmla="*/ 5529 h 14764"/>
                        <a:gd name="connsiteX4" fmla="*/ 5245 w 14257"/>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7" h="14764">
                          <a:moveTo>
                            <a:pt x="5245" y="14529"/>
                          </a:moveTo>
                          <a:cubicBezTo>
                            <a:pt x="8861" y="15588"/>
                            <a:pt x="12995" y="12941"/>
                            <a:pt x="14028" y="9235"/>
                          </a:cubicBezTo>
                          <a:cubicBezTo>
                            <a:pt x="15062" y="5529"/>
                            <a:pt x="12478" y="1294"/>
                            <a:pt x="8861" y="235"/>
                          </a:cubicBezTo>
                          <a:cubicBezTo>
                            <a:pt x="5245" y="-823"/>
                            <a:pt x="1112" y="1824"/>
                            <a:pt x="79" y="5529"/>
                          </a:cubicBezTo>
                          <a:cubicBezTo>
                            <a:pt x="-438" y="9764"/>
                            <a:pt x="1629" y="13470"/>
                            <a:pt x="5245"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4" name="Freeform: Shape 1313">
                      <a:extLst>
                        <a:ext uri="{FF2B5EF4-FFF2-40B4-BE49-F238E27FC236}">
                          <a16:creationId xmlns:a16="http://schemas.microsoft.com/office/drawing/2014/main" id="{76E1D5B2-B1F6-AA5E-DD25-0139C32324E2}"/>
                        </a:ext>
                      </a:extLst>
                    </p:cNvPr>
                    <p:cNvSpPr/>
                    <p:nvPr/>
                  </p:nvSpPr>
                  <p:spPr>
                    <a:xfrm>
                      <a:off x="7364036" y="3353845"/>
                      <a:ext cx="51813" cy="53090"/>
                    </a:xfrm>
                    <a:custGeom>
                      <a:avLst/>
                      <a:gdLst>
                        <a:gd name="connsiteX0" fmla="*/ 19448 w 51813"/>
                        <a:gd name="connsiteY0" fmla="*/ 52221 h 53090"/>
                        <a:gd name="connsiteX1" fmla="*/ 50964 w 51813"/>
                        <a:gd name="connsiteY1" fmla="*/ 33163 h 53090"/>
                        <a:gd name="connsiteX2" fmla="*/ 32365 w 51813"/>
                        <a:gd name="connsiteY2" fmla="*/ 870 h 53090"/>
                        <a:gd name="connsiteX3" fmla="*/ 849 w 51813"/>
                        <a:gd name="connsiteY3" fmla="*/ 19928 h 53090"/>
                        <a:gd name="connsiteX4" fmla="*/ 19448 w 51813"/>
                        <a:gd name="connsiteY4" fmla="*/ 52221 h 53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3" h="53090">
                          <a:moveTo>
                            <a:pt x="19448" y="52221"/>
                          </a:moveTo>
                          <a:cubicBezTo>
                            <a:pt x="33398" y="55927"/>
                            <a:pt x="47348" y="47457"/>
                            <a:pt x="50964" y="33163"/>
                          </a:cubicBezTo>
                          <a:cubicBezTo>
                            <a:pt x="54581" y="18869"/>
                            <a:pt x="46315" y="4576"/>
                            <a:pt x="32365" y="870"/>
                          </a:cubicBezTo>
                          <a:cubicBezTo>
                            <a:pt x="18415" y="-2836"/>
                            <a:pt x="4465" y="5634"/>
                            <a:pt x="849" y="19928"/>
                          </a:cubicBezTo>
                          <a:cubicBezTo>
                            <a:pt x="-2768" y="34222"/>
                            <a:pt x="5499" y="48515"/>
                            <a:pt x="19448" y="52221"/>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5" name="Freeform: Shape 1314">
                      <a:extLst>
                        <a:ext uri="{FF2B5EF4-FFF2-40B4-BE49-F238E27FC236}">
                          <a16:creationId xmlns:a16="http://schemas.microsoft.com/office/drawing/2014/main" id="{74B4FA59-652D-A7DE-EE56-3A4F31FE8627}"/>
                        </a:ext>
                      </a:extLst>
                    </p:cNvPr>
                    <p:cNvSpPr/>
                    <p:nvPr/>
                  </p:nvSpPr>
                  <p:spPr>
                    <a:xfrm>
                      <a:off x="7009183" y="3847514"/>
                      <a:ext cx="40608" cy="41430"/>
                    </a:xfrm>
                    <a:custGeom>
                      <a:avLst/>
                      <a:gdLst>
                        <a:gd name="connsiteX0" fmla="*/ 15224 w 40608"/>
                        <a:gd name="connsiteY0" fmla="*/ 40832 h 41430"/>
                        <a:gd name="connsiteX1" fmla="*/ 40024 w 40608"/>
                        <a:gd name="connsiteY1" fmla="*/ 26009 h 41430"/>
                        <a:gd name="connsiteX2" fmla="*/ 25558 w 40608"/>
                        <a:gd name="connsiteY2" fmla="*/ 598 h 41430"/>
                        <a:gd name="connsiteX3" fmla="*/ 758 w 40608"/>
                        <a:gd name="connsiteY3" fmla="*/ 15421 h 41430"/>
                        <a:gd name="connsiteX4" fmla="*/ 15224 w 40608"/>
                        <a:gd name="connsiteY4" fmla="*/ 40832 h 41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08" h="41430">
                          <a:moveTo>
                            <a:pt x="15224" y="40832"/>
                          </a:moveTo>
                          <a:cubicBezTo>
                            <a:pt x="26074" y="43479"/>
                            <a:pt x="37441" y="37126"/>
                            <a:pt x="40024" y="26009"/>
                          </a:cubicBezTo>
                          <a:cubicBezTo>
                            <a:pt x="42608" y="14892"/>
                            <a:pt x="36407" y="3245"/>
                            <a:pt x="25558" y="598"/>
                          </a:cubicBezTo>
                          <a:cubicBezTo>
                            <a:pt x="14708" y="-2049"/>
                            <a:pt x="3342" y="4304"/>
                            <a:pt x="758" y="15421"/>
                          </a:cubicBezTo>
                          <a:cubicBezTo>
                            <a:pt x="-2342" y="26539"/>
                            <a:pt x="4375" y="38185"/>
                            <a:pt x="15224" y="40832"/>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6" name="Freeform: Shape 1315">
                      <a:extLst>
                        <a:ext uri="{FF2B5EF4-FFF2-40B4-BE49-F238E27FC236}">
                          <a16:creationId xmlns:a16="http://schemas.microsoft.com/office/drawing/2014/main" id="{FEFECE59-3C36-27F2-3714-C0785997A77A}"/>
                        </a:ext>
                      </a:extLst>
                    </p:cNvPr>
                    <p:cNvSpPr/>
                    <p:nvPr/>
                  </p:nvSpPr>
                  <p:spPr>
                    <a:xfrm>
                      <a:off x="8443596" y="4958714"/>
                      <a:ext cx="37340" cy="38261"/>
                    </a:xfrm>
                    <a:custGeom>
                      <a:avLst/>
                      <a:gdLst>
                        <a:gd name="connsiteX0" fmla="*/ 14020 w 37340"/>
                        <a:gd name="connsiteY0" fmla="*/ 37660 h 38261"/>
                        <a:gd name="connsiteX1" fmla="*/ 36754 w 37340"/>
                        <a:gd name="connsiteY1" fmla="*/ 23895 h 38261"/>
                        <a:gd name="connsiteX2" fmla="*/ 23321 w 37340"/>
                        <a:gd name="connsiteY2" fmla="*/ 602 h 38261"/>
                        <a:gd name="connsiteX3" fmla="*/ 587 w 37340"/>
                        <a:gd name="connsiteY3" fmla="*/ 14366 h 38261"/>
                        <a:gd name="connsiteX4" fmla="*/ 14020 w 37340"/>
                        <a:gd name="connsiteY4" fmla="*/ 37660 h 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40" h="38261">
                          <a:moveTo>
                            <a:pt x="14020" y="37660"/>
                          </a:moveTo>
                          <a:cubicBezTo>
                            <a:pt x="23837" y="40307"/>
                            <a:pt x="34170" y="33954"/>
                            <a:pt x="36754" y="23895"/>
                          </a:cubicBezTo>
                          <a:cubicBezTo>
                            <a:pt x="39337" y="13837"/>
                            <a:pt x="33137" y="3249"/>
                            <a:pt x="23321" y="602"/>
                          </a:cubicBezTo>
                          <a:cubicBezTo>
                            <a:pt x="13504" y="-2045"/>
                            <a:pt x="3171" y="4307"/>
                            <a:pt x="587" y="14366"/>
                          </a:cubicBezTo>
                          <a:cubicBezTo>
                            <a:pt x="-1996" y="24954"/>
                            <a:pt x="4204" y="35013"/>
                            <a:pt x="14020" y="37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7" name="Freeform: Shape 1316">
                      <a:extLst>
                        <a:ext uri="{FF2B5EF4-FFF2-40B4-BE49-F238E27FC236}">
                          <a16:creationId xmlns:a16="http://schemas.microsoft.com/office/drawing/2014/main" id="{3C13C8C2-FA90-B003-3253-D4332CA0A5CF}"/>
                        </a:ext>
                      </a:extLst>
                    </p:cNvPr>
                    <p:cNvSpPr/>
                    <p:nvPr/>
                  </p:nvSpPr>
                  <p:spPr>
                    <a:xfrm>
                      <a:off x="8213134" y="4457375"/>
                      <a:ext cx="37373" cy="38261"/>
                    </a:xfrm>
                    <a:custGeom>
                      <a:avLst/>
                      <a:gdLst>
                        <a:gd name="connsiteX0" fmla="*/ 14053 w 37373"/>
                        <a:gd name="connsiteY0" fmla="*/ 37660 h 38261"/>
                        <a:gd name="connsiteX1" fmla="*/ 36786 w 37373"/>
                        <a:gd name="connsiteY1" fmla="*/ 23895 h 38261"/>
                        <a:gd name="connsiteX2" fmla="*/ 23352 w 37373"/>
                        <a:gd name="connsiteY2" fmla="*/ 602 h 38261"/>
                        <a:gd name="connsiteX3" fmla="*/ 620 w 37373"/>
                        <a:gd name="connsiteY3" fmla="*/ 14366 h 38261"/>
                        <a:gd name="connsiteX4" fmla="*/ 14053 w 37373"/>
                        <a:gd name="connsiteY4" fmla="*/ 37660 h 3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73" h="38261">
                          <a:moveTo>
                            <a:pt x="14053" y="37660"/>
                          </a:moveTo>
                          <a:cubicBezTo>
                            <a:pt x="23870" y="40307"/>
                            <a:pt x="34203" y="33954"/>
                            <a:pt x="36786" y="23895"/>
                          </a:cubicBezTo>
                          <a:cubicBezTo>
                            <a:pt x="39369" y="13837"/>
                            <a:pt x="33169" y="3249"/>
                            <a:pt x="23352" y="602"/>
                          </a:cubicBezTo>
                          <a:cubicBezTo>
                            <a:pt x="13536" y="-2045"/>
                            <a:pt x="3203" y="4308"/>
                            <a:pt x="620" y="14366"/>
                          </a:cubicBezTo>
                          <a:cubicBezTo>
                            <a:pt x="-1963" y="24425"/>
                            <a:pt x="3720" y="35013"/>
                            <a:pt x="14053" y="37660"/>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8" name="Freeform: Shape 1317">
                      <a:extLst>
                        <a:ext uri="{FF2B5EF4-FFF2-40B4-BE49-F238E27FC236}">
                          <a16:creationId xmlns:a16="http://schemas.microsoft.com/office/drawing/2014/main" id="{AEE362C6-1CBF-1403-0D24-AE5BFCF5257B}"/>
                        </a:ext>
                      </a:extLst>
                    </p:cNvPr>
                    <p:cNvSpPr/>
                    <p:nvPr/>
                  </p:nvSpPr>
                  <p:spPr>
                    <a:xfrm>
                      <a:off x="9832180" y="4438154"/>
                      <a:ext cx="14442" cy="14764"/>
                    </a:xfrm>
                    <a:custGeom>
                      <a:avLst/>
                      <a:gdLst>
                        <a:gd name="connsiteX0" fmla="*/ 5430 w 14442"/>
                        <a:gd name="connsiteY0" fmla="*/ 14529 h 14764"/>
                        <a:gd name="connsiteX1" fmla="*/ 14213 w 14442"/>
                        <a:gd name="connsiteY1" fmla="*/ 9235 h 14764"/>
                        <a:gd name="connsiteX2" fmla="*/ 9047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7" y="15588"/>
                            <a:pt x="13180" y="12941"/>
                            <a:pt x="14213" y="9235"/>
                          </a:cubicBezTo>
                          <a:cubicBezTo>
                            <a:pt x="15246" y="5529"/>
                            <a:pt x="12663" y="1294"/>
                            <a:pt x="9047" y="235"/>
                          </a:cubicBezTo>
                          <a:cubicBezTo>
                            <a:pt x="5430" y="-824"/>
                            <a:pt x="1297" y="1823"/>
                            <a:pt x="263" y="5529"/>
                          </a:cubicBezTo>
                          <a:cubicBezTo>
                            <a:pt x="-770" y="9235"/>
                            <a:pt x="1297"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9" name="Freeform: Shape 1318">
                      <a:extLst>
                        <a:ext uri="{FF2B5EF4-FFF2-40B4-BE49-F238E27FC236}">
                          <a16:creationId xmlns:a16="http://schemas.microsoft.com/office/drawing/2014/main" id="{09F92D7F-3F51-CE9E-F059-E45EE93F18A3}"/>
                        </a:ext>
                      </a:extLst>
                    </p:cNvPr>
                    <p:cNvSpPr/>
                    <p:nvPr/>
                  </p:nvSpPr>
                  <p:spPr>
                    <a:xfrm>
                      <a:off x="11326354" y="4587973"/>
                      <a:ext cx="14442" cy="14764"/>
                    </a:xfrm>
                    <a:custGeom>
                      <a:avLst/>
                      <a:gdLst>
                        <a:gd name="connsiteX0" fmla="*/ 5430 w 14442"/>
                        <a:gd name="connsiteY0" fmla="*/ 14529 h 14764"/>
                        <a:gd name="connsiteX1" fmla="*/ 14213 w 14442"/>
                        <a:gd name="connsiteY1" fmla="*/ 9235 h 14764"/>
                        <a:gd name="connsiteX2" fmla="*/ 9046 w 14442"/>
                        <a:gd name="connsiteY2" fmla="*/ 235 h 14764"/>
                        <a:gd name="connsiteX3" fmla="*/ 263 w 14442"/>
                        <a:gd name="connsiteY3" fmla="*/ 5529 h 14764"/>
                        <a:gd name="connsiteX4" fmla="*/ 5430 w 14442"/>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2" h="14764">
                          <a:moveTo>
                            <a:pt x="5430" y="14529"/>
                          </a:moveTo>
                          <a:cubicBezTo>
                            <a:pt x="9046" y="15588"/>
                            <a:pt x="13180" y="12941"/>
                            <a:pt x="14213" y="9235"/>
                          </a:cubicBezTo>
                          <a:cubicBezTo>
                            <a:pt x="15246" y="5529"/>
                            <a:pt x="12663" y="1294"/>
                            <a:pt x="9046" y="235"/>
                          </a:cubicBezTo>
                          <a:cubicBezTo>
                            <a:pt x="5430" y="-824"/>
                            <a:pt x="1296" y="1823"/>
                            <a:pt x="263" y="5529"/>
                          </a:cubicBezTo>
                          <a:cubicBezTo>
                            <a:pt x="-770" y="9235"/>
                            <a:pt x="1296" y="13470"/>
                            <a:pt x="5430"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0" name="Freeform: Shape 1319">
                      <a:extLst>
                        <a:ext uri="{FF2B5EF4-FFF2-40B4-BE49-F238E27FC236}">
                          <a16:creationId xmlns:a16="http://schemas.microsoft.com/office/drawing/2014/main" id="{DDE87D57-A535-84BE-1EE2-2584D28CDA3C}"/>
                        </a:ext>
                      </a:extLst>
                    </p:cNvPr>
                    <p:cNvSpPr/>
                    <p:nvPr/>
                  </p:nvSpPr>
                  <p:spPr>
                    <a:xfrm>
                      <a:off x="11255606" y="5056489"/>
                      <a:ext cx="14408" cy="14764"/>
                    </a:xfrm>
                    <a:custGeom>
                      <a:avLst/>
                      <a:gdLst>
                        <a:gd name="connsiteX0" fmla="*/ 5397 w 14408"/>
                        <a:gd name="connsiteY0" fmla="*/ 14529 h 14764"/>
                        <a:gd name="connsiteX1" fmla="*/ 14179 w 14408"/>
                        <a:gd name="connsiteY1" fmla="*/ 9235 h 14764"/>
                        <a:gd name="connsiteX2" fmla="*/ 9013 w 14408"/>
                        <a:gd name="connsiteY2" fmla="*/ 235 h 14764"/>
                        <a:gd name="connsiteX3" fmla="*/ 230 w 14408"/>
                        <a:gd name="connsiteY3" fmla="*/ 5529 h 14764"/>
                        <a:gd name="connsiteX4" fmla="*/ 5397 w 14408"/>
                        <a:gd name="connsiteY4" fmla="*/ 14529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8" h="14764">
                          <a:moveTo>
                            <a:pt x="5397" y="14529"/>
                          </a:moveTo>
                          <a:cubicBezTo>
                            <a:pt x="9013" y="15588"/>
                            <a:pt x="13146" y="12941"/>
                            <a:pt x="14179" y="9235"/>
                          </a:cubicBezTo>
                          <a:cubicBezTo>
                            <a:pt x="15213" y="5529"/>
                            <a:pt x="12629" y="1294"/>
                            <a:pt x="9013" y="235"/>
                          </a:cubicBezTo>
                          <a:cubicBezTo>
                            <a:pt x="5397" y="-824"/>
                            <a:pt x="1263" y="1823"/>
                            <a:pt x="230" y="5529"/>
                          </a:cubicBezTo>
                          <a:cubicBezTo>
                            <a:pt x="-804" y="9764"/>
                            <a:pt x="1779" y="13470"/>
                            <a:pt x="5397" y="14529"/>
                          </a:cubicBezTo>
                          <a:close/>
                        </a:path>
                      </a:pathLst>
                    </a:custGeom>
                    <a:grp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grpSp>
      <p:sp>
        <p:nvSpPr>
          <p:cNvPr id="6" name="Title 5">
            <a:extLst>
              <a:ext uri="{FF2B5EF4-FFF2-40B4-BE49-F238E27FC236}">
                <a16:creationId xmlns:a16="http://schemas.microsoft.com/office/drawing/2014/main" id="{8138D4B9-1853-623E-984D-865D071F1DD8}"/>
              </a:ext>
            </a:extLst>
          </p:cNvPr>
          <p:cNvSpPr>
            <a:spLocks noGrp="1"/>
          </p:cNvSpPr>
          <p:nvPr>
            <p:ph type="title"/>
          </p:nvPr>
        </p:nvSpPr>
        <p:spPr>
          <a:xfrm>
            <a:off x="283646" y="31142"/>
            <a:ext cx="11464207" cy="1274978"/>
          </a:xfrm>
        </p:spPr>
        <p:txBody>
          <a:bodyPr/>
          <a:lstStyle/>
          <a:p>
            <a:pPr algn="ctr"/>
            <a:r>
              <a:rPr lang="en-US" sz="3200" dirty="0">
                <a:solidFill>
                  <a:schemeClr val="accent1"/>
                </a:solidFill>
              </a:rPr>
              <a:t>Advances in Quantum (Quantum 2.0) </a:t>
            </a:r>
            <a:br>
              <a:rPr lang="en-US" sz="3200" dirty="0">
                <a:solidFill>
                  <a:schemeClr val="accent1"/>
                </a:solidFill>
              </a:rPr>
            </a:br>
            <a:r>
              <a:rPr lang="en-US" sz="3200" dirty="0">
                <a:solidFill>
                  <a:schemeClr val="accent1"/>
                </a:solidFill>
              </a:rPr>
              <a:t>will supercharge the i</a:t>
            </a:r>
            <a:r>
              <a:rPr lang="en-US" sz="3200" dirty="0">
                <a:solidFill>
                  <a:schemeClr val="accent1"/>
                </a:solidFill>
                <a:ea typeface="Open Sans Light" panose="020B0306030504020204" pitchFamily="34" charset="0"/>
                <a:cs typeface="Open Sans Light" panose="020B0306030504020204" pitchFamily="34" charset="0"/>
              </a:rPr>
              <a:t>nformation economy</a:t>
            </a:r>
            <a:endParaRPr lang="en-US" sz="3200" dirty="0">
              <a:solidFill>
                <a:schemeClr val="accent1"/>
              </a:solidFill>
            </a:endParaRPr>
          </a:p>
        </p:txBody>
      </p:sp>
      <p:sp>
        <p:nvSpPr>
          <p:cNvPr id="1291" name="TextBox 1290">
            <a:extLst>
              <a:ext uri="{FF2B5EF4-FFF2-40B4-BE49-F238E27FC236}">
                <a16:creationId xmlns:a16="http://schemas.microsoft.com/office/drawing/2014/main" id="{F5CD1549-8127-7CEF-D18B-81FB0FE85ABB}"/>
              </a:ext>
            </a:extLst>
          </p:cNvPr>
          <p:cNvSpPr txBox="1"/>
          <p:nvPr/>
        </p:nvSpPr>
        <p:spPr>
          <a:xfrm>
            <a:off x="10090693" y="4548521"/>
            <a:ext cx="2045757" cy="1451679"/>
          </a:xfrm>
          <a:prstGeom prst="rect">
            <a:avLst/>
          </a:prstGeom>
          <a:noFill/>
        </p:spPr>
        <p:txBody>
          <a:bodyPr wrap="square" rtlCol="0">
            <a:spAutoFit/>
          </a:bodyPr>
          <a:lstStyle/>
          <a:p>
            <a:pPr>
              <a:lnSpc>
                <a:spcPts val="1500"/>
              </a:lnSpc>
              <a:spcBef>
                <a:spcPts val="800"/>
              </a:spcBef>
            </a:pP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THE QUANTUM INTERNET</a:t>
            </a:r>
          </a:p>
          <a:p>
            <a:pPr>
              <a:lnSpc>
                <a:spcPts val="1500"/>
              </a:lnSpc>
              <a:spcBef>
                <a:spcPts val="800"/>
              </a:spcBef>
            </a:pP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ULTRA-SECURE COMMUNICATIONS</a:t>
            </a:r>
          </a:p>
          <a:p>
            <a:pPr>
              <a:lnSpc>
                <a:spcPts val="1500"/>
              </a:lnSpc>
              <a:spcBef>
                <a:spcPts val="800"/>
              </a:spcBef>
            </a:pP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ENERGY EFFICIENT COMMUNICATIONS</a:t>
            </a:r>
          </a:p>
        </p:txBody>
      </p:sp>
      <p:sp>
        <p:nvSpPr>
          <p:cNvPr id="1293" name="TextBox 1292">
            <a:extLst>
              <a:ext uri="{FF2B5EF4-FFF2-40B4-BE49-F238E27FC236}">
                <a16:creationId xmlns:a16="http://schemas.microsoft.com/office/drawing/2014/main" id="{94861950-726A-B969-3461-FE6D44033B4C}"/>
              </a:ext>
            </a:extLst>
          </p:cNvPr>
          <p:cNvSpPr txBox="1"/>
          <p:nvPr/>
        </p:nvSpPr>
        <p:spPr>
          <a:xfrm>
            <a:off x="6828738" y="5298190"/>
            <a:ext cx="2544140" cy="1259319"/>
          </a:xfrm>
          <a:prstGeom prst="rect">
            <a:avLst/>
          </a:prstGeom>
          <a:noFill/>
        </p:spPr>
        <p:txBody>
          <a:bodyPr wrap="square" rtlCol="0">
            <a:spAutoFit/>
          </a:bodyPr>
          <a:lstStyle/>
          <a:p>
            <a:pPr>
              <a:lnSpc>
                <a:spcPts val="1500"/>
              </a:lnSpc>
              <a:spcBef>
                <a:spcPts val="800"/>
              </a:spcBef>
            </a:pP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GPS DENIED NAVIGATION </a:t>
            </a:r>
          </a:p>
          <a:p>
            <a:pPr>
              <a:lnSpc>
                <a:spcPts val="1500"/>
              </a:lnSpc>
              <a:spcBef>
                <a:spcPts val="800"/>
              </a:spcBef>
            </a:pP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ENHANCED BIOLOGICAL SENSORS </a:t>
            </a:r>
          </a:p>
          <a:p>
            <a:pPr>
              <a:lnSpc>
                <a:spcPts val="1500"/>
              </a:lnSpc>
              <a:spcBef>
                <a:spcPts val="800"/>
              </a:spcBef>
            </a:pP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MINERAL AND OIL EXPLORATION</a:t>
            </a:r>
          </a:p>
        </p:txBody>
      </p:sp>
      <p:sp>
        <p:nvSpPr>
          <p:cNvPr id="1288" name="TextBox 1287">
            <a:extLst>
              <a:ext uri="{FF2B5EF4-FFF2-40B4-BE49-F238E27FC236}">
                <a16:creationId xmlns:a16="http://schemas.microsoft.com/office/drawing/2014/main" id="{3489ED80-CB8D-10A9-BFE6-29F0EE007A77}"/>
              </a:ext>
            </a:extLst>
          </p:cNvPr>
          <p:cNvSpPr txBox="1"/>
          <p:nvPr/>
        </p:nvSpPr>
        <p:spPr>
          <a:xfrm>
            <a:off x="297126" y="1411223"/>
            <a:ext cx="3569829" cy="123110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Quantum Computing</a:t>
            </a:r>
            <a:r>
              <a:rPr kumimoji="0" lang="en-US" sz="20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 new computing paradigm that will help us solve problems in completely new ways</a:t>
            </a:r>
          </a:p>
        </p:txBody>
      </p:sp>
      <p:sp>
        <p:nvSpPr>
          <p:cNvPr id="1289" name="TextBox 1288">
            <a:extLst>
              <a:ext uri="{FF2B5EF4-FFF2-40B4-BE49-F238E27FC236}">
                <a16:creationId xmlns:a16="http://schemas.microsoft.com/office/drawing/2014/main" id="{6F53CBBE-AD9B-FA95-0FFA-018C691A2535}"/>
              </a:ext>
            </a:extLst>
          </p:cNvPr>
          <p:cNvSpPr txBox="1"/>
          <p:nvPr/>
        </p:nvSpPr>
        <p:spPr>
          <a:xfrm>
            <a:off x="4261502" y="1432411"/>
            <a:ext cx="3749040" cy="118494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Quantum Sensing</a:t>
            </a:r>
            <a:endParaRPr kumimoji="0" lang="en-US" sz="20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lgn="ctr" defTabSz="457200">
              <a:defRPr/>
            </a:pPr>
            <a:r>
              <a:rPr lang="en-US" sz="1700" dirty="0">
                <a:solidFill>
                  <a:schemeClr val="bg1"/>
                </a:solidFill>
                <a:latin typeface="Open Sans" panose="020B0606030504020204" pitchFamily="34" charset="0"/>
                <a:ea typeface="Open Sans" panose="020B0606030504020204" pitchFamily="34" charset="0"/>
                <a:cs typeface="Open Sans" panose="020B0606030504020204" pitchFamily="34" charset="0"/>
              </a:rPr>
              <a:t>Atomic level sensors that will greatly enhance sensing capabilities</a:t>
            </a:r>
          </a:p>
        </p:txBody>
      </p:sp>
      <p:sp>
        <p:nvSpPr>
          <p:cNvPr id="1290" name="TextBox 1289">
            <a:extLst>
              <a:ext uri="{FF2B5EF4-FFF2-40B4-BE49-F238E27FC236}">
                <a16:creationId xmlns:a16="http://schemas.microsoft.com/office/drawing/2014/main" id="{CD4E56B2-8324-FD3A-6AF7-9234A7C14FA5}"/>
              </a:ext>
            </a:extLst>
          </p:cNvPr>
          <p:cNvSpPr txBox="1"/>
          <p:nvPr/>
        </p:nvSpPr>
        <p:spPr>
          <a:xfrm>
            <a:off x="8223349" y="1435812"/>
            <a:ext cx="3638780" cy="123110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Quantum Communication</a:t>
            </a:r>
            <a:r>
              <a:rPr kumimoji="0" lang="en-US"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R="0" lvl="0" indent="0" algn="ctr" defTabSz="457200" fontAlgn="auto">
              <a:lnSpc>
                <a:spcPct val="100000"/>
              </a:lnSpc>
              <a:spcBef>
                <a:spcPts val="0"/>
              </a:spcBef>
              <a:spcAft>
                <a:spcPts val="0"/>
              </a:spcAft>
              <a:buClrTx/>
              <a:buSzTx/>
              <a:buFontTx/>
              <a:buNone/>
              <a:tabLst/>
              <a:defRPr/>
            </a:pPr>
            <a:r>
              <a:rPr lang="en-US" sz="1700" dirty="0">
                <a:solidFill>
                  <a:schemeClr val="bg1"/>
                </a:solidFill>
                <a:latin typeface="Open Sans" panose="020B0606030504020204" pitchFamily="34" charset="0"/>
                <a:ea typeface="Open Sans" panose="020B0606030504020204" pitchFamily="34" charset="0"/>
                <a:cs typeface="Open Sans" panose="020B0606030504020204" pitchFamily="34" charset="0"/>
              </a:rPr>
              <a:t>Provable secure communication and new communication protocols</a:t>
            </a:r>
          </a:p>
        </p:txBody>
      </p:sp>
      <p:sp>
        <p:nvSpPr>
          <p:cNvPr id="2396" name="TextBox 2395">
            <a:extLst>
              <a:ext uri="{FF2B5EF4-FFF2-40B4-BE49-F238E27FC236}">
                <a16:creationId xmlns:a16="http://schemas.microsoft.com/office/drawing/2014/main" id="{7074FE75-F0AD-C9B5-A641-4AA00B14DD1F}"/>
              </a:ext>
            </a:extLst>
          </p:cNvPr>
          <p:cNvSpPr txBox="1"/>
          <p:nvPr/>
        </p:nvSpPr>
        <p:spPr>
          <a:xfrm>
            <a:off x="104880" y="4676448"/>
            <a:ext cx="2272933" cy="1746632"/>
          </a:xfrm>
          <a:prstGeom prst="rect">
            <a:avLst/>
          </a:prstGeom>
          <a:noFill/>
        </p:spPr>
        <p:txBody>
          <a:bodyPr wrap="square">
            <a:spAutoFit/>
          </a:bodyPr>
          <a:lstStyle/>
          <a:p>
            <a:pPr algn="r">
              <a:lnSpc>
                <a:spcPts val="1500"/>
              </a:lnSpc>
              <a:spcBef>
                <a:spcPts val="800"/>
              </a:spcBef>
            </a:pP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BREAK SECRET CODES OR CRYPTOGRAPHY </a:t>
            </a:r>
          </a:p>
          <a:p>
            <a:pPr algn="r">
              <a:lnSpc>
                <a:spcPts val="1500"/>
              </a:lnSpc>
              <a:spcBef>
                <a:spcPts val="800"/>
              </a:spcBef>
            </a:pP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DRUG DESIGN</a:t>
            </a:r>
          </a:p>
          <a:p>
            <a:pPr algn="r">
              <a:lnSpc>
                <a:spcPts val="1500"/>
              </a:lnSpc>
              <a:spcBef>
                <a:spcPts val="800"/>
              </a:spcBef>
            </a:pP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OPTIMIZE THE </a:t>
            </a:r>
            <a:b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ENERGY GRID</a:t>
            </a:r>
          </a:p>
          <a:p>
            <a:pPr algn="r">
              <a:lnSpc>
                <a:spcPts val="1500"/>
              </a:lnSpc>
              <a:spcBef>
                <a:spcPts val="800"/>
              </a:spcBef>
            </a:pPr>
            <a:r>
              <a:rPr lang="en-US"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FRAUD DETECTION IN FINANCIAL MARKETS</a:t>
            </a:r>
          </a:p>
        </p:txBody>
      </p:sp>
      <p:cxnSp>
        <p:nvCxnSpPr>
          <p:cNvPr id="2399" name="Straight Arrow Connector 2398">
            <a:extLst>
              <a:ext uri="{FF2B5EF4-FFF2-40B4-BE49-F238E27FC236}">
                <a16:creationId xmlns:a16="http://schemas.microsoft.com/office/drawing/2014/main" id="{F6AF19A8-78E5-5BEB-BFD0-9B32FD25A047}"/>
              </a:ext>
            </a:extLst>
          </p:cNvPr>
          <p:cNvCxnSpPr>
            <a:cxnSpLocks/>
          </p:cNvCxnSpPr>
          <p:nvPr/>
        </p:nvCxnSpPr>
        <p:spPr>
          <a:xfrm>
            <a:off x="2468757" y="4583004"/>
            <a:ext cx="0" cy="1579319"/>
          </a:xfrm>
          <a:prstGeom prst="straightConnector1">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400" name="Straight Arrow Connector 2399">
            <a:extLst>
              <a:ext uri="{FF2B5EF4-FFF2-40B4-BE49-F238E27FC236}">
                <a16:creationId xmlns:a16="http://schemas.microsoft.com/office/drawing/2014/main" id="{6E16C75F-0440-24F2-D2AC-9D453C08EC07}"/>
              </a:ext>
            </a:extLst>
          </p:cNvPr>
          <p:cNvCxnSpPr>
            <a:cxnSpLocks/>
          </p:cNvCxnSpPr>
          <p:nvPr/>
        </p:nvCxnSpPr>
        <p:spPr>
          <a:xfrm>
            <a:off x="9999031" y="4533642"/>
            <a:ext cx="0" cy="1194753"/>
          </a:xfrm>
          <a:prstGeom prst="straightConnector1">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2402" name="Straight Arrow Connector 2401">
            <a:extLst>
              <a:ext uri="{FF2B5EF4-FFF2-40B4-BE49-F238E27FC236}">
                <a16:creationId xmlns:a16="http://schemas.microsoft.com/office/drawing/2014/main" id="{DEF385E7-5851-789F-A78C-E92D12BE650B}"/>
              </a:ext>
            </a:extLst>
          </p:cNvPr>
          <p:cNvCxnSpPr>
            <a:cxnSpLocks/>
          </p:cNvCxnSpPr>
          <p:nvPr/>
        </p:nvCxnSpPr>
        <p:spPr>
          <a:xfrm>
            <a:off x="6678972" y="5209562"/>
            <a:ext cx="0" cy="1089324"/>
          </a:xfrm>
          <a:prstGeom prst="straightConnector1">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pic>
        <p:nvPicPr>
          <p:cNvPr id="2391" name="Graphic 2390">
            <a:extLst>
              <a:ext uri="{FF2B5EF4-FFF2-40B4-BE49-F238E27FC236}">
                <a16:creationId xmlns:a16="http://schemas.microsoft.com/office/drawing/2014/main" id="{9956AE05-BFA4-5A35-9E42-4B90120C44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3724" y="2940922"/>
            <a:ext cx="3285508" cy="2020435"/>
          </a:xfrm>
          <a:prstGeom prst="rect">
            <a:avLst/>
          </a:prstGeom>
          <a:effectLst>
            <a:outerShdw blurRad="76200" dir="18900000" sy="23000" kx="-1200000" algn="bl" rotWithShape="0">
              <a:prstClr val="black">
                <a:alpha val="10000"/>
              </a:prstClr>
            </a:outerShdw>
          </a:effectLst>
        </p:spPr>
      </p:pic>
      <p:pic>
        <p:nvPicPr>
          <p:cNvPr id="2418" name="Graphic 2417">
            <a:extLst>
              <a:ext uri="{FF2B5EF4-FFF2-40B4-BE49-F238E27FC236}">
                <a16:creationId xmlns:a16="http://schemas.microsoft.com/office/drawing/2014/main" id="{252AF645-DC02-6A83-443C-7AD170AF7D50}"/>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2195287" y="3359905"/>
            <a:ext cx="847929" cy="726795"/>
          </a:xfrm>
          <a:prstGeom prst="rect">
            <a:avLst/>
          </a:prstGeom>
          <a:effectLst>
            <a:outerShdw blurRad="76200" dir="18900000" sy="23000" kx="-1200000" algn="bl" rotWithShape="0">
              <a:prstClr val="black">
                <a:alpha val="20000"/>
              </a:prstClr>
            </a:outerShdw>
          </a:effectLst>
        </p:spPr>
      </p:pic>
      <p:grpSp>
        <p:nvGrpSpPr>
          <p:cNvPr id="2420" name="Group 2419">
            <a:extLst>
              <a:ext uri="{FF2B5EF4-FFF2-40B4-BE49-F238E27FC236}">
                <a16:creationId xmlns:a16="http://schemas.microsoft.com/office/drawing/2014/main" id="{BEB387FA-7B38-5C94-1619-1ECCC7FEF822}"/>
              </a:ext>
            </a:extLst>
          </p:cNvPr>
          <p:cNvGrpSpPr/>
          <p:nvPr/>
        </p:nvGrpSpPr>
        <p:grpSpPr>
          <a:xfrm>
            <a:off x="1462128" y="2956371"/>
            <a:ext cx="658666" cy="1108071"/>
            <a:chOff x="2897668" y="3477446"/>
            <a:chExt cx="640917" cy="1078215"/>
          </a:xfrm>
        </p:grpSpPr>
        <p:pic>
          <p:nvPicPr>
            <p:cNvPr id="2419" name="Graphic 2418">
              <a:extLst>
                <a:ext uri="{FF2B5EF4-FFF2-40B4-BE49-F238E27FC236}">
                  <a16:creationId xmlns:a16="http://schemas.microsoft.com/office/drawing/2014/main" id="{D75B74D1-9CD7-34D6-06E4-7863D4BC4E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97668" y="4242486"/>
              <a:ext cx="640917" cy="313175"/>
            </a:xfrm>
            <a:prstGeom prst="rect">
              <a:avLst/>
            </a:prstGeom>
            <a:effectLst>
              <a:outerShdw blurRad="76200" dir="18900000" sy="23000" kx="-1200000" algn="bl" rotWithShape="0">
                <a:prstClr val="black">
                  <a:alpha val="10000"/>
                </a:prstClr>
              </a:outerShdw>
            </a:effectLst>
          </p:spPr>
        </p:pic>
        <p:pic>
          <p:nvPicPr>
            <p:cNvPr id="2414" name="Graphic 2413">
              <a:extLst>
                <a:ext uri="{FF2B5EF4-FFF2-40B4-BE49-F238E27FC236}">
                  <a16:creationId xmlns:a16="http://schemas.microsoft.com/office/drawing/2014/main" id="{CE45D6B3-C514-B881-86D5-40172CA414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5102" y="3477446"/>
              <a:ext cx="480023" cy="1065934"/>
            </a:xfrm>
            <a:prstGeom prst="rect">
              <a:avLst/>
            </a:prstGeom>
            <a:effectLst>
              <a:outerShdw blurRad="76200" dir="18900000" sy="23000" kx="-1200000" algn="bl" rotWithShape="0">
                <a:prstClr val="black">
                  <a:alpha val="10000"/>
                </a:prstClr>
              </a:outerShdw>
            </a:effectLst>
          </p:spPr>
        </p:pic>
      </p:grpSp>
      <p:pic>
        <p:nvPicPr>
          <p:cNvPr id="2392" name="Graphic 2391">
            <a:extLst>
              <a:ext uri="{FF2B5EF4-FFF2-40B4-BE49-F238E27FC236}">
                <a16:creationId xmlns:a16="http://schemas.microsoft.com/office/drawing/2014/main" id="{1B576041-CA87-5DD1-9DD7-0F29E5C2F5FF}"/>
              </a:ext>
            </a:extLst>
          </p:cNvPr>
          <p:cNvPicPr>
            <a:picLocks noChangeAspect="1"/>
          </p:cNvPicPr>
          <p:nvPr/>
        </p:nvPicPr>
        <p:blipFill>
          <a:blip r:embed="rId3">
            <a:extLst>
              <a:ext uri="{96DAC541-7B7A-43D3-8B79-37D633B846F1}">
                <asvg:svgBlip xmlns:asvg="http://schemas.microsoft.com/office/drawing/2016/SVG/main" r:embed="rId11"/>
              </a:ext>
            </a:extLst>
          </a:blip>
          <a:stretch>
            <a:fillRect/>
          </a:stretch>
        </p:blipFill>
        <p:spPr>
          <a:xfrm>
            <a:off x="4641171" y="3483848"/>
            <a:ext cx="3300122" cy="2029422"/>
          </a:xfrm>
          <a:prstGeom prst="rect">
            <a:avLst/>
          </a:prstGeom>
          <a:effectLst>
            <a:outerShdw blurRad="152400" dist="101600" dir="5400000" algn="t" rotWithShape="0">
              <a:prstClr val="black">
                <a:alpha val="50000"/>
              </a:prstClr>
            </a:outerShdw>
          </a:effectLst>
        </p:spPr>
      </p:pic>
      <p:pic>
        <p:nvPicPr>
          <p:cNvPr id="2425" name="Graphic 2424">
            <a:extLst>
              <a:ext uri="{FF2B5EF4-FFF2-40B4-BE49-F238E27FC236}">
                <a16:creationId xmlns:a16="http://schemas.microsoft.com/office/drawing/2014/main" id="{CB5CC178-E346-28AD-DF5B-49EA96E60D3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252077" y="3174313"/>
            <a:ext cx="793173" cy="1081977"/>
          </a:xfrm>
          <a:prstGeom prst="rect">
            <a:avLst/>
          </a:prstGeom>
          <a:effectLst>
            <a:outerShdw blurRad="76200" dir="18900000" sy="23000" kx="-1200000" algn="bl" rotWithShape="0">
              <a:prstClr val="black">
                <a:alpha val="20000"/>
              </a:prstClr>
            </a:outerShdw>
          </a:effectLst>
        </p:spPr>
      </p:pic>
      <p:pic>
        <p:nvPicPr>
          <p:cNvPr id="2397" name="Graphic 2396">
            <a:extLst>
              <a:ext uri="{FF2B5EF4-FFF2-40B4-BE49-F238E27FC236}">
                <a16:creationId xmlns:a16="http://schemas.microsoft.com/office/drawing/2014/main" id="{620804F4-3224-40A2-078B-3C27B81DFD7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942299" y="2861404"/>
            <a:ext cx="3156307" cy="1940983"/>
          </a:xfrm>
          <a:prstGeom prst="rect">
            <a:avLst/>
          </a:prstGeom>
          <a:effectLst>
            <a:outerShdw blurRad="50800" dist="76200" dir="5400000" algn="t" rotWithShape="0">
              <a:prstClr val="black">
                <a:alpha val="30000"/>
              </a:prstClr>
            </a:outerShdw>
          </a:effectLst>
        </p:spPr>
      </p:pic>
      <p:pic>
        <p:nvPicPr>
          <p:cNvPr id="2434" name="Graphic 2433">
            <a:extLst>
              <a:ext uri="{FF2B5EF4-FFF2-40B4-BE49-F238E27FC236}">
                <a16:creationId xmlns:a16="http://schemas.microsoft.com/office/drawing/2014/main" id="{3E650F51-93B3-9489-CCA1-DBEE92E1B67E}"/>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flipH="1">
            <a:off x="10264479" y="3164612"/>
            <a:ext cx="454793" cy="672478"/>
          </a:xfrm>
          <a:prstGeom prst="rect">
            <a:avLst/>
          </a:prstGeom>
          <a:effectLst>
            <a:outerShdw blurRad="76200" dir="18900000" sy="23000" kx="-1200000" algn="bl" rotWithShape="0">
              <a:prstClr val="black">
                <a:alpha val="10000"/>
              </a:prstClr>
            </a:outerShdw>
          </a:effectLst>
        </p:spPr>
      </p:pic>
      <p:pic>
        <p:nvPicPr>
          <p:cNvPr id="2424" name="Graphic 2423">
            <a:extLst>
              <a:ext uri="{FF2B5EF4-FFF2-40B4-BE49-F238E27FC236}">
                <a16:creationId xmlns:a16="http://schemas.microsoft.com/office/drawing/2014/main" id="{BAB6F46F-428F-EBC1-1ADE-5203B0F385FC}"/>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966088" y="3661000"/>
            <a:ext cx="463482" cy="524560"/>
          </a:xfrm>
          <a:prstGeom prst="rect">
            <a:avLst/>
          </a:prstGeom>
          <a:effectLst>
            <a:outerShdw blurRad="76200" dir="18900000" sy="23000" kx="-1200000" algn="bl" rotWithShape="0">
              <a:prstClr val="black">
                <a:alpha val="20000"/>
              </a:prstClr>
            </a:outerShdw>
          </a:effectLst>
        </p:spPr>
      </p:pic>
      <p:pic>
        <p:nvPicPr>
          <p:cNvPr id="2394" name="Graphic 2393">
            <a:extLst>
              <a:ext uri="{FF2B5EF4-FFF2-40B4-BE49-F238E27FC236}">
                <a16:creationId xmlns:a16="http://schemas.microsoft.com/office/drawing/2014/main" id="{C525635B-0CD4-D198-6BA1-A4E8B19744E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382462" y="4116732"/>
            <a:ext cx="874761" cy="547161"/>
          </a:xfrm>
          <a:prstGeom prst="rect">
            <a:avLst/>
          </a:prstGeom>
          <a:effectLst>
            <a:outerShdw blurRad="76200" dir="18900000" sy="23000" kx="-1200000" algn="bl" rotWithShape="0">
              <a:prstClr val="black">
                <a:alpha val="10000"/>
              </a:prstClr>
            </a:outerShdw>
          </a:effectLst>
        </p:spPr>
      </p:pic>
      <p:pic>
        <p:nvPicPr>
          <p:cNvPr id="2404" name="Picture 2403">
            <a:extLst>
              <a:ext uri="{FF2B5EF4-FFF2-40B4-BE49-F238E27FC236}">
                <a16:creationId xmlns:a16="http://schemas.microsoft.com/office/drawing/2014/main" id="{8BE3B98A-8158-43ED-4616-81C7DFA4E630}"/>
              </a:ext>
            </a:extLst>
          </p:cNvPr>
          <p:cNvPicPr>
            <a:picLocks noChangeAspect="1"/>
          </p:cNvPicPr>
          <p:nvPr/>
        </p:nvPicPr>
        <p:blipFill>
          <a:blip r:embed="rId20">
            <a:alphaModFix/>
            <a:extLst>
              <a:ext uri="{BEBA8EAE-BF5A-486C-A8C5-ECC9F3942E4B}">
                <a14:imgProps xmlns:a14="http://schemas.microsoft.com/office/drawing/2010/main">
                  <a14:imgLayer r:embed="rId21">
                    <a14:imgEffect>
                      <a14:colorTemperature colorTemp="4158"/>
                    </a14:imgEffect>
                    <a14:imgEffect>
                      <a14:saturation sat="200000"/>
                    </a14:imgEffect>
                  </a14:imgLayer>
                </a14:imgProps>
              </a:ext>
            </a:extLst>
          </a:blip>
          <a:stretch>
            <a:fillRect/>
          </a:stretch>
        </p:blipFill>
        <p:spPr>
          <a:xfrm>
            <a:off x="5616970" y="4316964"/>
            <a:ext cx="741627" cy="615815"/>
          </a:xfrm>
          <a:prstGeom prst="rect">
            <a:avLst/>
          </a:prstGeom>
          <a:effectLst>
            <a:outerShdw blurRad="76200" dir="18900000" sy="23000" kx="-1200000" algn="bl" rotWithShape="0">
              <a:prstClr val="black">
                <a:alpha val="20000"/>
              </a:prstClr>
            </a:outerShdw>
          </a:effectLst>
        </p:spPr>
      </p:pic>
      <p:pic>
        <p:nvPicPr>
          <p:cNvPr id="2409" name="Picture 2408">
            <a:extLst>
              <a:ext uri="{FF2B5EF4-FFF2-40B4-BE49-F238E27FC236}">
                <a16:creationId xmlns:a16="http://schemas.microsoft.com/office/drawing/2014/main" id="{AD2FEB73-511F-8F98-8A31-BD3300484AB6}"/>
              </a:ext>
            </a:extLst>
          </p:cNvPr>
          <p:cNvPicPr>
            <a:picLocks noChangeAspect="1"/>
          </p:cNvPicPr>
          <p:nvPr/>
        </p:nvPicPr>
        <p:blipFill>
          <a:blip r:embed="rId22" cstate="screen">
            <a:extLst>
              <a:ext uri="{BEBA8EAE-BF5A-486C-A8C5-ECC9F3942E4B}">
                <a14:imgProps xmlns:a14="http://schemas.microsoft.com/office/drawing/2010/main">
                  <a14:imgLayer r:embed="rId23">
                    <a14:imgEffect>
                      <a14:saturation sat="300000"/>
                    </a14:imgEffect>
                  </a14:imgLayer>
                </a14:imgProps>
              </a:ext>
              <a:ext uri="{28A0092B-C50C-407E-A947-70E740481C1C}">
                <a14:useLocalDpi xmlns:a14="http://schemas.microsoft.com/office/drawing/2010/main"/>
              </a:ext>
            </a:extLst>
          </a:blip>
          <a:stretch>
            <a:fillRect/>
          </a:stretch>
        </p:blipFill>
        <p:spPr>
          <a:xfrm>
            <a:off x="2691825" y="2972641"/>
            <a:ext cx="436483" cy="396804"/>
          </a:xfrm>
          <a:prstGeom prst="rect">
            <a:avLst/>
          </a:prstGeom>
          <a:effectLst>
            <a:outerShdw blurRad="76200" dir="18900000" sy="23000" kx="-1200000" algn="bl" rotWithShape="0">
              <a:prstClr val="black">
                <a:alpha val="10000"/>
              </a:prstClr>
            </a:outerShdw>
          </a:effectLst>
        </p:spPr>
      </p:pic>
      <p:pic>
        <p:nvPicPr>
          <p:cNvPr id="2413" name="Graphic 2412">
            <a:extLst>
              <a:ext uri="{FF2B5EF4-FFF2-40B4-BE49-F238E27FC236}">
                <a16:creationId xmlns:a16="http://schemas.microsoft.com/office/drawing/2014/main" id="{AB70C8BC-B4C7-D6DE-B733-18C4E22DDF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100897" y="2801487"/>
            <a:ext cx="987994" cy="1250115"/>
          </a:xfrm>
          <a:prstGeom prst="rect">
            <a:avLst/>
          </a:prstGeom>
          <a:effectLst>
            <a:outerShdw blurRad="76200" dir="18900000" sy="23000" kx="-1200000" algn="bl" rotWithShape="0">
              <a:prstClr val="black">
                <a:alpha val="10000"/>
              </a:prstClr>
            </a:outerShdw>
          </a:effectLst>
        </p:spPr>
      </p:pic>
      <p:pic>
        <p:nvPicPr>
          <p:cNvPr id="2421" name="Graphic 2420">
            <a:extLst>
              <a:ext uri="{FF2B5EF4-FFF2-40B4-BE49-F238E27FC236}">
                <a16:creationId xmlns:a16="http://schemas.microsoft.com/office/drawing/2014/main" id="{EC3DE0DB-633C-B7B8-F759-EFB7CBB6C7C0}"/>
              </a:ext>
            </a:extLst>
          </p:cNvPr>
          <p:cNvPicPr>
            <a:picLocks noChangeAspect="1"/>
          </p:cNvPicPr>
          <p:nvPr/>
        </p:nvPicPr>
        <p:blipFill>
          <a:blip r:embed="rId26" cstate="screen">
            <a:alphaModFix/>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2745744" y="3955951"/>
            <a:ext cx="677183" cy="726255"/>
          </a:xfrm>
          <a:prstGeom prst="rect">
            <a:avLst/>
          </a:prstGeom>
          <a:effectLst>
            <a:outerShdw blurRad="63500" dist="63500" dir="2700000" algn="tl" rotWithShape="0">
              <a:prstClr val="black">
                <a:alpha val="10000"/>
              </a:prstClr>
            </a:outerShdw>
          </a:effectLst>
        </p:spPr>
      </p:pic>
      <p:pic>
        <p:nvPicPr>
          <p:cNvPr id="2445" name="Graphic 2444">
            <a:extLst>
              <a:ext uri="{FF2B5EF4-FFF2-40B4-BE49-F238E27FC236}">
                <a16:creationId xmlns:a16="http://schemas.microsoft.com/office/drawing/2014/main" id="{B6FFF91C-FAD4-D991-ED24-075E79DBFFE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00934" y="3178296"/>
            <a:ext cx="1259949" cy="932361"/>
          </a:xfrm>
          <a:prstGeom prst="rect">
            <a:avLst/>
          </a:prstGeom>
          <a:effectLst>
            <a:outerShdw blurRad="76200" dir="18900000" sy="23000" kx="-1200000" algn="bl" rotWithShape="0">
              <a:prstClr val="black">
                <a:alpha val="10000"/>
              </a:prstClr>
            </a:outerShdw>
          </a:effectLst>
        </p:spPr>
      </p:pic>
      <p:sp>
        <p:nvSpPr>
          <p:cNvPr id="2408" name="Slide Number Placeholder 6">
            <a:extLst>
              <a:ext uri="{FF2B5EF4-FFF2-40B4-BE49-F238E27FC236}">
                <a16:creationId xmlns:a16="http://schemas.microsoft.com/office/drawing/2014/main" id="{293A3001-7DCE-C3E5-7980-C930DF419766}"/>
              </a:ext>
            </a:extLst>
          </p:cNvPr>
          <p:cNvSpPr txBox="1">
            <a:spLocks/>
          </p:cNvSpPr>
          <p:nvPr/>
        </p:nvSpPr>
        <p:spPr>
          <a:xfrm>
            <a:off x="11737363" y="6365599"/>
            <a:ext cx="347472" cy="2452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82831A4-728A-4599-BFAC-A6BA1ADBFEFC}" type="slidenum">
              <a:rPr lang="en-US" b="1" smtClean="0">
                <a:solidFill>
                  <a:schemeClr val="bg1"/>
                </a:solidFill>
              </a:rPr>
              <a:pPr algn="ctr"/>
              <a:t>7</a:t>
            </a:fld>
            <a:endParaRPr lang="en-US" b="1" dirty="0">
              <a:solidFill>
                <a:schemeClr val="bg1"/>
              </a:solidFill>
            </a:endParaRPr>
          </a:p>
        </p:txBody>
      </p:sp>
    </p:spTree>
    <p:extLst>
      <p:ext uri="{BB962C8B-B14F-4D97-AF65-F5344CB8AC3E}">
        <p14:creationId xmlns:p14="http://schemas.microsoft.com/office/powerpoint/2010/main" val="3175738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E882-8CE1-0D38-AE12-421026E54138}"/>
              </a:ext>
            </a:extLst>
          </p:cNvPr>
          <p:cNvSpPr>
            <a:spLocks noGrp="1"/>
          </p:cNvSpPr>
          <p:nvPr>
            <p:ph type="title"/>
          </p:nvPr>
        </p:nvSpPr>
        <p:spPr>
          <a:xfrm>
            <a:off x="283780" y="227360"/>
            <a:ext cx="8719072" cy="1029780"/>
          </a:xfrm>
        </p:spPr>
        <p:txBody>
          <a:bodyPr/>
          <a:lstStyle/>
          <a:p>
            <a:r>
              <a:rPr lang="en-US" dirty="0"/>
              <a:t>Quantum is one of the top emerging technologies in the world</a:t>
            </a:r>
          </a:p>
        </p:txBody>
      </p:sp>
      <p:sp>
        <p:nvSpPr>
          <p:cNvPr id="3" name="Text Placeholder 2">
            <a:extLst>
              <a:ext uri="{FF2B5EF4-FFF2-40B4-BE49-F238E27FC236}">
                <a16:creationId xmlns:a16="http://schemas.microsoft.com/office/drawing/2014/main" id="{0BA6A278-F9F8-5F6D-3D27-C1520B4BE7C8}"/>
              </a:ext>
            </a:extLst>
          </p:cNvPr>
          <p:cNvSpPr>
            <a:spLocks noGrp="1"/>
          </p:cNvSpPr>
          <p:nvPr>
            <p:ph type="body" sz="quarter" idx="11"/>
          </p:nvPr>
        </p:nvSpPr>
        <p:spPr>
          <a:xfrm>
            <a:off x="355599" y="1364343"/>
            <a:ext cx="8352971" cy="5377814"/>
          </a:xfrm>
        </p:spPr>
        <p:txBody>
          <a:bodyPr>
            <a:normAutofit fontScale="92500" lnSpcReduction="10000"/>
          </a:bodyPr>
          <a:lstStyle/>
          <a:p>
            <a:pPr marL="0" indent="0">
              <a:spcBef>
                <a:spcPts val="600"/>
              </a:spcBef>
              <a:spcAft>
                <a:spcPts val="300"/>
              </a:spcAft>
              <a:buNone/>
            </a:pPr>
            <a:r>
              <a:rPr lang="en-US" b="1" dirty="0">
                <a:solidFill>
                  <a:srgbClr val="167D7D"/>
                </a:solidFill>
              </a:rPr>
              <a:t>Federal legislation </a:t>
            </a:r>
          </a:p>
          <a:p>
            <a:pPr>
              <a:lnSpc>
                <a:spcPct val="100000"/>
              </a:lnSpc>
              <a:spcBef>
                <a:spcPts val="400"/>
              </a:spcBef>
              <a:spcAft>
                <a:spcPts val="400"/>
              </a:spcAft>
            </a:pPr>
            <a:r>
              <a:rPr lang="en-US" sz="1800" b="1" dirty="0"/>
              <a:t>National Quantum Initiative (NQI): </a:t>
            </a:r>
            <a:r>
              <a:rPr lang="en-US" sz="1700" dirty="0"/>
              <a:t>Passed in 2018, authorized $1.15B in funding to support an all of government approach to sustain national and economic security in quantum. </a:t>
            </a:r>
          </a:p>
          <a:p>
            <a:pPr>
              <a:lnSpc>
                <a:spcPct val="100000"/>
              </a:lnSpc>
              <a:spcBef>
                <a:spcPts val="400"/>
              </a:spcBef>
              <a:spcAft>
                <a:spcPts val="400"/>
              </a:spcAft>
            </a:pPr>
            <a:r>
              <a:rPr lang="en-US" sz="1800" b="1" dirty="0"/>
              <a:t>National Defense Authorization Act (NDAA): </a:t>
            </a:r>
            <a:r>
              <a:rPr lang="en-US" sz="1700" dirty="0"/>
              <a:t>Passed in 2019 and 2020, legislate DOD to carry out and support quantum R&amp;D </a:t>
            </a:r>
          </a:p>
          <a:p>
            <a:pPr>
              <a:lnSpc>
                <a:spcPct val="100000"/>
              </a:lnSpc>
              <a:spcBef>
                <a:spcPts val="400"/>
              </a:spcBef>
              <a:spcAft>
                <a:spcPts val="400"/>
              </a:spcAft>
            </a:pPr>
            <a:r>
              <a:rPr lang="en-US" sz="1800" b="1" dirty="0"/>
              <a:t>CHIPS and Science Act: </a:t>
            </a:r>
            <a:r>
              <a:rPr lang="en-US" sz="1700" dirty="0"/>
              <a:t>Passed in 2021, authorized additional funding for quantum infrastructure, R&amp;D, and workforce development programs </a:t>
            </a:r>
          </a:p>
          <a:p>
            <a:pPr marL="0" indent="0">
              <a:spcBef>
                <a:spcPts val="1200"/>
              </a:spcBef>
              <a:spcAft>
                <a:spcPts val="300"/>
              </a:spcAft>
              <a:buNone/>
            </a:pPr>
            <a:r>
              <a:rPr lang="en-US" b="1" dirty="0">
                <a:solidFill>
                  <a:srgbClr val="167D7D"/>
                </a:solidFill>
              </a:rPr>
              <a:t>Federally supported quantum programs </a:t>
            </a:r>
          </a:p>
          <a:p>
            <a:pPr>
              <a:spcBef>
                <a:spcPts val="400"/>
              </a:spcBef>
            </a:pPr>
            <a:r>
              <a:rPr lang="en-US" sz="1800" b="1" dirty="0"/>
              <a:t>National Science Foundation </a:t>
            </a:r>
            <a:endParaRPr lang="en-US" sz="1800" dirty="0"/>
          </a:p>
          <a:p>
            <a:pPr marL="365760" lvl="1" indent="-182880">
              <a:spcBef>
                <a:spcPts val="400"/>
              </a:spcBef>
              <a:buClr>
                <a:srgbClr val="167C7C"/>
              </a:buClr>
              <a:buFont typeface="Arial" panose="020B0604020202020204" pitchFamily="34" charset="0"/>
              <a:buChar char="•"/>
            </a:pPr>
            <a:r>
              <a:rPr lang="en-US" sz="1600" dirty="0"/>
              <a:t>Quantum-Leap Challenge Institutes* </a:t>
            </a:r>
          </a:p>
          <a:p>
            <a:pPr marL="365760" lvl="1" indent="-182880">
              <a:spcBef>
                <a:spcPts val="400"/>
              </a:spcBef>
              <a:buClr>
                <a:srgbClr val="167C7C"/>
              </a:buClr>
              <a:buFont typeface="Arial" panose="020B0604020202020204" pitchFamily="34" charset="0"/>
              <a:buChar char="•"/>
            </a:pPr>
            <a:r>
              <a:rPr lang="en-US" sz="1600" dirty="0"/>
              <a:t>Technology, Innovation and Partnerships </a:t>
            </a:r>
          </a:p>
          <a:p>
            <a:pPr>
              <a:spcBef>
                <a:spcPts val="400"/>
              </a:spcBef>
            </a:pPr>
            <a:r>
              <a:rPr lang="en-US" sz="1800" b="1" dirty="0"/>
              <a:t>Department of Energy </a:t>
            </a:r>
            <a:endParaRPr lang="en-US" sz="1800" dirty="0"/>
          </a:p>
          <a:p>
            <a:pPr marL="365760" lvl="1" indent="-182880">
              <a:spcBef>
                <a:spcPts val="400"/>
              </a:spcBef>
              <a:buClr>
                <a:srgbClr val="167C7C"/>
              </a:buClr>
              <a:buFont typeface="Arial" panose="020B0604020202020204" pitchFamily="34" charset="0"/>
              <a:buChar char="•"/>
            </a:pPr>
            <a:r>
              <a:rPr lang="en-US" sz="1600" dirty="0"/>
              <a:t>NQI Science and Research Centers*</a:t>
            </a:r>
          </a:p>
          <a:p>
            <a:pPr marL="365760" lvl="1" indent="-182880">
              <a:spcBef>
                <a:spcPts val="400"/>
              </a:spcBef>
              <a:buClr>
                <a:srgbClr val="167C7C"/>
              </a:buClr>
              <a:buFont typeface="Arial" panose="020B0604020202020204" pitchFamily="34" charset="0"/>
              <a:buChar char="•"/>
            </a:pPr>
            <a:r>
              <a:rPr lang="en-US" sz="1600" dirty="0"/>
              <a:t>Office of Science - Reaching a New Energy Sciences Workforce </a:t>
            </a:r>
          </a:p>
          <a:p>
            <a:pPr>
              <a:spcBef>
                <a:spcPts val="400"/>
              </a:spcBef>
            </a:pPr>
            <a:r>
              <a:rPr lang="en-US" sz="1800" b="1" dirty="0"/>
              <a:t>Department of Defense</a:t>
            </a:r>
          </a:p>
          <a:p>
            <a:pPr marL="365760" lvl="1" indent="-182880">
              <a:spcBef>
                <a:spcPts val="400"/>
              </a:spcBef>
              <a:buClr>
                <a:srgbClr val="167C7C"/>
              </a:buClr>
              <a:buFont typeface="Arial" panose="020B0604020202020204" pitchFamily="34" charset="0"/>
              <a:buChar char="•"/>
            </a:pPr>
            <a:r>
              <a:rPr lang="en-US" sz="1600" dirty="0"/>
              <a:t>NDAA QIS Research Centers*</a:t>
            </a:r>
          </a:p>
          <a:p>
            <a:pPr marL="365760" lvl="1" indent="-182880">
              <a:spcBef>
                <a:spcPts val="400"/>
              </a:spcBef>
              <a:buClr>
                <a:srgbClr val="167C7C"/>
              </a:buClr>
              <a:buFont typeface="Arial" panose="020B0604020202020204" pitchFamily="34" charset="0"/>
              <a:buChar char="•"/>
            </a:pPr>
            <a:r>
              <a:rPr lang="en-US" sz="1600" dirty="0"/>
              <a:t>Defense Advanced Research Projects Agency </a:t>
            </a:r>
          </a:p>
          <a:p>
            <a:pPr marL="365760" lvl="1" indent="-182880">
              <a:spcBef>
                <a:spcPts val="400"/>
              </a:spcBef>
              <a:buClr>
                <a:srgbClr val="167C7C"/>
              </a:buClr>
              <a:buFont typeface="Arial" panose="020B0604020202020204" pitchFamily="34" charset="0"/>
              <a:buChar char="•"/>
            </a:pPr>
            <a:r>
              <a:rPr lang="en-US" sz="1600" dirty="0"/>
              <a:t>Office of the Undersecretary of Defense for Research and Engineering </a:t>
            </a:r>
          </a:p>
        </p:txBody>
      </p:sp>
      <p:pic>
        <p:nvPicPr>
          <p:cNvPr id="5" name="Picture 4">
            <a:extLst>
              <a:ext uri="{FF2B5EF4-FFF2-40B4-BE49-F238E27FC236}">
                <a16:creationId xmlns:a16="http://schemas.microsoft.com/office/drawing/2014/main" id="{122882E6-E93D-660E-6802-A8DF5100E076}"/>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8638089" y="3578149"/>
            <a:ext cx="3553911" cy="1944856"/>
          </a:xfrm>
          <a:prstGeom prst="rect">
            <a:avLst/>
          </a:prstGeom>
          <a:effectLst>
            <a:outerShdw blurRad="50800" dist="50800" dir="5400000" algn="t" rotWithShape="0">
              <a:prstClr val="black">
                <a:alpha val="20000"/>
              </a:prstClr>
            </a:outerShdw>
          </a:effectLst>
        </p:spPr>
      </p:pic>
      <p:pic>
        <p:nvPicPr>
          <p:cNvPr id="6" name="Content Placeholder 7" descr="Graphical user interface, text, application&#10;&#10;Description automatically generated">
            <a:extLst>
              <a:ext uri="{FF2B5EF4-FFF2-40B4-BE49-F238E27FC236}">
                <a16:creationId xmlns:a16="http://schemas.microsoft.com/office/drawing/2014/main" id="{80EEDDCE-4190-40A2-CA80-B62D64A2A7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54119">
            <a:off x="9262463" y="974002"/>
            <a:ext cx="1905704" cy="2468619"/>
          </a:xfrm>
          <a:prstGeom prst="rect">
            <a:avLst/>
          </a:prstGeom>
          <a:ln>
            <a:noFill/>
          </a:ln>
          <a:effectLst>
            <a:outerShdw blurRad="50800" dist="38100" dir="5400000" algn="t" rotWithShape="0">
              <a:prstClr val="black">
                <a:alpha val="20000"/>
              </a:prstClr>
            </a:outerShdw>
          </a:effectLst>
        </p:spPr>
      </p:pic>
      <p:sp>
        <p:nvSpPr>
          <p:cNvPr id="7" name="TextBox 6">
            <a:extLst>
              <a:ext uri="{FF2B5EF4-FFF2-40B4-BE49-F238E27FC236}">
                <a16:creationId xmlns:a16="http://schemas.microsoft.com/office/drawing/2014/main" id="{5DC834A7-2717-3CB8-B5BF-545E36BDDE62}"/>
              </a:ext>
            </a:extLst>
          </p:cNvPr>
          <p:cNvSpPr txBox="1"/>
          <p:nvPr/>
        </p:nvSpPr>
        <p:spPr>
          <a:xfrm>
            <a:off x="8761551" y="5523005"/>
            <a:ext cx="3210528" cy="461665"/>
          </a:xfrm>
          <a:prstGeom prst="rect">
            <a:avLst/>
          </a:prstGeom>
          <a:solidFill>
            <a:srgbClr val="0B2644"/>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The 13 major NQI research centers and </a:t>
            </a:r>
            <a:br>
              <a:rPr kumimoji="0" lang="en-US" sz="1200" b="0" i="1"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b="0" i="1"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their affiliates </a:t>
            </a:r>
            <a:r>
              <a:rPr kumimoji="0" lang="en-US" sz="1200" b="0" i="1" u="none" strike="noStrike" kern="1200" cap="none" spc="0" normalizeH="0" baseline="0" noProof="0">
                <a:ln>
                  <a:noFill/>
                </a:ln>
                <a:solidFill>
                  <a:srgbClr val="00ACD5"/>
                </a:solidFill>
                <a:effectLst/>
                <a:uLnTx/>
                <a:uFillTx/>
                <a:latin typeface="Open Sans" panose="020B0606030504020204" pitchFamily="34" charset="0"/>
                <a:ea typeface="Open Sans" panose="020B0606030504020204" pitchFamily="34" charset="0"/>
                <a:cs typeface="Open Sans" panose="020B0606030504020204" pitchFamily="34" charset="0"/>
              </a:rPr>
              <a:t>(quantum.gov)</a:t>
            </a:r>
          </a:p>
        </p:txBody>
      </p:sp>
      <p:sp>
        <p:nvSpPr>
          <p:cNvPr id="8" name="TextBox 7">
            <a:extLst>
              <a:ext uri="{FF2B5EF4-FFF2-40B4-BE49-F238E27FC236}">
                <a16:creationId xmlns:a16="http://schemas.microsoft.com/office/drawing/2014/main" id="{85B35F2E-07DF-AA14-2E3B-79A0963FF391}"/>
              </a:ext>
            </a:extLst>
          </p:cNvPr>
          <p:cNvSpPr txBox="1"/>
          <p:nvPr/>
        </p:nvSpPr>
        <p:spPr>
          <a:xfrm>
            <a:off x="8775564" y="5982676"/>
            <a:ext cx="3060837" cy="523220"/>
          </a:xfrm>
          <a:prstGeom prst="rect">
            <a:avLst/>
          </a:prstGeom>
          <a:noFill/>
        </p:spPr>
        <p:txBody>
          <a:bodyPr wrap="square" rtlCol="0">
            <a:spAutoFit/>
          </a:bodyPr>
          <a:lstStyle/>
          <a:p>
            <a:r>
              <a:rPr lang="en-US" sz="1400" b="1" i="1" dirty="0"/>
              <a:t>*Blue dots on the map correspond to “Federal Quantum Programs”</a:t>
            </a:r>
          </a:p>
        </p:txBody>
      </p:sp>
      <p:grpSp>
        <p:nvGrpSpPr>
          <p:cNvPr id="9" name="Group 8">
            <a:extLst>
              <a:ext uri="{FF2B5EF4-FFF2-40B4-BE49-F238E27FC236}">
                <a16:creationId xmlns:a16="http://schemas.microsoft.com/office/drawing/2014/main" id="{90F18567-C93E-8EAA-C946-C86F5672371F}"/>
              </a:ext>
            </a:extLst>
          </p:cNvPr>
          <p:cNvGrpSpPr/>
          <p:nvPr/>
        </p:nvGrpSpPr>
        <p:grpSpPr>
          <a:xfrm>
            <a:off x="11737363" y="6330063"/>
            <a:ext cx="347472" cy="320040"/>
            <a:chOff x="11799148" y="6490704"/>
            <a:chExt cx="347472" cy="320040"/>
          </a:xfrm>
        </p:grpSpPr>
        <p:sp>
          <p:nvSpPr>
            <p:cNvPr id="10" name="Oval 9">
              <a:extLst>
                <a:ext uri="{FF2B5EF4-FFF2-40B4-BE49-F238E27FC236}">
                  <a16:creationId xmlns:a16="http://schemas.microsoft.com/office/drawing/2014/main" id="{FCB54049-6C84-9B01-C078-D62ED7CBC53E}"/>
                </a:ext>
              </a:extLst>
            </p:cNvPr>
            <p:cNvSpPr/>
            <p:nvPr/>
          </p:nvSpPr>
          <p:spPr>
            <a:xfrm>
              <a:off x="11802741" y="6490704"/>
              <a:ext cx="320040" cy="320040"/>
            </a:xfrm>
            <a:prstGeom prst="ellipse">
              <a:avLst/>
            </a:prstGeom>
            <a:solidFill>
              <a:srgbClr val="AF481C"/>
            </a:solidFill>
            <a:ln>
              <a:solidFill>
                <a:srgbClr val="AF48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6">
              <a:extLst>
                <a:ext uri="{FF2B5EF4-FFF2-40B4-BE49-F238E27FC236}">
                  <a16:creationId xmlns:a16="http://schemas.microsoft.com/office/drawing/2014/main" id="{4224C3F4-A873-95E4-D077-09C2F024BEFF}"/>
                </a:ext>
              </a:extLst>
            </p:cNvPr>
            <p:cNvSpPr txBox="1">
              <a:spLocks/>
            </p:cNvSpPr>
            <p:nvPr/>
          </p:nvSpPr>
          <p:spPr>
            <a:xfrm>
              <a:off x="11799148" y="6526240"/>
              <a:ext cx="347472" cy="2452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82831A4-728A-4599-BFAC-A6BA1ADBFEFC}" type="slidenum">
                <a:rPr lang="en-US" b="1" smtClean="0">
                  <a:solidFill>
                    <a:schemeClr val="bg1"/>
                  </a:solidFill>
                </a:rPr>
                <a:pPr algn="ctr"/>
                <a:t>8</a:t>
              </a:fld>
              <a:endParaRPr lang="en-US" b="1" dirty="0">
                <a:solidFill>
                  <a:schemeClr val="bg1"/>
                </a:solidFill>
              </a:endParaRPr>
            </a:p>
          </p:txBody>
        </p:sp>
      </p:grpSp>
    </p:spTree>
    <p:extLst>
      <p:ext uri="{BB962C8B-B14F-4D97-AF65-F5344CB8AC3E}">
        <p14:creationId xmlns:p14="http://schemas.microsoft.com/office/powerpoint/2010/main" val="156725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749BC86-4C3A-E348-6EFE-3C47DACDF3B5}"/>
              </a:ext>
            </a:extLst>
          </p:cNvPr>
          <p:cNvGraphicFramePr>
            <a:graphicFrameLocks noGrp="1"/>
          </p:cNvGraphicFramePr>
          <p:nvPr/>
        </p:nvGraphicFramePr>
        <p:xfrm>
          <a:off x="0" y="1"/>
          <a:ext cx="12192000" cy="6829462"/>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4292934673"/>
                    </a:ext>
                  </a:extLst>
                </a:gridCol>
                <a:gridCol w="2438400">
                  <a:extLst>
                    <a:ext uri="{9D8B030D-6E8A-4147-A177-3AD203B41FA5}">
                      <a16:colId xmlns:a16="http://schemas.microsoft.com/office/drawing/2014/main" val="2559565350"/>
                    </a:ext>
                  </a:extLst>
                </a:gridCol>
                <a:gridCol w="2438400">
                  <a:extLst>
                    <a:ext uri="{9D8B030D-6E8A-4147-A177-3AD203B41FA5}">
                      <a16:colId xmlns:a16="http://schemas.microsoft.com/office/drawing/2014/main" val="3438528284"/>
                    </a:ext>
                  </a:extLst>
                </a:gridCol>
                <a:gridCol w="2438400">
                  <a:extLst>
                    <a:ext uri="{9D8B030D-6E8A-4147-A177-3AD203B41FA5}">
                      <a16:colId xmlns:a16="http://schemas.microsoft.com/office/drawing/2014/main" val="2708825974"/>
                    </a:ext>
                  </a:extLst>
                </a:gridCol>
                <a:gridCol w="2438400">
                  <a:extLst>
                    <a:ext uri="{9D8B030D-6E8A-4147-A177-3AD203B41FA5}">
                      <a16:colId xmlns:a16="http://schemas.microsoft.com/office/drawing/2014/main" val="2754688194"/>
                    </a:ext>
                  </a:extLst>
                </a:gridCol>
              </a:tblGrid>
              <a:tr h="890475">
                <a:tc>
                  <a:txBody>
                    <a:bodyPr/>
                    <a:lstStyle/>
                    <a:p>
                      <a:pPr algn="ctr"/>
                      <a:r>
                        <a:rPr lang="en-US" dirty="0">
                          <a:solidFill>
                            <a:schemeClr val="bg1"/>
                          </a:solidFill>
                        </a:rPr>
                        <a:t>Neutral Atom</a:t>
                      </a:r>
                    </a:p>
                  </a:txBody>
                  <a:tcPr anchor="ctr">
                    <a:solidFill>
                      <a:schemeClr val="tx2">
                        <a:lumMod val="75000"/>
                        <a:lumOff val="25000"/>
                      </a:schemeClr>
                    </a:solidFill>
                  </a:tcPr>
                </a:tc>
                <a:tc>
                  <a:txBody>
                    <a:bodyPr/>
                    <a:lstStyle/>
                    <a:p>
                      <a:pPr algn="ctr"/>
                      <a:r>
                        <a:rPr lang="en-US" dirty="0">
                          <a:solidFill>
                            <a:schemeClr val="bg1"/>
                          </a:solidFill>
                        </a:rPr>
                        <a:t>Trapped Ion</a:t>
                      </a:r>
                    </a:p>
                  </a:txBody>
                  <a:tcPr anchor="ctr">
                    <a:solidFill>
                      <a:schemeClr val="tx2">
                        <a:lumMod val="75000"/>
                        <a:lumOff val="25000"/>
                      </a:schemeClr>
                    </a:solidFill>
                  </a:tcPr>
                </a:tc>
                <a:tc>
                  <a:txBody>
                    <a:bodyPr/>
                    <a:lstStyle/>
                    <a:p>
                      <a:pPr algn="ctr"/>
                      <a:r>
                        <a:rPr lang="en-US" dirty="0">
                          <a:solidFill>
                            <a:schemeClr val="bg1"/>
                          </a:solidFill>
                        </a:rPr>
                        <a:t>Photonics</a:t>
                      </a:r>
                    </a:p>
                  </a:txBody>
                  <a:tcPr anchor="ctr">
                    <a:solidFill>
                      <a:schemeClr val="tx2">
                        <a:lumMod val="75000"/>
                        <a:lumOff val="25000"/>
                      </a:schemeClr>
                    </a:solidFill>
                  </a:tcPr>
                </a:tc>
                <a:tc>
                  <a:txBody>
                    <a:bodyPr/>
                    <a:lstStyle/>
                    <a:p>
                      <a:pPr algn="ctr"/>
                      <a:r>
                        <a:rPr lang="en-US" dirty="0">
                          <a:solidFill>
                            <a:schemeClr val="bg1"/>
                          </a:solidFill>
                        </a:rPr>
                        <a:t>Superconducting</a:t>
                      </a:r>
                    </a:p>
                  </a:txBody>
                  <a:tcPr anchor="ctr">
                    <a:solidFill>
                      <a:schemeClr val="tx2">
                        <a:lumMod val="75000"/>
                        <a:lumOff val="25000"/>
                      </a:schemeClr>
                    </a:solidFill>
                  </a:tcPr>
                </a:tc>
                <a:tc>
                  <a:txBody>
                    <a:bodyPr/>
                    <a:lstStyle/>
                    <a:p>
                      <a:pPr algn="ctr"/>
                      <a:r>
                        <a:rPr lang="en-US" dirty="0">
                          <a:solidFill>
                            <a:schemeClr val="bg1"/>
                          </a:solidFill>
                        </a:rPr>
                        <a:t>Silicon Spin / Quantum Dots</a:t>
                      </a:r>
                    </a:p>
                  </a:txBody>
                  <a:tcPr anchor="ctr">
                    <a:solidFill>
                      <a:schemeClr val="tx2">
                        <a:lumMod val="75000"/>
                        <a:lumOff val="25000"/>
                      </a:schemeClr>
                    </a:solidFill>
                  </a:tcPr>
                </a:tc>
                <a:extLst>
                  <a:ext uri="{0D108BD9-81ED-4DB2-BD59-A6C34878D82A}">
                    <a16:rowId xmlns:a16="http://schemas.microsoft.com/office/drawing/2014/main" val="1253880026"/>
                  </a:ext>
                </a:extLst>
              </a:tr>
              <a:tr h="22386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rPr>
                        <a:t>Neutral atoms are cooled using tuned laser and  store qubits within electron states. Interactions through excitation to Rydberg states.</a:t>
                      </a:r>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dirty="0">
                          <a:solidFill>
                            <a:srgbClr val="000000"/>
                          </a:solidFill>
                          <a:effectLst/>
                          <a:latin typeface="+mn-lt"/>
                        </a:rPr>
                        <a:t>Trapped Ion technology uses charged atomic particles, which can be confined and suspended in free space using </a:t>
                      </a:r>
                      <a:r>
                        <a:rPr lang="en-US" sz="1000" kern="1200" dirty="0">
                          <a:solidFill>
                            <a:schemeClr val="tx1"/>
                          </a:solidFill>
                          <a:latin typeface="+mn-lt"/>
                          <a:ea typeface="+mn-ea"/>
                          <a:cs typeface="+mn-cs"/>
                        </a:rPr>
                        <a:t>electromagnetic</a:t>
                      </a:r>
                      <a:r>
                        <a:rPr lang="en-US" sz="1000" b="0" i="0" dirty="0">
                          <a:solidFill>
                            <a:srgbClr val="000000"/>
                          </a:solidFill>
                          <a:effectLst/>
                          <a:latin typeface="+mn-lt"/>
                        </a:rPr>
                        <a:t> fields. Qubits are stored in the stable electronic states of each ion. Lasers are used to induce coupling between qubits.</a:t>
                      </a:r>
                      <a:endParaRPr lang="en-US"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Photonic-based </a:t>
                      </a:r>
                      <a:r>
                        <a:rPr lang="en-US" sz="1000" kern="1200" dirty="0">
                          <a:solidFill>
                            <a:schemeClr val="tx1"/>
                          </a:solidFill>
                          <a:latin typeface="+mn-lt"/>
                          <a:ea typeface="+mn-ea"/>
                          <a:cs typeface="+mn-cs"/>
                        </a:rPr>
                        <a:t>technology</a:t>
                      </a:r>
                      <a:r>
                        <a:rPr lang="en-US" sz="1000" b="0" i="0" kern="1200" dirty="0">
                          <a:solidFill>
                            <a:schemeClr val="tx1"/>
                          </a:solidFill>
                          <a:effectLst/>
                          <a:latin typeface="+mn-lt"/>
                          <a:ea typeface="+mn-ea"/>
                          <a:cs typeface="+mn-cs"/>
                        </a:rPr>
                        <a:t> consists of superpositions of multiple photons in a light pulse. Qubits consist of so-called “squeeze states” consisting of superpositions of multiple photons in a light pulse</a:t>
                      </a:r>
                      <a:endParaRPr lang="en-US" sz="1000" dirty="0"/>
                    </a:p>
                  </a:txBody>
                  <a:tcPr/>
                </a:tc>
                <a:tc>
                  <a:txBody>
                    <a:bodyPr/>
                    <a:lstStyle/>
                    <a:p>
                      <a:pPr algn="ctr"/>
                      <a:r>
                        <a:rPr lang="en-US" sz="1000" dirty="0"/>
                        <a:t>Resistance-free current oscillations back and forth around a circuit loop. An injected microwave signal excites the current into superposition states.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rPr>
                        <a:t>”Artificial atoms” are made by adding an electron to a small piece of pure silicon. Microwaves control the electron’s quantum state.</a:t>
                      </a:r>
                    </a:p>
                    <a:p>
                      <a:endParaRPr lang="en-US" dirty="0"/>
                    </a:p>
                  </a:txBody>
                  <a:tcPr/>
                </a:tc>
                <a:extLst>
                  <a:ext uri="{0D108BD9-81ED-4DB2-BD59-A6C34878D82A}">
                    <a16:rowId xmlns:a16="http://schemas.microsoft.com/office/drawing/2014/main" val="1748862667"/>
                  </a:ext>
                </a:extLst>
              </a:tr>
              <a:tr h="1304513">
                <a:tc>
                  <a:txBody>
                    <a:bodyPr/>
                    <a:lstStyle/>
                    <a:p>
                      <a:r>
                        <a:rPr lang="en-US" sz="1000" b="1" dirty="0"/>
                        <a:t>Pros</a:t>
                      </a:r>
                      <a:r>
                        <a:rPr lang="en-US" sz="1000" dirty="0"/>
                        <a:t>: Long coherence times. Strong connectivity including more than 2Q. External cryogenics not required.</a:t>
                      </a:r>
                    </a:p>
                    <a:p>
                      <a:r>
                        <a:rPr lang="en-US" sz="1000" b="1" dirty="0"/>
                        <a:t>Cons</a:t>
                      </a:r>
                      <a:r>
                        <a:rPr lang="en-US" sz="1000" dirty="0"/>
                        <a:t>: Requires ultra-high vacuum. Laser scaling challenges.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prstClr val="black"/>
                          </a:solidFill>
                          <a:effectLst/>
                          <a:uLnTx/>
                          <a:uFillTx/>
                        </a:rPr>
                        <a:t>Pros</a:t>
                      </a:r>
                      <a:r>
                        <a:rPr kumimoji="0" lang="en-US" sz="1000" b="0" u="none" strike="noStrike" kern="1200" cap="none" spc="0" normalizeH="0" baseline="0" noProof="0" dirty="0">
                          <a:ln>
                            <a:noFill/>
                          </a:ln>
                          <a:solidFill>
                            <a:prstClr val="black"/>
                          </a:solidFill>
                          <a:effectLst/>
                          <a:uLnTx/>
                          <a:uFillTx/>
                        </a:rPr>
                        <a:t>: Extremely high gate fidelities and long coherence. No External cryogenics.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prstClr val="black"/>
                          </a:solidFill>
                          <a:effectLst/>
                          <a:uLnTx/>
                          <a:uFillTx/>
                        </a:rPr>
                        <a:t>Cons</a:t>
                      </a:r>
                      <a:r>
                        <a:rPr kumimoji="0" lang="en-US" sz="1000" b="0" u="none" strike="noStrike" kern="1200" cap="none" spc="0" normalizeH="0" baseline="0" noProof="0" dirty="0">
                          <a:ln>
                            <a:noFill/>
                          </a:ln>
                          <a:solidFill>
                            <a:prstClr val="black"/>
                          </a:solidFill>
                          <a:effectLst/>
                          <a:uLnTx/>
                          <a:uFillTx/>
                        </a:rPr>
                        <a:t>: Slow gate times / operations. Lowe connectivity between qubits. Requires ultra-high vacuum. Laser scaling challenges.</a:t>
                      </a: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prstClr val="black"/>
                          </a:solidFill>
                          <a:effectLst/>
                          <a:uLnTx/>
                          <a:uFillTx/>
                        </a:rPr>
                        <a:t>Pros</a:t>
                      </a:r>
                      <a:r>
                        <a:rPr kumimoji="0" lang="en-US" sz="1000" b="0" u="none" strike="noStrike" kern="1200" cap="none" spc="0" normalizeH="0" baseline="0" noProof="0" dirty="0">
                          <a:ln>
                            <a:noFill/>
                          </a:ln>
                          <a:solidFill>
                            <a:prstClr val="black"/>
                          </a:solidFill>
                          <a:effectLst/>
                          <a:uLnTx/>
                          <a:uFillTx/>
                        </a:rPr>
                        <a:t>: Extremely fast gate speeds and promising fidelities. No cryogenics or vacuum. Leverage existing CMOS fabs.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prstClr val="black"/>
                          </a:solidFill>
                          <a:effectLst/>
                          <a:uLnTx/>
                          <a:uFillTx/>
                        </a:rPr>
                        <a:t>Cons</a:t>
                      </a:r>
                      <a:r>
                        <a:rPr kumimoji="0" lang="en-US" sz="1000" b="0" u="none" strike="noStrike" kern="1200" cap="none" spc="0" normalizeH="0" baseline="0" noProof="0" dirty="0">
                          <a:ln>
                            <a:noFill/>
                          </a:ln>
                          <a:solidFill>
                            <a:prstClr val="black"/>
                          </a:solidFill>
                          <a:effectLst/>
                          <a:uLnTx/>
                          <a:uFillTx/>
                        </a:rPr>
                        <a:t>: Noise from photon loss. Each program requires custom chip. Photons don’t naturally interact so 2Q gate challenges.</a:t>
                      </a: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prstClr val="black"/>
                          </a:solidFill>
                          <a:effectLst/>
                          <a:uLnTx/>
                          <a:uFillTx/>
                        </a:rPr>
                        <a:t>Pros</a:t>
                      </a:r>
                      <a:r>
                        <a:rPr kumimoji="0" lang="en-US" sz="1000" b="0" u="none" strike="noStrike" kern="1200" cap="none" spc="0" normalizeH="0" baseline="0" noProof="0" dirty="0">
                          <a:ln>
                            <a:noFill/>
                          </a:ln>
                          <a:solidFill>
                            <a:prstClr val="black"/>
                          </a:solidFill>
                          <a:effectLst/>
                          <a:uLnTx/>
                          <a:uFillTx/>
                        </a:rPr>
                        <a:t>: High gate speeds and fidelities, Leverage existing lithographic processes.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prstClr val="black"/>
                          </a:solidFill>
                          <a:effectLst/>
                          <a:uLnTx/>
                          <a:uFillTx/>
                        </a:rPr>
                        <a:t>Cons</a:t>
                      </a:r>
                      <a:r>
                        <a:rPr kumimoji="0" lang="en-US" sz="1000" b="0" u="none" strike="noStrike" kern="1200" cap="none" spc="0" normalizeH="0" baseline="0" noProof="0" dirty="0">
                          <a:ln>
                            <a:noFill/>
                          </a:ln>
                          <a:solidFill>
                            <a:prstClr val="black"/>
                          </a:solidFill>
                          <a:effectLst/>
                          <a:uLnTx/>
                          <a:uFillTx/>
                        </a:rPr>
                        <a:t>: Requires cryogenic cooling. Short coherence times. Microwave interaction not well understood.</a:t>
                      </a: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prstClr val="black"/>
                          </a:solidFill>
                          <a:effectLst/>
                          <a:uLnTx/>
                          <a:uFillTx/>
                        </a:rPr>
                        <a:t>Pros</a:t>
                      </a:r>
                      <a:r>
                        <a:rPr kumimoji="0" lang="en-US" sz="1000" b="0" u="none" strike="noStrike" kern="1200" cap="none" spc="0" normalizeH="0" baseline="0" noProof="0" dirty="0">
                          <a:ln>
                            <a:noFill/>
                          </a:ln>
                          <a:solidFill>
                            <a:prstClr val="black"/>
                          </a:solidFill>
                          <a:effectLst/>
                          <a:uLnTx/>
                          <a:uFillTx/>
                        </a:rPr>
                        <a:t>: Leverage existing semiconductor technologies. Strong gate fidelities and speeds.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prstClr val="black"/>
                          </a:solidFill>
                          <a:effectLst/>
                          <a:uLnTx/>
                          <a:uFillTx/>
                        </a:rPr>
                        <a:t>Cons</a:t>
                      </a:r>
                      <a:r>
                        <a:rPr kumimoji="0" lang="en-US" sz="1000" b="0" u="none" strike="noStrike" kern="1200" cap="none" spc="0" normalizeH="0" baseline="0" noProof="0" dirty="0">
                          <a:ln>
                            <a:noFill/>
                          </a:ln>
                          <a:solidFill>
                            <a:prstClr val="black"/>
                          </a:solidFill>
                          <a:effectLst/>
                          <a:uLnTx/>
                          <a:uFillTx/>
                        </a:rPr>
                        <a:t>: Requires cryogenics. Only a few entangled gates with low coherence times. Interference and cross-talk challenges. </a:t>
                      </a: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869861594"/>
                  </a:ext>
                </a:extLst>
              </a:tr>
              <a:tr h="239580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05762956"/>
                  </a:ext>
                </a:extLst>
              </a:tr>
            </a:tbl>
          </a:graphicData>
        </a:graphic>
      </p:graphicFrame>
      <p:pic>
        <p:nvPicPr>
          <p:cNvPr id="6" name="Picture 5">
            <a:extLst>
              <a:ext uri="{FF2B5EF4-FFF2-40B4-BE49-F238E27FC236}">
                <a16:creationId xmlns:a16="http://schemas.microsoft.com/office/drawing/2014/main" id="{CA3F77B5-8655-C02B-5B70-1349B476B176}"/>
              </a:ext>
            </a:extLst>
          </p:cNvPr>
          <p:cNvPicPr>
            <a:picLocks noChangeAspect="1"/>
          </p:cNvPicPr>
          <p:nvPr/>
        </p:nvPicPr>
        <p:blipFill>
          <a:blip r:embed="rId2"/>
          <a:stretch>
            <a:fillRect/>
          </a:stretch>
        </p:blipFill>
        <p:spPr>
          <a:xfrm>
            <a:off x="7967776" y="1878879"/>
            <a:ext cx="1125801" cy="1083318"/>
          </a:xfrm>
          <a:prstGeom prst="rect">
            <a:avLst/>
          </a:prstGeom>
        </p:spPr>
      </p:pic>
      <p:pic>
        <p:nvPicPr>
          <p:cNvPr id="7" name="Picture 6">
            <a:extLst>
              <a:ext uri="{FF2B5EF4-FFF2-40B4-BE49-F238E27FC236}">
                <a16:creationId xmlns:a16="http://schemas.microsoft.com/office/drawing/2014/main" id="{5C24AC0D-8A7A-BC51-DA7E-551DA4A854CB}"/>
              </a:ext>
            </a:extLst>
          </p:cNvPr>
          <p:cNvPicPr>
            <a:picLocks noChangeAspect="1"/>
          </p:cNvPicPr>
          <p:nvPr/>
        </p:nvPicPr>
        <p:blipFill>
          <a:blip r:embed="rId3"/>
          <a:stretch>
            <a:fillRect/>
          </a:stretch>
        </p:blipFill>
        <p:spPr>
          <a:xfrm>
            <a:off x="3098425" y="1878879"/>
            <a:ext cx="1125801" cy="1083318"/>
          </a:xfrm>
          <a:prstGeom prst="rect">
            <a:avLst/>
          </a:prstGeom>
        </p:spPr>
      </p:pic>
      <p:pic>
        <p:nvPicPr>
          <p:cNvPr id="8" name="Picture 7">
            <a:extLst>
              <a:ext uri="{FF2B5EF4-FFF2-40B4-BE49-F238E27FC236}">
                <a16:creationId xmlns:a16="http://schemas.microsoft.com/office/drawing/2014/main" id="{A4A85907-4A1C-8E7D-3D00-322D5F2FAA13}"/>
              </a:ext>
            </a:extLst>
          </p:cNvPr>
          <p:cNvPicPr>
            <a:picLocks noChangeAspect="1"/>
          </p:cNvPicPr>
          <p:nvPr/>
        </p:nvPicPr>
        <p:blipFill>
          <a:blip r:embed="rId4"/>
          <a:stretch>
            <a:fillRect/>
          </a:stretch>
        </p:blipFill>
        <p:spPr>
          <a:xfrm>
            <a:off x="5533099" y="1878879"/>
            <a:ext cx="1125801" cy="1083318"/>
          </a:xfrm>
          <a:prstGeom prst="rect">
            <a:avLst/>
          </a:prstGeom>
        </p:spPr>
      </p:pic>
      <p:pic>
        <p:nvPicPr>
          <p:cNvPr id="9" name="Picture 8">
            <a:extLst>
              <a:ext uri="{FF2B5EF4-FFF2-40B4-BE49-F238E27FC236}">
                <a16:creationId xmlns:a16="http://schemas.microsoft.com/office/drawing/2014/main" id="{AED510B7-085B-D998-320F-B832068AADC0}"/>
              </a:ext>
            </a:extLst>
          </p:cNvPr>
          <p:cNvPicPr>
            <a:picLocks noChangeAspect="1"/>
          </p:cNvPicPr>
          <p:nvPr/>
        </p:nvPicPr>
        <p:blipFill>
          <a:blip r:embed="rId5"/>
          <a:stretch>
            <a:fillRect/>
          </a:stretch>
        </p:blipFill>
        <p:spPr>
          <a:xfrm>
            <a:off x="663748" y="1878879"/>
            <a:ext cx="1125801" cy="1083318"/>
          </a:xfrm>
          <a:prstGeom prst="rect">
            <a:avLst/>
          </a:prstGeom>
        </p:spPr>
      </p:pic>
      <p:pic>
        <p:nvPicPr>
          <p:cNvPr id="10" name="Picture 9">
            <a:extLst>
              <a:ext uri="{FF2B5EF4-FFF2-40B4-BE49-F238E27FC236}">
                <a16:creationId xmlns:a16="http://schemas.microsoft.com/office/drawing/2014/main" id="{706CC557-B914-FB03-91A8-2C67008875BA}"/>
              </a:ext>
            </a:extLst>
          </p:cNvPr>
          <p:cNvPicPr>
            <a:picLocks noChangeAspect="1"/>
          </p:cNvPicPr>
          <p:nvPr/>
        </p:nvPicPr>
        <p:blipFill>
          <a:blip r:embed="rId6"/>
          <a:stretch>
            <a:fillRect/>
          </a:stretch>
        </p:blipFill>
        <p:spPr>
          <a:xfrm>
            <a:off x="10402453" y="1878879"/>
            <a:ext cx="1125801" cy="1083318"/>
          </a:xfrm>
          <a:prstGeom prst="rect">
            <a:avLst/>
          </a:prstGeom>
        </p:spPr>
      </p:pic>
      <p:pic>
        <p:nvPicPr>
          <p:cNvPr id="1026" name="Picture 2" descr="About - Atom Computing">
            <a:extLst>
              <a:ext uri="{FF2B5EF4-FFF2-40B4-BE49-F238E27FC236}">
                <a16:creationId xmlns:a16="http://schemas.microsoft.com/office/drawing/2014/main" id="{29E4DD76-C260-DC1D-C916-A2F3EAD00C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34" y="4535522"/>
            <a:ext cx="1457694" cy="3701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AB3ACD4-D594-47CF-BB45-565F7F65E866}"/>
              </a:ext>
            </a:extLst>
          </p:cNvPr>
          <p:cNvPicPr>
            <a:picLocks noChangeAspect="1"/>
          </p:cNvPicPr>
          <p:nvPr/>
        </p:nvPicPr>
        <p:blipFill>
          <a:blip r:embed="rId8"/>
          <a:stretch>
            <a:fillRect/>
          </a:stretch>
        </p:blipFill>
        <p:spPr>
          <a:xfrm>
            <a:off x="1043020" y="4889499"/>
            <a:ext cx="1231826" cy="615913"/>
          </a:xfrm>
          <a:prstGeom prst="rect">
            <a:avLst/>
          </a:prstGeom>
        </p:spPr>
      </p:pic>
      <p:pic>
        <p:nvPicPr>
          <p:cNvPr id="14" name="Picture 13">
            <a:extLst>
              <a:ext uri="{FF2B5EF4-FFF2-40B4-BE49-F238E27FC236}">
                <a16:creationId xmlns:a16="http://schemas.microsoft.com/office/drawing/2014/main" id="{99536F69-1CD0-7914-74D7-76EE3AE897EF}"/>
              </a:ext>
            </a:extLst>
          </p:cNvPr>
          <p:cNvPicPr>
            <a:picLocks noChangeAspect="1"/>
          </p:cNvPicPr>
          <p:nvPr/>
        </p:nvPicPr>
        <p:blipFill>
          <a:blip r:embed="rId9"/>
          <a:stretch>
            <a:fillRect/>
          </a:stretch>
        </p:blipFill>
        <p:spPr>
          <a:xfrm>
            <a:off x="65634" y="6263173"/>
            <a:ext cx="1231826" cy="467434"/>
          </a:xfrm>
          <a:prstGeom prst="rect">
            <a:avLst/>
          </a:prstGeom>
        </p:spPr>
      </p:pic>
      <p:pic>
        <p:nvPicPr>
          <p:cNvPr id="15" name="Picture 14">
            <a:extLst>
              <a:ext uri="{FF2B5EF4-FFF2-40B4-BE49-F238E27FC236}">
                <a16:creationId xmlns:a16="http://schemas.microsoft.com/office/drawing/2014/main" id="{66F831E6-76CD-5893-7114-ABC729A9973B}"/>
              </a:ext>
            </a:extLst>
          </p:cNvPr>
          <p:cNvPicPr>
            <a:picLocks noChangeAspect="1"/>
          </p:cNvPicPr>
          <p:nvPr/>
        </p:nvPicPr>
        <p:blipFill>
          <a:blip r:embed="rId10"/>
          <a:stretch>
            <a:fillRect/>
          </a:stretch>
        </p:blipFill>
        <p:spPr>
          <a:xfrm>
            <a:off x="0" y="5336099"/>
            <a:ext cx="1492317" cy="566281"/>
          </a:xfrm>
          <a:prstGeom prst="rect">
            <a:avLst/>
          </a:prstGeom>
        </p:spPr>
      </p:pic>
      <p:pic>
        <p:nvPicPr>
          <p:cNvPr id="13" name="Picture 10" descr="Media Kit">
            <a:extLst>
              <a:ext uri="{FF2B5EF4-FFF2-40B4-BE49-F238E27FC236}">
                <a16:creationId xmlns:a16="http://schemas.microsoft.com/office/drawing/2014/main" id="{2A09439C-8EE4-AD0C-2DA4-926833804B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8712" y="5925374"/>
            <a:ext cx="1231826" cy="4250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DCA87AD-A655-40DC-486D-769C74B08DD1}"/>
              </a:ext>
            </a:extLst>
          </p:cNvPr>
          <p:cNvPicPr>
            <a:picLocks noChangeAspect="1"/>
          </p:cNvPicPr>
          <p:nvPr/>
        </p:nvPicPr>
        <p:blipFill>
          <a:blip r:embed="rId12"/>
          <a:stretch>
            <a:fillRect/>
          </a:stretch>
        </p:blipFill>
        <p:spPr>
          <a:xfrm>
            <a:off x="2531683" y="4583624"/>
            <a:ext cx="1245958" cy="752475"/>
          </a:xfrm>
          <a:prstGeom prst="rect">
            <a:avLst/>
          </a:prstGeom>
        </p:spPr>
      </p:pic>
      <p:pic>
        <p:nvPicPr>
          <p:cNvPr id="17" name="Picture 16">
            <a:extLst>
              <a:ext uri="{FF2B5EF4-FFF2-40B4-BE49-F238E27FC236}">
                <a16:creationId xmlns:a16="http://schemas.microsoft.com/office/drawing/2014/main" id="{3146248A-9F42-7A0B-8A55-8D900330CBCD}"/>
              </a:ext>
            </a:extLst>
          </p:cNvPr>
          <p:cNvPicPr>
            <a:picLocks noChangeAspect="1"/>
          </p:cNvPicPr>
          <p:nvPr/>
        </p:nvPicPr>
        <p:blipFill>
          <a:blip r:embed="rId13"/>
          <a:stretch>
            <a:fillRect/>
          </a:stretch>
        </p:blipFill>
        <p:spPr>
          <a:xfrm>
            <a:off x="3958859" y="4535522"/>
            <a:ext cx="827137" cy="831513"/>
          </a:xfrm>
          <a:prstGeom prst="rect">
            <a:avLst/>
          </a:prstGeom>
        </p:spPr>
      </p:pic>
      <p:pic>
        <p:nvPicPr>
          <p:cNvPr id="19" name="Picture 18">
            <a:extLst>
              <a:ext uri="{FF2B5EF4-FFF2-40B4-BE49-F238E27FC236}">
                <a16:creationId xmlns:a16="http://schemas.microsoft.com/office/drawing/2014/main" id="{BBC30759-B97D-BFE8-2F8E-47702A47C464}"/>
              </a:ext>
            </a:extLst>
          </p:cNvPr>
          <p:cNvPicPr>
            <a:picLocks noChangeAspect="1"/>
          </p:cNvPicPr>
          <p:nvPr/>
        </p:nvPicPr>
        <p:blipFill>
          <a:blip r:embed="rId14"/>
          <a:stretch>
            <a:fillRect/>
          </a:stretch>
        </p:blipFill>
        <p:spPr>
          <a:xfrm>
            <a:off x="2531683" y="6247112"/>
            <a:ext cx="1283661" cy="456123"/>
          </a:xfrm>
          <a:prstGeom prst="rect">
            <a:avLst/>
          </a:prstGeom>
        </p:spPr>
      </p:pic>
      <p:pic>
        <p:nvPicPr>
          <p:cNvPr id="20" name="Picture 19">
            <a:extLst>
              <a:ext uri="{FF2B5EF4-FFF2-40B4-BE49-F238E27FC236}">
                <a16:creationId xmlns:a16="http://schemas.microsoft.com/office/drawing/2014/main" id="{A1BD72F8-F042-CB44-B507-F75135F00470}"/>
              </a:ext>
            </a:extLst>
          </p:cNvPr>
          <p:cNvPicPr>
            <a:picLocks noChangeAspect="1"/>
          </p:cNvPicPr>
          <p:nvPr/>
        </p:nvPicPr>
        <p:blipFill>
          <a:blip r:embed="rId15"/>
          <a:stretch>
            <a:fillRect/>
          </a:stretch>
        </p:blipFill>
        <p:spPr>
          <a:xfrm>
            <a:off x="3527451" y="5406041"/>
            <a:ext cx="1245958" cy="676739"/>
          </a:xfrm>
          <a:prstGeom prst="rect">
            <a:avLst/>
          </a:prstGeom>
        </p:spPr>
      </p:pic>
      <p:pic>
        <p:nvPicPr>
          <p:cNvPr id="1032" name="Picture 8" descr="Trapped Ion Computer Company Logo OI">
            <a:extLst>
              <a:ext uri="{FF2B5EF4-FFF2-40B4-BE49-F238E27FC236}">
                <a16:creationId xmlns:a16="http://schemas.microsoft.com/office/drawing/2014/main" id="{1423522D-BB20-86E8-988F-2A6E0BEF55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81029" y="5367035"/>
            <a:ext cx="753850" cy="7538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rapped Ion Quantum Computing Company Logo eleQtron">
            <a:extLst>
              <a:ext uri="{FF2B5EF4-FFF2-40B4-BE49-F238E27FC236}">
                <a16:creationId xmlns:a16="http://schemas.microsoft.com/office/drawing/2014/main" id="{F3DAD6CE-A9FF-1BD5-6526-7A527D4B75A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07916" y="6080024"/>
            <a:ext cx="650582" cy="6505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BM logo">
            <a:extLst>
              <a:ext uri="{FF2B5EF4-FFF2-40B4-BE49-F238E27FC236}">
                <a16:creationId xmlns:a16="http://schemas.microsoft.com/office/drawing/2014/main" id="{4BDD8D7C-E1FF-764A-486E-DBAFF57C7B6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28689" y="4741288"/>
            <a:ext cx="827137" cy="33085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9CE0045-718C-D074-33DA-EC067431986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193833" y="4583624"/>
            <a:ext cx="817201" cy="3448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F50CA68-1537-CCE8-1C0B-B5FBC6246ADB}"/>
              </a:ext>
            </a:extLst>
          </p:cNvPr>
          <p:cNvPicPr>
            <a:picLocks noChangeAspect="1"/>
          </p:cNvPicPr>
          <p:nvPr/>
        </p:nvPicPr>
        <p:blipFill>
          <a:blip r:embed="rId20"/>
          <a:stretch>
            <a:fillRect/>
          </a:stretch>
        </p:blipFill>
        <p:spPr>
          <a:xfrm>
            <a:off x="7463426" y="6278958"/>
            <a:ext cx="1245959" cy="314401"/>
          </a:xfrm>
          <a:prstGeom prst="rect">
            <a:avLst/>
          </a:prstGeom>
        </p:spPr>
      </p:pic>
      <p:pic>
        <p:nvPicPr>
          <p:cNvPr id="1044" name="Picture 20" descr="Anyon Systems Superconducting company">
            <a:extLst>
              <a:ext uri="{FF2B5EF4-FFF2-40B4-BE49-F238E27FC236}">
                <a16:creationId xmlns:a16="http://schemas.microsoft.com/office/drawing/2014/main" id="{D89D930F-652D-654D-68DB-D3E2BD1AA99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28765" y="4561652"/>
            <a:ext cx="601013" cy="60101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tlantic Quantum Superconducting Company">
            <a:extLst>
              <a:ext uri="{FF2B5EF4-FFF2-40B4-BE49-F238E27FC236}">
                <a16:creationId xmlns:a16="http://schemas.microsoft.com/office/drawing/2014/main" id="{578F004C-84F0-5046-966D-400EBAC030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81658" y="5327421"/>
            <a:ext cx="698035" cy="69803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Bleximo">
            <a:extLst>
              <a:ext uri="{FF2B5EF4-FFF2-40B4-BE49-F238E27FC236}">
                <a16:creationId xmlns:a16="http://schemas.microsoft.com/office/drawing/2014/main" id="{37574972-4BDF-EBB0-D24A-395AA1F0536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009734" y="6033610"/>
            <a:ext cx="650583" cy="65058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QM">
            <a:extLst>
              <a:ext uri="{FF2B5EF4-FFF2-40B4-BE49-F238E27FC236}">
                <a16:creationId xmlns:a16="http://schemas.microsoft.com/office/drawing/2014/main" id="{64860FA3-CD69-FD08-73D6-D7C5EB6F745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028765" y="5298560"/>
            <a:ext cx="549584" cy="54958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Oxford Quantum Circuits">
            <a:extLst>
              <a:ext uri="{FF2B5EF4-FFF2-40B4-BE49-F238E27FC236}">
                <a16:creationId xmlns:a16="http://schemas.microsoft.com/office/drawing/2014/main" id="{1D3BCE62-F2B8-537A-5F40-732F0CCF381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flipV="1">
            <a:off x="7388371" y="5346728"/>
            <a:ext cx="698035" cy="69803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Rigetti Computing">
            <a:extLst>
              <a:ext uri="{FF2B5EF4-FFF2-40B4-BE49-F238E27FC236}">
                <a16:creationId xmlns:a16="http://schemas.microsoft.com/office/drawing/2014/main" id="{B4E53C6C-11B8-50D6-FF87-5E7C85FE79E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347467" y="4573785"/>
            <a:ext cx="613121" cy="6131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D47112C-02B5-0515-EF31-750029C656E0}"/>
              </a:ext>
            </a:extLst>
          </p:cNvPr>
          <p:cNvPicPr>
            <a:picLocks noChangeAspect="1"/>
          </p:cNvPicPr>
          <p:nvPr/>
        </p:nvPicPr>
        <p:blipFill>
          <a:blip r:embed="rId27"/>
          <a:stretch>
            <a:fillRect/>
          </a:stretch>
        </p:blipFill>
        <p:spPr>
          <a:xfrm>
            <a:off x="5915581" y="6284084"/>
            <a:ext cx="1282564" cy="382178"/>
          </a:xfrm>
          <a:prstGeom prst="rect">
            <a:avLst/>
          </a:prstGeom>
        </p:spPr>
      </p:pic>
      <p:pic>
        <p:nvPicPr>
          <p:cNvPr id="24" name="Picture 23">
            <a:extLst>
              <a:ext uri="{FF2B5EF4-FFF2-40B4-BE49-F238E27FC236}">
                <a16:creationId xmlns:a16="http://schemas.microsoft.com/office/drawing/2014/main" id="{75A502F1-3FD6-A6F0-A2C8-D6A8AB6FB910}"/>
              </a:ext>
            </a:extLst>
          </p:cNvPr>
          <p:cNvPicPr>
            <a:picLocks noChangeAspect="1"/>
          </p:cNvPicPr>
          <p:nvPr/>
        </p:nvPicPr>
        <p:blipFill>
          <a:blip r:embed="rId28"/>
          <a:stretch>
            <a:fillRect/>
          </a:stretch>
        </p:blipFill>
        <p:spPr>
          <a:xfrm>
            <a:off x="4967214" y="4544102"/>
            <a:ext cx="912064" cy="733228"/>
          </a:xfrm>
          <a:prstGeom prst="rect">
            <a:avLst/>
          </a:prstGeom>
        </p:spPr>
      </p:pic>
      <p:pic>
        <p:nvPicPr>
          <p:cNvPr id="25" name="Picture 24">
            <a:extLst>
              <a:ext uri="{FF2B5EF4-FFF2-40B4-BE49-F238E27FC236}">
                <a16:creationId xmlns:a16="http://schemas.microsoft.com/office/drawing/2014/main" id="{08C1BB60-ECE0-3F70-7E17-E796ADC863A9}"/>
              </a:ext>
            </a:extLst>
          </p:cNvPr>
          <p:cNvPicPr>
            <a:picLocks noChangeAspect="1"/>
          </p:cNvPicPr>
          <p:nvPr/>
        </p:nvPicPr>
        <p:blipFill>
          <a:blip r:embed="rId29"/>
          <a:stretch>
            <a:fillRect/>
          </a:stretch>
        </p:blipFill>
        <p:spPr>
          <a:xfrm>
            <a:off x="6434894" y="5233508"/>
            <a:ext cx="847664" cy="844057"/>
          </a:xfrm>
          <a:prstGeom prst="rect">
            <a:avLst/>
          </a:prstGeom>
        </p:spPr>
      </p:pic>
      <p:pic>
        <p:nvPicPr>
          <p:cNvPr id="26" name="Picture 25">
            <a:extLst>
              <a:ext uri="{FF2B5EF4-FFF2-40B4-BE49-F238E27FC236}">
                <a16:creationId xmlns:a16="http://schemas.microsoft.com/office/drawing/2014/main" id="{6E59E5D2-B037-4424-B9C4-CBC471DB1D9F}"/>
              </a:ext>
            </a:extLst>
          </p:cNvPr>
          <p:cNvPicPr>
            <a:picLocks noChangeAspect="1"/>
          </p:cNvPicPr>
          <p:nvPr/>
        </p:nvPicPr>
        <p:blipFill>
          <a:blip r:embed="rId30"/>
          <a:stretch>
            <a:fillRect/>
          </a:stretch>
        </p:blipFill>
        <p:spPr>
          <a:xfrm>
            <a:off x="6034587" y="4595921"/>
            <a:ext cx="1125801" cy="532473"/>
          </a:xfrm>
          <a:prstGeom prst="rect">
            <a:avLst/>
          </a:prstGeom>
        </p:spPr>
      </p:pic>
      <p:pic>
        <p:nvPicPr>
          <p:cNvPr id="28" name="Picture 27">
            <a:extLst>
              <a:ext uri="{FF2B5EF4-FFF2-40B4-BE49-F238E27FC236}">
                <a16:creationId xmlns:a16="http://schemas.microsoft.com/office/drawing/2014/main" id="{74C8D225-D9F9-E776-7A71-23BA6D8E5747}"/>
              </a:ext>
            </a:extLst>
          </p:cNvPr>
          <p:cNvPicPr>
            <a:picLocks noChangeAspect="1"/>
          </p:cNvPicPr>
          <p:nvPr/>
        </p:nvPicPr>
        <p:blipFill>
          <a:blip r:embed="rId31"/>
          <a:stretch>
            <a:fillRect/>
          </a:stretch>
        </p:blipFill>
        <p:spPr>
          <a:xfrm>
            <a:off x="4956800" y="5558666"/>
            <a:ext cx="1329022" cy="302608"/>
          </a:xfrm>
          <a:prstGeom prst="rect">
            <a:avLst/>
          </a:prstGeom>
        </p:spPr>
      </p:pic>
      <p:pic>
        <p:nvPicPr>
          <p:cNvPr id="29" name="Picture 28">
            <a:extLst>
              <a:ext uri="{FF2B5EF4-FFF2-40B4-BE49-F238E27FC236}">
                <a16:creationId xmlns:a16="http://schemas.microsoft.com/office/drawing/2014/main" id="{4F6172A6-6472-EFA9-3572-0AA9B00EE367}"/>
              </a:ext>
            </a:extLst>
          </p:cNvPr>
          <p:cNvPicPr>
            <a:picLocks noChangeAspect="1"/>
          </p:cNvPicPr>
          <p:nvPr/>
        </p:nvPicPr>
        <p:blipFill>
          <a:blip r:embed="rId32"/>
          <a:stretch>
            <a:fillRect/>
          </a:stretch>
        </p:blipFill>
        <p:spPr>
          <a:xfrm>
            <a:off x="14833683" y="6617929"/>
            <a:ext cx="93906" cy="66264"/>
          </a:xfrm>
          <a:prstGeom prst="rect">
            <a:avLst/>
          </a:prstGeom>
        </p:spPr>
      </p:pic>
      <p:pic>
        <p:nvPicPr>
          <p:cNvPr id="1064" name="Picture 40" descr="Diraq logo">
            <a:extLst>
              <a:ext uri="{FF2B5EF4-FFF2-40B4-BE49-F238E27FC236}">
                <a16:creationId xmlns:a16="http://schemas.microsoft.com/office/drawing/2014/main" id="{F6259A8C-D693-71FE-2EFB-E9692EA0A37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840185" y="4935989"/>
            <a:ext cx="1350658" cy="54958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32490E7E-7C24-5CE8-72F8-CFD21B569F83}"/>
              </a:ext>
            </a:extLst>
          </p:cNvPr>
          <p:cNvPicPr>
            <a:picLocks noChangeAspect="1"/>
          </p:cNvPicPr>
          <p:nvPr/>
        </p:nvPicPr>
        <p:blipFill>
          <a:blip r:embed="rId34"/>
          <a:stretch>
            <a:fillRect/>
          </a:stretch>
        </p:blipFill>
        <p:spPr>
          <a:xfrm>
            <a:off x="10909626" y="6263173"/>
            <a:ext cx="1124559" cy="478014"/>
          </a:xfrm>
          <a:prstGeom prst="rect">
            <a:avLst/>
          </a:prstGeom>
        </p:spPr>
      </p:pic>
      <p:pic>
        <p:nvPicPr>
          <p:cNvPr id="33" name="Picture 32">
            <a:extLst>
              <a:ext uri="{FF2B5EF4-FFF2-40B4-BE49-F238E27FC236}">
                <a16:creationId xmlns:a16="http://schemas.microsoft.com/office/drawing/2014/main" id="{31B56AF8-1D78-0EAE-D853-79683133748A}"/>
              </a:ext>
            </a:extLst>
          </p:cNvPr>
          <p:cNvPicPr>
            <a:picLocks noChangeAspect="1"/>
          </p:cNvPicPr>
          <p:nvPr/>
        </p:nvPicPr>
        <p:blipFill>
          <a:blip r:embed="rId35"/>
          <a:stretch>
            <a:fillRect/>
          </a:stretch>
        </p:blipFill>
        <p:spPr>
          <a:xfrm>
            <a:off x="10671932" y="5489331"/>
            <a:ext cx="1404077" cy="431735"/>
          </a:xfrm>
          <a:prstGeom prst="rect">
            <a:avLst/>
          </a:prstGeom>
        </p:spPr>
      </p:pic>
      <p:pic>
        <p:nvPicPr>
          <p:cNvPr id="1068" name="Picture 44" descr="Press Release — Quantum Brilliance">
            <a:extLst>
              <a:ext uri="{FF2B5EF4-FFF2-40B4-BE49-F238E27FC236}">
                <a16:creationId xmlns:a16="http://schemas.microsoft.com/office/drawing/2014/main" id="{BFFF74AA-31F3-B636-5563-A97805302F78}"/>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878645" y="5754393"/>
            <a:ext cx="860657" cy="85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6624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2d47099-c8f0-4d93-859b-dc19b8f8df22">
      <Terms xmlns="http://schemas.microsoft.com/office/infopath/2007/PartnerControls"/>
    </lcf76f155ced4ddcb4097134ff3c332f>
    <TaxCatchAll xmlns="41de00e4-cec6-4e88-88b3-7d0fd66317d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CD3560EE3E704E9929471FBECB4A68" ma:contentTypeVersion="14" ma:contentTypeDescription="Create a new document." ma:contentTypeScope="" ma:versionID="a039d95a66a4949f6eb4ee6e017f40dc">
  <xsd:schema xmlns:xsd="http://www.w3.org/2001/XMLSchema" xmlns:xs="http://www.w3.org/2001/XMLSchema" xmlns:p="http://schemas.microsoft.com/office/2006/metadata/properties" xmlns:ns2="52d47099-c8f0-4d93-859b-dc19b8f8df22" xmlns:ns3="41de00e4-cec6-4e88-88b3-7d0fd66317d5" targetNamespace="http://schemas.microsoft.com/office/2006/metadata/properties" ma:root="true" ma:fieldsID="69ecac708789852e58e29c903d0fc880" ns2:_="" ns3:_="">
    <xsd:import namespace="52d47099-c8f0-4d93-859b-dc19b8f8df22"/>
    <xsd:import namespace="41de00e4-cec6-4e88-88b3-7d0fd66317d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d47099-c8f0-4d93-859b-dc19b8f8d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e9a0c85-7947-4de8-8007-231928f8287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1de00e4-cec6-4e88-88b3-7d0fd66317d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796caa5-c49b-460f-88c9-4925ca3686c5}" ma:internalName="TaxCatchAll" ma:showField="CatchAllData" ma:web="41de00e4-cec6-4e88-88b3-7d0fd66317d5">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0C1EC2-BD72-4B35-B35E-EA911837B153}">
  <ds:schemaRefs>
    <ds:schemaRef ds:uri="http://purl.org/dc/elements/1.1/"/>
    <ds:schemaRef ds:uri="http://schemas.microsoft.com/office/2006/documentManagement/types"/>
    <ds:schemaRef ds:uri="http://purl.org/dc/terms/"/>
    <ds:schemaRef ds:uri="http://purl.org/dc/dcmitype/"/>
    <ds:schemaRef ds:uri="http://schemas.microsoft.com/office/infopath/2007/PartnerControls"/>
    <ds:schemaRef ds:uri="http://schemas.openxmlformats.org/package/2006/metadata/core-properties"/>
    <ds:schemaRef ds:uri="41de00e4-cec6-4e88-88b3-7d0fd66317d5"/>
    <ds:schemaRef ds:uri="52d47099-c8f0-4d93-859b-dc19b8f8df22"/>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10222D5-FEFD-4397-8383-C96F089792D1}">
  <ds:schemaRefs>
    <ds:schemaRef ds:uri="41de00e4-cec6-4e88-88b3-7d0fd66317d5"/>
    <ds:schemaRef ds:uri="52d47099-c8f0-4d93-859b-dc19b8f8df2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66642C-F54E-4BA6-B82D-8DAF360D2E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10488</TotalTime>
  <Words>3179</Words>
  <Application>Microsoft Macintosh PowerPoint</Application>
  <PresentationFormat>Widescreen</PresentationFormat>
  <Paragraphs>354</Paragraphs>
  <Slides>20</Slides>
  <Notes>8</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20</vt:i4>
      </vt:variant>
    </vt:vector>
  </HeadingPairs>
  <TitlesOfParts>
    <vt:vector size="37" baseType="lpstr">
      <vt:lpstr>Open Sans</vt:lpstr>
      <vt:lpstr>Roboto</vt:lpstr>
      <vt:lpstr>Aptos Display</vt:lpstr>
      <vt:lpstr>Calibri Light</vt:lpstr>
      <vt:lpstr>Poppins</vt:lpstr>
      <vt:lpstr>Calibri</vt:lpstr>
      <vt:lpstr>Wingdings</vt:lpstr>
      <vt:lpstr>Exo 2 Semi Bold</vt:lpstr>
      <vt:lpstr>Aptos</vt:lpstr>
      <vt:lpstr>Courier New</vt:lpstr>
      <vt:lpstr>Arial</vt:lpstr>
      <vt:lpstr>Open Sans Light</vt:lpstr>
      <vt:lpstr>Open Sans SemiBold</vt:lpstr>
      <vt:lpstr>Office Theme</vt:lpstr>
      <vt:lpstr>3_Office Theme</vt:lpstr>
      <vt:lpstr>4_Office Theme</vt:lpstr>
      <vt:lpstr>2_Office Theme</vt:lpstr>
      <vt:lpstr>PowerPoint Presentation</vt:lpstr>
      <vt:lpstr>PowerPoint Presentation</vt:lpstr>
      <vt:lpstr>What is Quantum Information Science (QIS)?</vt:lpstr>
      <vt:lpstr>Spooky Action at a Distance (Entanglement)</vt:lpstr>
      <vt:lpstr>Classical  vs  Quantum  Logic</vt:lpstr>
      <vt:lpstr>Quantum Has Been With Us</vt:lpstr>
      <vt:lpstr>Advances in Quantum (Quantum 2.0)  will supercharge the information economy</vt:lpstr>
      <vt:lpstr>Quantum is one of the top emerging technologies in the world</vt:lpstr>
      <vt:lpstr>PowerPoint Presentation</vt:lpstr>
      <vt:lpstr>Quantum Technician Skills</vt:lpstr>
      <vt:lpstr>Quantum Programming Languages</vt:lpstr>
      <vt:lpstr>CNM Partnerships</vt:lpstr>
      <vt:lpstr>Quantum Learning Lab (QuLL)</vt:lpstr>
      <vt:lpstr>PowerPoint Presentation</vt:lpstr>
      <vt:lpstr>PowerPoint Presentation</vt:lpstr>
      <vt:lpstr>Elevate Quantum EDA Tech Hub</vt:lpstr>
      <vt:lpstr>PowerPoint Presentation</vt:lpstr>
      <vt:lpstr>Private investment in quantum tech has been significant over the past 5 years</vt:lpstr>
      <vt:lpstr>NM QIS Workforce Development Across the Spectrum</vt:lpstr>
      <vt:lpstr>NM has been a leader in QIS technologies for decades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Douglass, Jake</dc:creator>
  <cp:lastModifiedBy>RASHAP, BRIAN</cp:lastModifiedBy>
  <cp:revision>39</cp:revision>
  <cp:lastPrinted>2024-07-22T13:16:49Z</cp:lastPrinted>
  <dcterms:created xsi:type="dcterms:W3CDTF">2021-09-30T13:12:52Z</dcterms:created>
  <dcterms:modified xsi:type="dcterms:W3CDTF">2024-10-13T15:19:18Z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1164800.00000000</vt:lpwstr>
  </property>
  <property fmtid="{D5CDD505-2E9C-101B-9397-08002B2CF9AE}" pid="3" name="ContentTypeId">
    <vt:lpwstr>0x0101009ACD3560EE3E704E9929471FBECB4A68</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y fmtid="{D5CDD505-2E9C-101B-9397-08002B2CF9AE}" pid="7" name="MediaServiceImageTags">
    <vt:lpwstr/>
  </property>
  <property fmtid="{D5CDD505-2E9C-101B-9397-08002B2CF9AE}" pid="8" name="MSIP_Label_d8bb7484-22c2-4b98-9fb8-3ab13d821527_Enabled">
    <vt:lpwstr>true</vt:lpwstr>
  </property>
  <property fmtid="{D5CDD505-2E9C-101B-9397-08002B2CF9AE}" pid="9" name="MSIP_Label_d8bb7484-22c2-4b98-9fb8-3ab13d821527_SetDate">
    <vt:lpwstr>2024-07-18T14:46:05Z</vt:lpwstr>
  </property>
  <property fmtid="{D5CDD505-2E9C-101B-9397-08002B2CF9AE}" pid="10" name="MSIP_Label_d8bb7484-22c2-4b98-9fb8-3ab13d821527_Method">
    <vt:lpwstr>Standard</vt:lpwstr>
  </property>
  <property fmtid="{D5CDD505-2E9C-101B-9397-08002B2CF9AE}" pid="11" name="MSIP_Label_d8bb7484-22c2-4b98-9fb8-3ab13d821527_Name">
    <vt:lpwstr>defa4170-0d19-0005-0004-bc88714345d2</vt:lpwstr>
  </property>
  <property fmtid="{D5CDD505-2E9C-101B-9397-08002B2CF9AE}" pid="12" name="MSIP_Label_d8bb7484-22c2-4b98-9fb8-3ab13d821527_SiteId">
    <vt:lpwstr>f50e076b-86a5-45f3-87b0-3f4d0ec5e94e</vt:lpwstr>
  </property>
  <property fmtid="{D5CDD505-2E9C-101B-9397-08002B2CF9AE}" pid="13" name="MSIP_Label_d8bb7484-22c2-4b98-9fb8-3ab13d821527_ActionId">
    <vt:lpwstr>3163ccbc-ea20-4ca2-a18e-808cb72b2409</vt:lpwstr>
  </property>
  <property fmtid="{D5CDD505-2E9C-101B-9397-08002B2CF9AE}" pid="14" name="MSIP_Label_d8bb7484-22c2-4b98-9fb8-3ab13d821527_ContentBits">
    <vt:lpwstr>0</vt:lpwstr>
  </property>
</Properties>
</file>